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38"/>
  </p:notesMasterIdLst>
  <p:sldIdLst>
    <p:sldId id="406" r:id="rId2"/>
    <p:sldId id="1108" r:id="rId3"/>
    <p:sldId id="1143" r:id="rId4"/>
    <p:sldId id="1118" r:id="rId5"/>
    <p:sldId id="1119" r:id="rId6"/>
    <p:sldId id="1140" r:id="rId7"/>
    <p:sldId id="1139" r:id="rId8"/>
    <p:sldId id="1144" r:id="rId9"/>
    <p:sldId id="1124" r:id="rId10"/>
    <p:sldId id="334" r:id="rId11"/>
    <p:sldId id="1142" r:id="rId12"/>
    <p:sldId id="427" r:id="rId13"/>
    <p:sldId id="1128" r:id="rId14"/>
    <p:sldId id="1129" r:id="rId15"/>
    <p:sldId id="1130" r:id="rId16"/>
    <p:sldId id="1126" r:id="rId17"/>
    <p:sldId id="423" r:id="rId18"/>
    <p:sldId id="289" r:id="rId19"/>
    <p:sldId id="409" r:id="rId20"/>
    <p:sldId id="410" r:id="rId21"/>
    <p:sldId id="430" r:id="rId22"/>
    <p:sldId id="424" r:id="rId23"/>
    <p:sldId id="411" r:id="rId24"/>
    <p:sldId id="412" r:id="rId25"/>
    <p:sldId id="413" r:id="rId26"/>
    <p:sldId id="422" r:id="rId27"/>
    <p:sldId id="414" r:id="rId28"/>
    <p:sldId id="415" r:id="rId29"/>
    <p:sldId id="417" r:id="rId30"/>
    <p:sldId id="428" r:id="rId31"/>
    <p:sldId id="429" r:id="rId32"/>
    <p:sldId id="418" r:id="rId33"/>
    <p:sldId id="419" r:id="rId34"/>
    <p:sldId id="361" r:id="rId35"/>
    <p:sldId id="420" r:id="rId36"/>
    <p:sldId id="425" r:id="rId37"/>
  </p:sldIdLst>
  <p:sldSz cx="9144000" cy="5143500" type="screen16x9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5F5FF"/>
    <a:srgbClr val="006600"/>
    <a:srgbClr val="115740"/>
    <a:srgbClr val="0D2234"/>
    <a:srgbClr val="021523"/>
    <a:srgbClr val="021D52"/>
    <a:srgbClr val="546575"/>
    <a:srgbClr val="690521"/>
    <a:srgbClr val="7200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5181" autoAdjust="0"/>
  </p:normalViewPr>
  <p:slideViewPr>
    <p:cSldViewPr snapToGrid="0" snapToObjects="1">
      <p:cViewPr varScale="1">
        <p:scale>
          <a:sx n="117" d="100"/>
          <a:sy n="117" d="100"/>
        </p:scale>
        <p:origin x="48" y="190"/>
      </p:cViewPr>
      <p:guideLst/>
    </p:cSldViewPr>
  </p:slideViewPr>
  <p:outlineViewPr>
    <p:cViewPr>
      <p:scale>
        <a:sx n="33" d="100"/>
        <a:sy n="33" d="100"/>
      </p:scale>
      <p:origin x="0" y="-140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56:19.08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111 28 688 0 0,'0'-9'15777'0'0,"-1"21"-14458"0"0,-7 31 193 0 0,6-31-1284 0 0,0-1 0 0 0,-5 18 0 0 0,-1-13-922 0 0,8-16 665 0 0,0 0-1 0 0,0 0 1 0 0,0 0 0 0 0,0 1-1 0 0,0-1 1 0 0,0 0-1 0 0,0 0 1 0 0,0 0 0 0 0,0 0-1 0 0,0 0 1 0 0,0 0-1 0 0,0 0 1 0 0,0 0 0 0 0,0 0-1 0 0,0 0 1 0 0,0 0 0 0 0,0 0-1 0 0,0 0 1 0 0,0 0-1 0 0,0 0 1 0 0,0 0 0 0 0,0 0-1 0 0,-1 0 1 0 0,1 1-1 0 0,0-1 1 0 0,0 0 0 0 0,0 0-1 0 0,0 0 1 0 0,0 0-1 0 0,0 0 1 0 0,0 0 0 0 0,0 0-1 0 0,0 0 1 0 0,0 0-1 0 0,0 0 1 0 0,0 0 0 0 0,0 0-1 0 0,0 0 1 0 0,0 0 0 0 0,0 0-1 0 0,0 0 1 0 0,0 0-1 0 0,-1 0 1 0 0,1 0 0 0 0,0 0-1 0 0,0 0 1 0 0,0 0-1 0 0,0 0 1 0 0,0 0 0 0 0,0 0-1 0 0,0 0 1 0 0,0 0-1 0 0,0 0 1 0 0,0-1 0 0 0,0 1-1 0 0,0 0 1 0 0,0 0-1 0 0,0 0 1 0 0,0 0 0 0 0,0 0-1 0 0,0 0 1 0 0,1-10-881 0 0,11-36 566 0 0,7-33 467 0 0,-19 73 398 0 0,-5 5 180 0 0,-2 1-578 0 0,-1 1 79 0 0,1-1-1 0 0,-11 4 0 0 0,11-3-78 0 0,-1 1 1 0 0,-10-1-1 0 0,-17-1-108 0 0,35 0-165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56:19.1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 0 0 0,'19'-18'7606'0'0,"-21"27"-4960"0"0,2-5-4853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0:12.7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26 3209 0 0,'0'0'15168'0'0,"-12"0"-13449"0"0,8 0-1725 0 0,1 0-1 0 0,-1-1 0 0 0,0 1 0 0 0,1-1 0 0 0,-1 0 1 0 0,1 0-1 0 0,-1 0 0 0 0,1-1 0 0 0,-4-1 0 0 0,3 1-1648 0 0,1 0 0 0 0,-1-1-1 0 0,1 1 1 0 0,-4-5 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0:13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 18 7818 0 0,'0'0'9234'0'0,"-74"-10"-10827"0"0,64 6-527 0 0,2 0-1041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0:13.6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 41 3977 0 0,'0'0'8307'0'0,"-5"0"-7455"0"0,-20-7 824 0 0,-26-11 1 0 0,12 3-1440 0 0,39 15-207 0 0,-1 0 0 0 0,1 0 0 0 0,0 1 0 0 0,0-1 0 0 0,0 0 0 0 0,-1 0 0 0 0,1 1 0 0 0,0-1 0 0 0,0 0 0 0 0,0 0 0 0 0,0 1 0 0 0,-1-1-1 0 0,1 0 1 0 0,0 0 0 0 0,0 1 0 0 0,0-1 0 0 0,0 0 0 0 0,0 1 0 0 0,0-1 0 0 0,0 0 0 0 0,0 1 0 0 0,0-1 0 0 0,0 0 0 0 0,0 1 0 0 0,0-1 0 0 0,0 0 0 0 0,0 0 0 0 0,0 1 0 0 0,0-1 0 0 0,0 0-1 0 0,1 1 1 0 0,1 12 661 0 0,4 18-107 0 0,-2 0 0 0 0,1 43 1 0 0,-7 63 190 0 0,1-86-577 0 0,-9 44 88 0 0,8-77-271 0 0,-10 47 36 0 0,6-41 32 0 0,-3 46 0 0 0,5 56 648 0 0,4-125-692 0 0,0 0 0 0 0,1 0 0 0 0,-1 0 0 0 0,1 0 0 0 0,-1 0 0 0 0,1 0-1 0 0,-1 0 1 0 0,1 0 0 0 0,0 0 0 0 0,0 0 0 0 0,-1 0 0 0 0,1-1 0 0 0,0 1 0 0 0,1 1 0 0 0,15 8 245 0 0,-10-7-186 0 0,0-1 0 0 0,0-1-1 0 0,0 1 1 0 0,0-1 0 0 0,15 0-1 0 0,3-1-4399 0 0,-19 0 1754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0:22.7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19 5129 0 0,'0'0'11046'0'0,"-1"-3"-10621"0"0,-1-6-32 0 0,1 6-21 0 0,13 2 781 0 0,-10 0-1143 0 0,-1 1 0 0 0,1-1 0 0 0,0 1 0 0 0,0 0 0 0 0,0 0 0 0 0,0 0 0 0 0,0 0 0 0 0,0 0 0 0 0,0 0 0 0 0,3 1 0 0 0,-2 1 41 0 0,0-1-1 0 0,1 1 1 0 0,-1 0-1 0 0,0 0 1 0 0,0 0 0 0 0,0 0-1 0 0,0 1 1 0 0,0-1-1 0 0,-1 1 1 0 0,1-1 0 0 0,2 5-1 0 0,-4-5-7 0 0,1-1 0 0 0,-1 1 0 0 0,0 0 0 0 0,0 0 0 0 0,0 0 0 0 0,0 0 0 0 0,0 0 0 0 0,-1 0 0 0 0,1 0 0 0 0,-1 0 0 0 0,1 0 0 0 0,-1 0 1 0 0,1 0-1 0 0,-1 0 0 0 0,0 0 0 0 0,0 0 0 0 0,0 0 0 0 0,-1 1 0 0 0,1-1 0 0 0,0 0 0 0 0,-1 2 0 0 0,-2 0 48 0 0,1 0 0 0 0,-1 0 0 0 0,0-1 1 0 0,0 1-1 0 0,-1-1 0 0 0,1 0 0 0 0,-1 0 1 0 0,1 0-1 0 0,-1 0 0 0 0,-6 3 0 0 0,-9 7 39 0 0,15-9-99 0 0,1-2-21 0 0,0 0 0 0 0,0 1 0 0 0,0-1 0 0 0,1 1 1 0 0,-1-1-1 0 0,1 1 0 0 0,0 0 0 0 0,0 0 0 0 0,-3 5 0 0 0,5-7 20 0 0,0 0 0 0 0,0 0 1 0 0,0-1-1 0 0,0 1 0 0 0,0 0 0 0 0,0 0 0 0 0,0-1 0 0 0,0 1 0 0 0,0 0 0 0 0,1 0 0 0 0,-1-1 0 0 0,0 1 0 0 0,0 0 0 0 0,1-1 1 0 0,-1 1-1 0 0,1 0 0 0 0,-1-1 0 0 0,1 1 0 0 0,-1 0 0 0 0,1-1 0 0 0,-1 1 0 0 0,1-1 0 0 0,-1 1 0 0 0,1-1 0 0 0,0 1 0 0 0,-1-1 1 0 0,1 0-1 0 0,0 1 0 0 0,-1-1 0 0 0,2 1 0 0 0,4 1 9 0 0,-1 0 0 0 0,0-1-1 0 0,8 2 1 0 0,-4-1 17 0 0,9 2-412 0 0,-8-2 588 0 0,16 5 0 0 0,-24-6-1197 0 0,0 0 0 0 0,0 0 0 0 0,0 0 0 0 0,0 0-1 0 0,0 1 1 0 0,0-1 0 0 0,3 2 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0:23.1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 46 3409 0 0,'0'0'12453'0'0,"1"-5"-11981"0"0,0-20-34 0 0,-1 25-404 0 0,0-1 0 0 0,0 0 0 0 0,-1 1 0 0 0,1-1 0 0 0,0 0 0 0 0,0 1 0 0 0,-1-1 0 0 0,1 0 0 0 0,0 1 0 0 0,-1-1 0 0 0,1 1 0 0 0,-1-1 0 0 0,1 0 0 0 0,-1 1 0 0 0,1-1 0 0 0,-1 1 0 0 0,1-1 0 0 0,-1 1 0 0 0,1 0 0 0 0,-1-1 0 0 0,0 1 0 0 0,1 0 0 0 0,-1-1 0 0 0,0 1 0 0 0,1 0 0 0 0,-1 0 0 0 0,0-1 0 0 0,0 1 0 0 0,-1 0 46 0 0,0-1 1 0 0,0 1-1 0 0,0 0 1 0 0,1 0-1 0 0,-1 0 1 0 0,0 0 0 0 0,0 0-1 0 0,-2 1 1 0 0,3-1-48 0 0,0 1 0 0 0,0-1 1 0 0,0 1-1 0 0,0-1 1 0 0,0 1-1 0 0,0 0 0 0 0,0 0 1 0 0,0 0-1 0 0,0 0 1 0 0,0 0-1 0 0,0-1 0 0 0,1 1 1 0 0,-1 1-1 0 0,-1 0 1 0 0,-8 20 180 0 0,6-13-117 0 0,2-4-49 0 0,-1-1-13 0 0,1 0 1 0 0,0 1-1 0 0,0-1 1 0 0,1 1-1 0 0,-1 0 1 0 0,1-1-1 0 0,0 1 0 0 0,0 0 1 0 0,1 0-1 0 0,-1-1 1 0 0,1 7-1 0 0,0-10-6 0 0,1 0 0 0 0,-1 0 0 0 0,0-1-1 0 0,1 1 1 0 0,-1 0 0 0 0,1 0 0 0 0,0 0-1 0 0,-1-1 1 0 0,1 1 0 0 0,-1 0 0 0 0,1-1-1 0 0,0 1 1 0 0,0-1 0 0 0,-1 1 0 0 0,1-1-1 0 0,0 1 1 0 0,0-1 0 0 0,0 1 0 0 0,0-1-1 0 0,-1 0 1 0 0,1 1 0 0 0,0-1 0 0 0,0 0-1 0 0,0 0 1 0 0,0 1 0 0 0,0-1 0 0 0,0 0-1 0 0,1 0 1 0 0,31 0 575 0 0,-31 0-544 0 0,0 0-55 0 0,1 0 0 0 0,-1-1 1 0 0,1 1-1 0 0,-1-1 0 0 0,0 1 1 0 0,1-1-1 0 0,-1 0 0 0 0,0 0 1 0 0,0 0-1 0 0,1 0 0 0 0,-1 0 0 0 0,0-1 1 0 0,0 1-1 0 0,0-1 0 0 0,0 1 1 0 0,-1-1-1 0 0,1 1 0 0 0,0-1 0 0 0,-1 0 1 0 0,1 0-1 0 0,-1 0 0 0 0,0 0 1 0 0,1 0-1 0 0,-1 0 0 0 0,0-1 1 0 0,0 1-1 0 0,0 0 0 0 0,-1-1 0 0 0,1 1 1 0 0,-1 0-1 0 0,1-1 0 0 0,-1-2 1 0 0,0 5-71 0 0,0-1 1 0 0,0 1-1 0 0,0-1 1 0 0,0 1 0 0 0,0-1-1 0 0,0 1 1 0 0,0-1-1 0 0,-1 1 1 0 0,1 0 0 0 0,0-1-1 0 0,0 1 1 0 0,-1-1-1 0 0,1 1 1 0 0,0 0 0 0 0,0-1-1 0 0,-1 1 1 0 0,1-1-1 0 0,0 1 1 0 0,-1 0 0 0 0,1 0-1 0 0,-1-1 1 0 0,1 1-1 0 0,0 0 1 0 0,-1 0 0 0 0,1-1-1 0 0,-1 1 1 0 0,1 0-1 0 0,-1 0 1 0 0,1 0 0 0 0,-1-1-1 0 0,-7 0-2904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0:28.2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22 3441 0 0,'0'0'7931'0'0,"0"-3"-6839"0"0,-2-16 1754 0 0,1 75 2949 0 0,0 5-4965 0 0,1-60-806 0 0,0 2 39 0 0,0-1 0 0 0,0 1 0 0 0,0 0-1 0 0,-1 0 1 0 0,1-1 0 0 0,0 1 0 0 0,-1 0 0 0 0,0-1 0 0 0,0 1-1 0 0,-1 3 1 0 0,1-6 47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0:29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 12 5785 0 0,'0'0'10560'0'0,"-3"-3"-10256"0"0,-6-5 41 0 0,17 14 95 0 0,0 0 1 0 0,1-1-1 0 0,0 0 0 0 0,-1 0 0 0 0,14 5 0 0 0,0 0 115 0 0,-22-10-549 0 0,1 1 1 0 0,-1-1 0 0 0,1 0 0 0 0,0 1-1 0 0,-1-1 1 0 0,1 0 0 0 0,-1 1-1 0 0,1-1 1 0 0,0 1 0 0 0,-1-1 0 0 0,1 1-1 0 0,-1-1 1 0 0,0 1 0 0 0,1 0 0 0 0,-1-1-1 0 0,1 1 1 0 0,-1-1 0 0 0,0 1 0 0 0,0 0-1 0 0,1-1 1 0 0,-1 1 0 0 0,0 0-1 0 0,0 0 1 0 0,0-1 0 0 0,0 1 0 0 0,0 0-1 0 0,0-1 1 0 0,0 1 0 0 0,0 0 0 0 0,0 0-1 0 0,0 2 20 0 0,2 39 755 0 0,-7 61 0 0 0,0-2 47 0 0,-4 104 232 0 0,4-47-384 0 0,5-119-522 0 0,4 4 24 0 0,-3-31-145 0 0,0-1 0 0 0,0 1-1 0 0,-2 15 1 0 0,0-25-21 0 0,0 0-1 0 0,1 1 0 0 0,-1-1 0 0 0,0 0 0 0 0,0 0 1 0 0,-1 0-1 0 0,1-1 0 0 0,0 1 0 0 0,-1 0 0 0 0,1 0 1 0 0,-3 1-1 0 0,-4 8 73 0 0,7-9-89 0 0,-1 0 15 0 0,1 0-1 0 0,-1 1 0 0 0,0-1 1 0 0,1 0-1 0 0,-1 0 0 0 0,0 0 1 0 0,-4 3-1 0 0,4-4-26 0 0,1-1 0 0 0,0 1-1 0 0,0-1 1 0 0,0 0 0 0 0,-1 0 0 0 0,1 1 0 0 0,0-1 0 0 0,-1 0-1 0 0,1 0 1 0 0,0 0 0 0 0,0 0 0 0 0,-1 0 0 0 0,1-1 0 0 0,0 1-1 0 0,0 0 1 0 0,-1 0 0 0 0,1-1 0 0 0,0 1 0 0 0,0-1 0 0 0,-2 0-1 0 0,-19-10-1692 0 0,9 3-5955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1:00.1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 0 0 0,'0'0'4192'0'0,"2"-7"-3888"0"0,-2 7-292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1:00.5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1:00.8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18 0 0 0,'20'-17'7606'0'0,"-22"26"-4960"0"0,2-5-4853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56:19.1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 0 3777 0 0,'0'0'2419'0'0,"0"3"-2282"0"0,-2 12 486 0 0,-6 13-3310 0 0</inkml:trace>
  <inkml:trace contextRef="#ctx0" brushRef="#br0" timeOffset="1">19 96 1800 0 0,'0'0'8287'0'0,"-2"3"-7493"0"0,0 1-552 0 0,1-3-157 0 0,0 0 1 0 0,0 0 0 0 0,0 0 0 0 0,1 0 0 0 0,-1 0 0 0 0,0 0 0 0 0,1 1 0 0 0,-1-1 0 0 0,1 0 0 0 0,-1 3 0 0 0,-1 4 496 0 0,-1 3-1994 0 0,1-4-3734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1:01.2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0 3777 0 0,'0'0'2419'0'0,"0"3"-2282"0"0,-2 12 486 0 0,-7 12-3310 0 0</inkml:trace>
  <inkml:trace contextRef="#ctx0" brushRef="#br0" timeOffset="1">20 95 1800 0 0,'0'0'8287'0'0,"-2"3"-7493"0"0,-1 0-552 0 0,3-2-157 0 0,-1 0 1 0 0,0 0 0 0 0,0 1 0 0 0,0-1 0 0 0,0 0 0 0 0,1 0 0 0 0,-1 0 0 0 0,1 1 0 0 0,-1-1 0 0 0,0 2 0 0 0,-1 5 496 0 0,0 3-1994 0 0,-1-4-3734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1:01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 1 4145 0 0,'0'0'6721'0'0,"-1"3"-6398"0"0,0 7-180 0 0,-3 9-497 0 0,3-7-5498 0 0</inkml:trace>
  <inkml:trace contextRef="#ctx0" brushRef="#br0" timeOffset="1">44 106 3793 0 0,'0'0'6068'0'0,"-1"5"-5906"0"0,-8 25-104 0 0,5-21-5111 0 0</inkml:trace>
  <inkml:trace contextRef="#ctx0" brushRef="#br0" timeOffset="2">15 215 4609 0 0,'0'0'4013'0'0,"-2"7"-3946"0"0,-5 23-58 0 0,7-29-236 0 0,0 1 0 0 0,0-1 0 0 0,0 0 0 0 0,-1 0 0 0 0,1 0 0 0 0,0 0 0 0 0,-1 1 0 0 0,1-1-1 0 0,0 0 1 0 0,-1 0 0 0 0,0 0 0 0 0,1 0 0 0 0,-2 1 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1:01.9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 0 4305 0 0,'0'0'3267'0'0,"-3"5"-3487"0"0,-13 20-1189 0 0,16-22-628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1:05.3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 0 0 0,'0'0'1063'0'0,"1"-1"-1951"0"0,0 1 713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1:05.7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 3 0 0 0,'1'-2'8384'0'0,"-4"4"-7307"0"0,-5 5-6416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1:06.0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 0 3561 0 0,'0'0'2555'0'0,"-5"5"-2574"0"0,-31 27-522 0 0,31-29-2556 0 0</inkml:trace>
  <inkml:trace contextRef="#ctx0" brushRef="#br0" timeOffset="1">51 76 1728 0 0,'0'0'5626'0'0,"-7"5"-5666"0"0,-36 28-1402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1:06.4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242 0 5345 0 0,'0'0'3257'0'0,"-6"4"-3136"0"0,-2 1-85 0 0,-17 12 78 0 0,18-12-115 0 0,5-4-631 0 0,0 0-1 0 0,1 0 1 0 0,-1 0 0 0 0,0 0-1 0 0,1 1 1 0 0,-1-1-1 0 0,-1 2 1 0 0</inkml:trace>
  <inkml:trace contextRef="#ctx0" brushRef="#br0" timeOffset="1">93 118 4777 0 0,'0'0'7371'0'0,"-9"6"-7092"0"0,-4 3-191 0 0,-22 19 198 0 0,33-27-271 0 0,-16 13-1532 0 0,3-9-4593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1:06.7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253 1 152 0 0,'0'0'10548'0'0,"-9"6"-10292"0"0,-4 4-198 0 0,4-2-92 0 0,-1-2 0 0 0,-15 10 0 0 0,13-11-1775 0 0,4-2-2228 0 0</inkml:trace>
  <inkml:trace contextRef="#ctx0" brushRef="#br0" timeOffset="1">81 124 4705 0 0,'0'0'4864'0'0,"-9"9"-4795"0"0,-3 1-54 0 0,3-2-13 0 0,0-1 0 0 0,-12 16 0 0 0,18-19-193 0 0,-6 5-381 0 0,1-5-2888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1:07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237 1 5001 0 0,'0'0'4373'0'0,"-8"5"-4592"0"0,-2 2-30 0 0,-7 4 301 0 0,-5 1-3829 0 0</inkml:trace>
  <inkml:trace contextRef="#ctx0" brushRef="#br0" timeOffset="1">101 102 4913 0 0,'0'0'2319'0'0,"-6"3"-2551"0"0,-1 2 187 0 0,3-3-19 0 0,0 0 0 0 0,0 0 0 0 0,0 0 0 0 0,-6 1 0 0 0,3 0-2286 0 0</inkml:trace>
  <inkml:trace contextRef="#ctx0" brushRef="#br0" timeOffset="2">1 182 4745 0 0,'0'0'2216'0'0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1:53.5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 12 2072 0 0,'0'0'9082'0'0,"0"-3"-8500"0"0,0-6 1085 0 0,0 16-591 0 0,-1 9 337 0 0,1-4-884 0 0,0-1 1 0 0,1 1 0 0 0,3 20 0 0 0,-3-30-450 0 0,-1-1 1 0 0,1 1 0 0 0,0-1 0 0 0,0 1-1 0 0,0-1 1 0 0,0 0 0 0 0,0 1-1 0 0,0-1 1 0 0,1 0 0 0 0,-1 0 0 0 0,0 0-1 0 0,1 0 1 0 0,-1 0 0 0 0,0 0 0 0 0,1-1-1 0 0,-1 1 1 0 0,3 1 0 0 0,-3-2-65 0 0,-1 0 0 0 0,1 1 0 0 0,0-1 0 0 0,-1 0 0 0 0,1 0 0 0 0,0 1 0 0 0,-1-1 0 0 0,1 0 0 0 0,0 0 0 0 0,-1 0 0 0 0,1 0 0 0 0,0 0 0 0 0,0 0 0 0 0,-1 0 0 0 0,1 0 0 0 0,0 0 0 0 0,0 0 0 0 0,-1 0-1 0 0,1-1 1 0 0,0 1 0 0 0,-1 0 0 0 0,1 0 0 0 0,0-1 0 0 0,-1 1 0 0 0,1 0 0 0 0,0-1 0 0 0,-1 1 0 0 0,1-1 0 0 0,-1 1 0 0 0,1-1 0 0 0,-1 1 0 0 0,1-1 0 0 0,-1 1 0 0 0,1-1 0 0 0,-1 1 0 0 0,0-1 0 0 0,1 0 0 0 0,-1 1 0 0 0,0-1 0 0 0,1-1 0 0 0,1-7-15 0 0,0 0-1 0 0,-1-1 1 0 0,0 0-1 0 0,-1-12 1 0 0,0 22 8 0 0,1 12-182 0 0,3 24 336 0 0,-1 1 0 0 0,-3 51 0 0 0,0-44-6 0 0,0-40-149 0 0,0-1-1 0 0,-1 1 0 0 0,1-1 0 0 0,-1 1 0 0 0,0-1 0 0 0,0 0 0 0 0,0 1 1 0 0,0-1-1 0 0,0 0 0 0 0,-4 6 0 0 0,4-8-1 0 0,0 1 0 0 0,0-1 0 0 0,0 1 0 0 0,0-1 1 0 0,-1 0-1 0 0,1 1 0 0 0,0-1 0 0 0,-1 0 0 0 0,1 0 0 0 0,-1 0 0 0 0,1 0 1 0 0,-1 0-1 0 0,1 0 0 0 0,-1-1 0 0 0,0 1 0 0 0,0 0 0 0 0,1-1 0 0 0,-1 0 0 0 0,0 1 1 0 0,0-1-1 0 0,-3 0 0 0 0,3 0 14 0 0,0 0 0 0 0,0 0-1 0 0,-1 0 1 0 0,1-1 0 0 0,0 1 0 0 0,0-1 0 0 0,0 1 0 0 0,-1-1 0 0 0,1 0 0 0 0,0 0-1 0 0,0 0 1 0 0,0 0 0 0 0,0 0 0 0 0,1 0 0 0 0,-1-1 0 0 0,0 1 0 0 0,0-1-1 0 0,1 1 1 0 0,-1-1 0 0 0,1 0 0 0 0,0 0 0 0 0,-1 1 0 0 0,1-1 0 0 0,0 0 0 0 0,0 0-1 0 0,-1-4 1 0 0,0 1 48 0 0,0 0-1 0 0,1 0 0 0 0,0 0 0 0 0,0 0 1 0 0,0-1-1 0 0,1 1 0 0 0,0 0 0 0 0,0-1 1 0 0,0 1-1 0 0,1-8 0 0 0,0 12-59 0 0,-1-1-1 0 0,1 1 1 0 0,0-1-1 0 0,-1 1 1 0 0,1-1-1 0 0,0 1 1 0 0,0 0 0 0 0,0 0-1 0 0,0-1 1 0 0,0 1-1 0 0,0 0 1 0 0,0 0-1 0 0,0 0 1 0 0,0 0 0 0 0,1 0-1 0 0,-1 0 1 0 0,0 0-1 0 0,1 1 1 0 0,-1-1-1 0 0,1 0 1 0 0,-1 1 0 0 0,1-1-1 0 0,-1 1 1 0 0,1 0-1 0 0,2-1 1 0 0,5-1-128 0 0,0 1 1 0 0,-1 0-1 0 0,12 1 1 0 0,-18 0 76 0 0,0 0-207 0 0,27 1-889 0 0,-10 2-6413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56:19.1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 1 4145 0 0,'0'0'6721'0'0,"0"3"-6398"0"0,-2 8-180 0 0,-1 7-497 0 0,2-6-5498 0 0</inkml:trace>
  <inkml:trace contextRef="#ctx0" brushRef="#br0" timeOffset="1">42 107 3793 0 0,'0'0'6068'0'0,"-1"6"-5906"0"0,-8 24-104 0 0,6-21-5111 0 0</inkml:trace>
  <inkml:trace contextRef="#ctx0" brushRef="#br0" timeOffset="2">14 217 4609 0 0,'0'0'4013'0'0,"-2"8"-3946"0"0,-4 22-58 0 0,6-29-236 0 0,0 1 0 0 0,0-1 0 0 0,-1 0 0 0 0,1 0 0 0 0,0 0 0 0 0,0 0 0 0 0,-1 1 0 0 0,1-1-1 0 0,-1 0 1 0 0,1 0 0 0 0,-1 0 0 0 0,1 0 0 0 0,-2 1 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2:05.0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0 1392 0 0,'0'0'4493'0'0,"-9"8"-4359"0"0,-47 37 52 0 0,-39 28 324 0 0,86-63-745 0 0,5-5-2510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2:05.4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296 0 3337 0 0,'0'0'6824'0'0,"-5"6"-6469"0"0,-5 7-138 0 0,-1 0 1 0 0,-16 13 0 0 0,-97 68 558 0 0,75-58-766 0 0,32-22-202 0 0,-28 16-1 0 0,42-28-343 0 0,-1 1 920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2:05.7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427 1 4145 0 0,'0'0'2995'0'0,"-5"3"-2437"0"0,-75 52 1334 0 0,-70 52-130 0 0,25-15-1110 0 0,65-59-1252 0 0,54-32 30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2:06.1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405 0 1608 0 0,'0'0'4825'0'0,"-5"7"-4305"0"0,2-4-443 0 0,-8 9 551 0 0,-24 22 0 0 0,8-13 188 0 0,-111 88 2279 0 0,50-51-2276 0 0,38-26-792 0 0,42-26-62 0 0,1 0 0 0 0,0 0 1 0 0,1 0-1 0 0,0 1 0 0 0,-6 8 1 0 0,10-12 490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2:06.7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690 0 3025 0 0,'0'0'4709'0'0,"-5"6"-4220"0"0,-7 7 185 0 0,-1 0 1 0 0,-22 17-1 0 0,-54 41 1453 0 0,40-30-1241 0 0,-2 2-30 0 0,17-20-566 0 0,-63 51-80 0 0,87-65-157 0 0,-19 11 0 0 0,-8 6 9 0 0,-3 11 12 0 0,28-24-50 0 0,-1-1 1 0 0,0-1-1 0 0,0 0 1 0 0,-19 10-1 0 0,17-12 20 0 0,-13 11 0 0 0,19-12-24 0 0,-1-1-1 0 0,-1-1 1 0 0,-13 8 0 0 0,19-11 530 0 0,1-1-2372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2:07.6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120 30 2705 0 0,'0'0'3139'0'0,"3"-4"-2727"0"0,22-22 8197 0 0,-26 32-8299 0 0,-1 1-246 0 0,0-1 0 0 0,0 1 0 0 0,0-1 0 0 0,-1 1 0 0 0,-4 6 0 0 0,4-8-28 0 0,-44 95 953 0 0,43-95-764 0 0,2-5 550 0 0,2-1-713 0 0,0 1 0 0 0,0-1 0 0 0,0 0 0 0 0,0 1 0 0 0,0-1 0 0 0,0 1 0 0 0,0-1 0 0 0,0 1 0 0 0,0-1 0 0 0,1 1 1 0 0,-1-1-1 0 0,0 1 0 0 0,0-1 0 0 0,0 1 0 0 0,1-1 0 0 0,-1 0 0 0 0,7-8 153 0 0,-1 0 0 0 0,12-11 1 0 0,-12 14-205 0 0,-1 1 1 0 0,0-1-1 0 0,-1 0 1 0 0,1 0 0 0 0,-1 0-1 0 0,0-1 1 0 0,4-10-1 0 0,-7 16-20 0 0,-1-1-1 0 0,1 1 0 0 0,-1-1 0 0 0,1 1 0 0 0,-1-1 0 0 0,0 1 0 0 0,0-1 1 0 0,1 0-1 0 0,-1 1 0 0 0,0-1 0 0 0,-1 0 0 0 0,1 1 0 0 0,0-1 1 0 0,-1-3-1 0 0,0 5 9 0 0,1-1 0 0 0,-1 0 1 0 0,0 0-1 0 0,0 0 0 0 0,1 1 0 0 0,-1-1 1 0 0,0 0-1 0 0,0 1 0 0 0,0-1 1 0 0,0 0-1 0 0,0 1 0 0 0,0-1 0 0 0,0 1 1 0 0,0 0-1 0 0,0-1 0 0 0,0 1 1 0 0,0 0-1 0 0,0 0 0 0 0,0 0 1 0 0,0-1-1 0 0,0 1 0 0 0,-2 1 0 0 0,-122-6-336 0 0,124 6-185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2:10.4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11 2769 0 0,'0'0'2052'0'0,"-3"-2"-2021"0"0,-7-5 22 0 0,7 6 1878 0 0,5 2-1828 0 0,-1 0 0 0 0,0 0 0 0 0,1 0 0 0 0,-1 0 0 0 0,0 0 0 0 0,1 0 0 0 0,-1 0 0 0 0,1-1 0 0 0,1 1 0 0 0,0 1-39 0 0,2 0-21 0 0,-1 0 0 0 0,0 1 1 0 0,1 0-1 0 0,6 7 0 0 0,-9-9-27 0 0,-1 0-1 0 0,1 1 0 0 0,-1-1 1 0 0,0 1-1 0 0,0-1 0 0 0,0 1 1 0 0,0 0-1 0 0,0-1 0 0 0,0 1 1 0 0,-1 0-1 0 0,1 0 0 0 0,0-1 1 0 0,-1 1-1 0 0,1 0 0 0 0,-1 0 1 0 0,0 3-1 0 0,0 6 377 0 0,-1 1 0 0 0,-1-1 1 0 0,-5 19-1 0 0,0 4 72 0 0,6-29-400 0 0,0 0 1 0 0,0 0-1 0 0,1 0 1 0 0,0 1-1 0 0,0-1 0 0 0,0 0 1 0 0,1 0-1 0 0,-1 1 1 0 0,1-1-1 0 0,1 0 1 0 0,-1 0-1 0 0,1 0 1 0 0,0 0-1 0 0,0 0 1 0 0,0-1-1 0 0,4 8 1 0 0,-2-6-51 0 0,0 0 0 0 0,0 0 1 0 0,-1 1-1 0 0,0 0 1 0 0,3 9-1 0 0,-5-13-17 0 0,-1 0 0 0 0,1 0 0 0 0,-1 0 0 0 0,0-1 1 0 0,0 1-1 0 0,0 0 0 0 0,0 0 0 0 0,0 0 0 0 0,-1 0 0 0 0,1 0 0 0 0,-1 0 0 0 0,0 0 1 0 0,0 0-1 0 0,0-1 0 0 0,0 1 0 0 0,-2 3 0 0 0,-5 9 37 0 0,-12 28 0 0 0,17-36-38 0 0,1 0 0 0 0,0 1 0 0 0,0 0 0 0 0,1-1 0 0 0,0 1 0 0 0,0 9 0 0 0,2-7 42 0 0,0-1 1 0 0,0 1-1 0 0,1-1 0 0 0,1 0 0 0 0,6 18 1 0 0,-5-18 12 0 0,-1 0 0 0 0,0 0 0 0 0,-1 0 1 0 0,0 1-1 0 0,-1-1 0 0 0,1 10 0 0 0,-2-8 35 0 0,-2 0 1 0 0,1 0-1 0 0,-2 0 0 0 0,-3 12 0 0 0,-4 18 254 0 0,9-32-302 0 0,0-5 55 0 0,0 1 0 0 0,0-1 1 0 0,0 0-1 0 0,1 1 0 0 0,0-1 0 0 0,0 1 0 0 0,0-1 1 0 0,0 0-1 0 0,1 1 0 0 0,0-1 0 0 0,0 1 0 0 0,1 4 1 0 0,9 7 808 0 0,-5-9-2770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2:10.8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185 0 5961 0 0,'0'0'9997'0'0,"-7"16"-9353"0"0,-19 50-42 0 0,18-48-170 0 0,4-16-41 0 0,1-1-151 0 0,0 1-84 0 0,-1-1 1 0 0,1 1 0 0 0,-1-1 0 0 0,0 0 0 0 0,1 0 0 0 0,-1 0 0 0 0,0 0 0 0 0,0-1-1 0 0,0 1 1 0 0,0-1 0 0 0,0 0 0 0 0,0-1 0 0 0,1 1 0 0 0,-1 0 0 0 0,0-1-1 0 0,-4-1 1 0 0,1 0-134 0 0,0 0-1 0 0,0-1 1 0 0,1 0 0 0 0,-1 0-1 0 0,1 0 1 0 0,0 0-1 0 0,-11-10 1 0 0,16 13-101 0 0,1-1-1 0 0,-1 1 1 0 0,1-1 0 0 0,-1 1 0 0 0,1-1 0 0 0,0 1 0 0 0,-1-1-1 0 0,1 1 1 0 0,0-1 0 0 0,-1 0 0 0 0,1 1 0 0 0,0-1-1 0 0,0 1 1 0 0,-1-2 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2:15.0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36 4921 0 0,'0'0'10597'0'0,"-2"-3"-10228"0"0,1 1-241 0 0,0 0-1 0 0,0 0 0 0 0,0 0 1 0 0,0 0-1 0 0,0 0 0 0 0,0 0 1 0 0,0-4-1 0 0,1 6-97 0 0,0-1 1 0 0,0 1 0 0 0,0 0-1 0 0,0-1 1 0 0,0 1-1 0 0,0-1 1 0 0,0 1-1 0 0,0-1 1 0 0,0 1-1 0 0,1-1 1 0 0,-1 1-1 0 0,0 0 1 0 0,0-1-1 0 0,0 1 1 0 0,0-1-1 0 0,1 1 1 0 0,-1 0-1 0 0,0-1 1 0 0,1 0-1 0 0,0 1-34 0 0,-1-1 0 0 0,1 1-1 0 0,0 0 1 0 0,0-1 0 0 0,-1 1 0 0 0,1 0-1 0 0,0-1 1 0 0,0 1 0 0 0,0 0-1 0 0,-1 0 1 0 0,1 0 0 0 0,0 0 0 0 0,0-1-1 0 0,0 1 1 0 0,1 1 0 0 0,0-1 22 0 0,1 0 1 0 0,-1 1-1 0 0,1 0 1 0 0,0 0-1 0 0,-1 0 1 0 0,1 0-1 0 0,-1 0 0 0 0,0 0 1 0 0,1 0-1 0 0,-1 1 1 0 0,0-1-1 0 0,0 1 1 0 0,0 0-1 0 0,0 0 1 0 0,0 0-1 0 0,0 0 1 0 0,0 0-1 0 0,2 3 1 0 0,1 4 310 0 0,1-1 0 0 0,-1 1 0 0 0,7 15 0 0 0,-11-21-185 0 0,1 1-1 0 0,-1 0 1 0 0,1 0 0 0 0,-1 0 0 0 0,0-1-1 0 0,-1 1 1 0 0,1 0 0 0 0,-1 0 0 0 0,0 0 0 0 0,0 6-1 0 0,0-9-100 0 0,-1 0-1 0 0,1 1 0 0 0,-1-2 1 0 0,1 1-1 0 0,-1 0 0 0 0,1 0 0 0 0,-1 0 1 0 0,0 0-1 0 0,1 0 0 0 0,-1 0 1 0 0,0 0-1 0 0,0-1 0 0 0,0 1 0 0 0,0 0 1 0 0,1-1-1 0 0,-1 1 0 0 0,0-1 0 0 0,0 1 1 0 0,0-1-1 0 0,-2 1 0 0 0,-22 8 370 0 0,23-9-398 0 0,-3 1-120 0 0,-1 1-1 0 0,1-2 1 0 0,-8 2-1 0 0,2-4-6559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2:15.4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0 9026 0 0,'0'0'10718'0'0,"-11"12"-10454"0"0,-34 34-70 0 0,43-43-163 0 0,-1 0 0 0 0,1-1 0 0 0,0 1 0 0 0,-1 0 0 0 0,1 1 0 0 0,-1 3 0 0 0,2-6-12 0 0,1 0-1 0 0,0 0 1 0 0,-1 1-1 0 0,1-1 1 0 0,0 0-1 0 0,0 0 1 0 0,0 0-1 0 0,0 1 1 0 0,0-1-1 0 0,0 2 1 0 0,1 6 82 0 0,0-7-78 0 0,-1 0 0 0 0,1 1 0 0 0,-1-1-1 0 0,1 0 1 0 0,0 1 0 0 0,0-1-1 0 0,0 0 1 0 0,0 0 0 0 0,0 0 0 0 0,1 0-1 0 0,-1 0 1 0 0,1 0 0 0 0,-1 0-1 0 0,1-1 1 0 0,0 1 0 0 0,0 0 0 0 0,2 1-1 0 0,3 2-19 0 0,-1 0 0 0 0,1-1 0 0 0,0 0-1 0 0,8 3 1 0 0,-9-4-395 0 0,0-1 0 0 0,0 0-1 0 0,8 1 1 0 0,-1-1-7964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56:19.1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 0 4305 0 0,'0'0'3267'0'0,"-3"5"-3487"0"0,-12 20-1189 0 0,15-21-628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2:28.6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91 1 4953 0 0,'0'0'11196'0'0,"-6"2"-10649"0"0,-21 2-110 0 0,23-4-336 0 0,0 0-1 0 0,0 0 1 0 0,1 0 0 0 0,-1 0 0 0 0,0-1-1 0 0,0 1 1 0 0,-4-2 0 0 0,-13-2 368 0 0,20 7-213 0 0,1 0 1 0 0,0-1 0 0 0,-1 1-1 0 0,1 0 1 0 0,1 3-1 0 0,-1-3-80 0 0,0 69 1487 0 0,2 181 640 0 0,2-10-1353 0 0,-4-240-930 0 0,1-1 0 0 0,-1 0 0 0 0,0 1 0 0 0,1-1 0 0 0,-1 1 0 0 0,1-1 0 0 0,0 0 0 0 0,0 1 0 0 0,0-1 0 0 0,0 0 0 0 0,0 0 0 0 0,0 0 0 0 0,1 0 0 0 0,-1 0 0 0 0,1 0 0 0 0,-1 0 0 0 0,1 0 0 0 0,0 0 0 0 0,0-1 0 0 0,0 1 0 0 0,0-1 0 0 0,0 0 0 0 0,0 1 0 0 0,3 0 0 0 0,0 1-22 0 0,1-1-1 0 0,0 0 0 0 0,0 0 1 0 0,0 0-1 0 0,0-1 1 0 0,0 0-1 0 0,0 0 1 0 0,10-1-1 0 0,-15 0-62 0 0,-1 0-1 0 0,0 0 1 0 0,0 0-1 0 0,0 0 0 0 0,1 0 1 0 0,-1 0-1 0 0,0 0 1 0 0,0 0-1 0 0,1 0 1 0 0,-1 0-1 0 0,0 0 1 0 0,0 0-1 0 0,0 0 1 0 0,0-1-1 0 0,1 1 1 0 0,-1 0-1 0 0,0 0 1 0 0,0 0-1 0 0,0 0 0 0 0,0-1 1 0 0,1 1-1 0 0,-1 0 1 0 0,0 0-1 0 0,0 0 1 0 0,0 0-1 0 0,0-1 1 0 0,0 1-1 0 0,0 0 1 0 0,0 0-1 0 0,0 0 1 0 0,0-1-1 0 0,0 1 1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2:29.0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0 5945 0 0,'0'0'13415'0'0,"0"11"-12915"0"0,-4 74 1293 0 0,8-59-3026 0 0,-2-16-6780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2:29.4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1 7666 0 0,'0'0'12214'0'0,"-1"13"-11772"0"0,-5 41-76 0 0,3-30 77 0 0,1-9-1058 0 0,2-4-8497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2:29.8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1 11466 0 0,'0'0'10628'0'0,"-1"19"-10441"0"0,-5 57-67 0 0,4-46 361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2:30.1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5 7450 0 0,'0'0'7553'0'0,"4"-4"-6462"0"0,-3 6-1027 0 0,1 0-1 0 0,-1-1 1 0 0,1 1 0 0 0,-1 0 0 0 0,1-1-1 0 0,0 1 1 0 0,0-1 0 0 0,-1 1-1 0 0,1-1 1 0 0,0 0 0 0 0,1 0-1 0 0,-1 0 1 0 0,0 0 0 0 0,0 0-1 0 0,0 0 1 0 0,3 0 0 0 0,-1 0-73 0 0,0 1 1 0 0,0-1-1 0 0,7 5 1 0 0,-10-5 13 0 0,0 0 0 0 0,0 0 0 0 0,1 0-1 0 0,-1 0 1 0 0,0 0 0 0 0,-1 0 0 0 0,1 0 0 0 0,0 0 0 0 0,0 0 0 0 0,0 0 0 0 0,-1 1-1 0 0,1-1 1 0 0,0 0 0 0 0,-1 1 0 0 0,1 1 0 0 0,4 19 285 0 0,-2 0 0 0 0,-1 0 0 0 0,0 1 0 0 0,-2-1 0 0 0,-3 36 0 0 0,-2-5 239 0 0,-7 116 1351 0 0,13 58-548 0 0,-1-223-1301 0 0,-1 1-1 0 0,1-1 1 0 0,-1 0 0 0 0,1-1-1 0 0,-1 1 1 0 0,0 0-1 0 0,-4 7 1 0 0,5-10-18 0 0,-1 1 1 0 0,1-1-1 0 0,-1 0 1 0 0,0 0-1 0 0,0 1 1 0 0,0-1-1 0 0,1 0 1 0 0,-1 0-1 0 0,0 0 1 0 0,0 0-1 0 0,0 0 1 0 0,-1 0-1 0 0,1-1 1 0 0,0 1-1 0 0,0 0 0 0 0,0 0 1 0 0,-1-1-1 0 0,1 1 1 0 0,0-1-1 0 0,-1 1 1 0 0,1-1-1 0 0,0 0 1 0 0,-1 1-1 0 0,-2-1 1 0 0,2-1-44 0 0,1 1 0 0 0,-1-1 0 0 0,0 0 0 0 0,1 0 1 0 0,-1 0-1 0 0,1 0 0 0 0,-1-1 0 0 0,1 1 0 0 0,-1 0 1 0 0,1-1-1 0 0,0 1 0 0 0,-2-3 0 0 0,-3-2-347 0 0,-11-10-2345 0 0,11 11-850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1:42.2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656 139 0 0 0,'0'0'6137'0'0,"-1"-2"-5951"0"0,-1-1-6 0 0,0 0 0 0 0,0-1 0 0 0,0 1 0 0 0,-1 0 0 0 0,1 0 0 0 0,-1 1 0 0 0,0-1 0 0 0,0 1 0 0 0,-6-5 0 0 0,-4-3 618 0 0,-2-1 0 0 0,1 2 0 0 0,-1 0 0 0 0,0 1 0 0 0,-27-10 0 0 0,39 17-709 0 0,0 0-1 0 0,0 1 1 0 0,0-1 0 0 0,0 0 0 0 0,0 1-1 0 0,0 0 1 0 0,-1 0 0 0 0,1 0 0 0 0,0 0-1 0 0,0 0 1 0 0,0 1 0 0 0,0-1 0 0 0,0 1-1 0 0,0 0 1 0 0,0 0 0 0 0,0 0 0 0 0,-4 2-1 0 0,4-1 7 0 0,-1 0 0 0 0,0 0-1 0 0,1 0 1 0 0,-1 0-1 0 0,0-1 1 0 0,0 0-1 0 0,0 0 1 0 0,0 0-1 0 0,-1 0 1 0 0,1 0-1 0 0,0-1 1 0 0,0 0 0 0 0,0 0-1 0 0,-1 0 1 0 0,1 0-1 0 0,-7-2 1 0 0,0-1-18 0 0,1 0 1 0 0,0-1 0 0 0,0 0 0 0 0,0-1-1 0 0,-12-7 1 0 0,-12-11-395 0 0,33 23 311 0 0,1 0 1 0 0,-1-1-1 0 0,0 1 0 0 0,1 0 1 0 0,-1 0-1 0 0,0-1 1 0 0,0 1-1 0 0,1 0 0 0 0,-1 0 1 0 0,0 0-1 0 0,0 0 1 0 0,0 0-1 0 0,1 0 0 0 0,-1 0 1 0 0,0 0-1 0 0,0 0 1 0 0,0 0-1 0 0,1 1 0 0 0,-1-1 1 0 0,0 0-1 0 0,0 0 1 0 0,1 1-1 0 0,-2 0 0 0 0,-17 12 151 0 0,5-2-71 0 0,2-7-22 0 0,1 0 1 0 0,-1 0 0 0 0,0-1-1 0 0,-1 0 1 0 0,-22 1-1 0 0,17-2-40 0 0,1 1 0 0 0,-18 5 0 0 0,33-7-22 0 0,-5 1-64 0 0,0 0 0 0 0,0 0 0 0 0,0-1-1 0 0,-10 1 1 0 0,17-2-8 0 0,0 0 0 0 0,0 0 0 0 0,-1 0-1 0 0,1 0 1 0 0,0 0 0 0 0,0 0-1 0 0,-1 0 1 0 0,1-1 0 0 0,0 1-1 0 0,0 0 1 0 0,0 0 0 0 0,-1 0-1 0 0,1 0 1 0 0,0 0 0 0 0,0-1-1 0 0,0 1 1 0 0,0 0 0 0 0,-1 0-1 0 0,1 0 1 0 0,0-1 0 0 0,0 1-1 0 0,0 0 1 0 0,0 0 0 0 0,0 0-1 0 0,0-1 1 0 0,0 1 0 0 0,0 0 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1:42.6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92 1 3945 0 0,'0'0'7024'0'0,"-2"2"-6523"0"0,-3 4 316 0 0,0 1 0 0 0,-11 10-1 0 0,12-13-419 0 0,-6 4 169 0 0,1 0-1 0 0,-14 17 1 0 0,21-23-469 0 0,0 0 0 0 0,0 0 0 0 0,1 1 0 0 0,-1-1-1 0 0,1 0 1 0 0,0 1 0 0 0,0-1 0 0 0,0 1 0 0 0,0 0 0 0 0,0-1 0 0 0,0 1-1 0 0,1 0 1 0 0,-1-1 0 0 0,1 1 0 0 0,0 0 0 0 0,0 0 0 0 0,0 0 0 0 0,0 3-1 0 0,1-4-31 0 0,0 0 0 0 0,0-1 0 0 0,0 1 0 0 0,0 0 0 0 0,0-1-1 0 0,0 1 1 0 0,0-1 0 0 0,1 1 0 0 0,-1-1 0 0 0,1 1 0 0 0,1 0-1 0 0,19 15 136 0 0,-19-15-185 0 0,15 9-139 0 0,9 6-265 0 0,-14-4-6976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1:37.9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119 0 1664 0 0,'0'0'7075'0'0,"0"13"-5800"0"0,1-7-1154 0 0,0 1 0 0 0,0 0 1 0 0,0-1-1 0 0,3 10 0 0 0,2 4 464 0 0,4 20 899 0 0,-5-26-1345 0 0,-5-12-10 0 0,1 0 0 0 0,0-1-1 0 0,0 1 1 0 0,-1 0 0 0 0,1 0-1 0 0,-1-1 1 0 0,1 4 0 0 0,-1-5-94 0 0,0 0 0 0 0,0 0 1 0 0,0 0-1 0 0,0 0 1 0 0,0 0-1 0 0,0 0 1 0 0,0 0-1 0 0,0 0 0 0 0,0 0 1 0 0,0 0-1 0 0,0 0 1 0 0,0 0-1 0 0,0 0 0 0 0,0 0 1 0 0,0 0-1 0 0,0 0 1 0 0,1 0-1 0 0,-1 0 1 0 0,0 0-1 0 0,0 0 0 0 0,0 0 1 0 0,0 0 141 0 0,0 0-142 0 0,0 0 1 0 0,0 0-1 0 0,0 0 1 0 0,0 0-1 0 0,0 1 0 0 0,0-1 1 0 0,0 0-1 0 0,0 0 1 0 0,0 0-1 0 0,0 0 1 0 0,0 0-1 0 0,0-8 1196 0 0,-30-59-1271 0 0,27 56 57 0 0,3 9-15 0 0,0 1 1 0 0,0-1-1 0 0,-1 1 1 0 0,1-1-1 0 0,-1 1 1 0 0,1 0-1 0 0,-1-1 1 0 0,0 1-1 0 0,-1-2 1 0 0,1 1 21 0 0,0 1 0 0 0,0 0 1 0 0,0 0-1 0 0,0 0 1 0 0,0 0-1 0 0,0 0 0 0 0,0 1 1 0 0,-1-1-1 0 0,1 0 1 0 0,0 1-1 0 0,-1-1 0 0 0,1 0 1 0 0,0 1-1 0 0,-1 0 0 0 0,1-1 1 0 0,0 1-1 0 0,-1 0 1 0 0,1 0-1 0 0,-1-1 0 0 0,1 1 1 0 0,-3 1-1 0 0,-3-1 273 0 0,0 2-1 0 0,0-1 1 0 0,-10 4 0 0 0,11-3-248 0 0,0 0 0 0 0,0-1 1 0 0,0 0-1 0 0,-7 1 0 0 0,3-2-1145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1:39.1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223 0 2104 0 0,'0'0'4424'0'0,"0"5"-4028"0"0,0 6 156 0 0,-1 0 0 0 0,0-1 1 0 0,-4 15-1 0 0,2-8 294 0 0,-3 22-1 0 0,4-24-663 0 0,0 0 0 0 0,-5 16 0 0 0,2-14-182 0 0,3-10 5 0 0,0 0 0 0 0,0 0 0 0 0,-6 12 0 0 0,2-7 142 0 0,-8 25 0 0 0,-17 57-52 0 0,24-62-29 0 0,6-24-35 0 0,-1 0 0 0 0,-4 16 1 0 0,-5 7-47 0 0,9-26 84 0 0,0 1-1 0 0,1 0 1 0 0,-1 0-1 0 0,0 11 1 0 0,1-12-26 0 0,1 1-1 0 0,-1-1 1 0 0,-1 1-1 0 0,1-1 1 0 0,-4 9 0 0 0,2-5-57 0 0,0-1 1 0 0,-3 13 0 0 0,-8 65 127 0 0,3-45-95 0 0,3-17 60 0 0,7-20-61 0 0,-1 5 27 0 0,-1 0 0 0 0,-5 11 0 0 0,5-8 193 0 0,-1 1-153 0 0,2-10-57 0 0,1 1 0 0 0,0-1 0 0 0,-1 1-1 0 0,1-1 1 0 0,0 1 0 0 0,0 5 0 0 0,-3 10 124 0 0,3-18-279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2:33.3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122 1 6553 0 0,'0'0'10437'0'0,"-9"2"-10101"0"0,-29 6-46 0 0,33-7-207 0 0,0-1 1 0 0,0 1 0 0 0,0-1 0 0 0,0 0-1 0 0,0-1 1 0 0,0 1 0 0 0,-8-3-1 0 0,-13 0 532 0 0,25 22 667 0 0,2-4-698 0 0,4 27 1 0 0,-2-27-289 0 0,1 27 0 0 0,-3 55 399 0 0,-3 102 497 0 0,-1-152-1030 0 0,-1 24 170 0 0,5-60-250 0 0,0 0-1 0 0,1 0 1 0 0,0-1 0 0 0,1 1 0 0 0,8 20 0 0 0,-4-10-44 0 0,-6-19 35 0 0,0 0-1 0 0,0 0 0 0 0,0-1 0 0 0,0 1 0 0 0,0-1 1 0 0,0 1-1 0 0,1-1 0 0 0,-1 1 0 0 0,1-1 1 0 0,-1 1-1 0 0,1-1 0 0 0,-1 0 0 0 0,1 0 1 0 0,0 0-1 0 0,-1 0 0 0 0,1 0 0 0 0,0 0 0 0 0,0-1 1 0 0,2 2-1 0 0,18 2-1307 0 0,-2-4-6344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56:19.1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 0 0 0,'0'0'1063'0'0,"1"-1"-1951"0"0,0 1 713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2:33.8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1328 0 0,'0'0'12288'0'0,"0"7"-11178"0"0,1 60 2096 0 0,3 13-160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2:34.3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89 3 4705 0 0,'0'0'11773'0'0,"-14"-1"-8168"0"0,-23 0-1646 0 0,19 1-2620 0 0,-1-1-4098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2:34.6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5081 0 0,'0'0'11956'0'0,"1"9"-11252"0"0,-1-8-684 0 0,6 66 2169 0 0,-8-62-3835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2:35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13 2280 0 0,'0'0'14276'0'0,"-2"-1"-13939"0"0,0 1-295 0 0,2 0-13 0 0,-1 0 0 0 0,1 0-1 0 0,0 0 1 0 0,-1 0 0 0 0,1-1 0 0 0,-1 1 0 0 0,1 0 0 0 0,0 0-1 0 0,-1 0 1 0 0,1 0 0 0 0,0 0 0 0 0,-1-1 0 0 0,1 1-1 0 0,0 0 1 0 0,-1 0 0 0 0,1-1 0 0 0,0 1 0 0 0,0 0 0 0 0,-1-1-1 0 0,1 1 1 0 0,0 0 0 0 0,0 0 0 0 0,0-1 0 0 0,-1 1-1 0 0,1-1 1 0 0,0 1 0 0 0,0 0 0 0 0,0-1 0 0 0,0 1-1 0 0,0 0 1 0 0,0-1 0 0 0,0 1 0 0 0,-1-1 0 0 0,1 1 0 0 0,0 0-1 0 0,1-1 1 0 0,1 0-31 0 0,0 1-1 0 0,0 0 0 0 0,0 0 1 0 0,0-1-1 0 0,0 1 0 0 0,0 1 1 0 0,2-1-1 0 0,-1 1 40 0 0,-1-1 0 0 0,1 1-1 0 0,-1 0 1 0 0,1 0 0 0 0,-1 0 0 0 0,1 0 0 0 0,-1 0 0 0 0,0 0 0 0 0,0 1 0 0 0,0-1-1 0 0,0 1 1 0 0,0 0 0 0 0,0 0 0 0 0,0-1 0 0 0,0 1 0 0 0,-1 0 0 0 0,1 1-1 0 0,-1-1 1 0 0,1 0 0 0 0,-1 0 0 0 0,0 1 0 0 0,0-1 0 0 0,0 0 0 0 0,0 1 0 0 0,0-1-1 0 0,-1 1 1 0 0,1 0 0 0 0,-1-1 0 0 0,1 1 0 0 0,-1 2 0 0 0,-1-3 6 0 0,0 0 0 0 0,0-1 0 0 0,0 1 0 0 0,0-1 0 0 0,0 1 0 0 0,0 0 0 0 0,0-1 0 0 0,-1 0 0 0 0,1 1 0 0 0,-1-1 0 0 0,1 0 0 0 0,-1 0 0 0 0,1 0 0 0 0,-3 2 0 0 0,-5 3 119 0 0,7-4-166 0 0,-1 0 48 0 0,1 0 0 0 0,-1 0 0 0 0,1 1 0 0 0,0-1 0 0 0,-2 4 0 0 0,3-6-27 0 0,1 1 0 0 0,0-1 0 0 0,0 1 0 0 0,0-1 0 0 0,-1 0 0 0 0,1 1 0 0 0,0-1 0 0 0,0 1 0 0 0,0-1 0 0 0,0 1 0 0 0,0-1 0 0 0,0 1 0 0 0,0-1 0 0 0,0 0 0 0 0,0 1 0 0 0,0-1 0 0 0,0 1 0 0 0,0-1 0 0 0,0 1 0 0 0,0-1 0 0 0,0 1 0 0 0,1-1 0 0 0,-1 0 0 0 0,0 1 0 0 0,0-1 0 0 0,0 1 0 0 0,1-1 0 0 0,-1 0 0 0 0,0 1 0 0 0,1-1 0 0 0,-1 0 0 0 0,0 1 0 0 0,1-1 0 0 0,-1 0 0 0 0,0 1 0 0 0,1-1 0 0 0,-1 0 0 0 0,0 0 0 0 0,1 0 0 0 0,-1 1 0 0 0,1-1 0 0 0,-1 0 0 0 0,1 0 0 0 0,-1 0 0 0 0,1 0 0 0 0,3 2-97 0 0,1-1 0 0 0,-1 0 0 0 0,0 0-1 0 0,1 0 1 0 0,6 0 0 0 0,2-1-6800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2:35.7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15 3649 0 0,'0'0'11268'0'0,"0"-2"-10963"0"0,-3-8-73 0 0,2 8 372 0 0,18 13 211 0 0,-14-9-775 0 0,0 0 0 0 0,0 1 0 0 0,0-1 0 0 0,0 1-1 0 0,-1 0 1 0 0,1-1 0 0 0,-1 1 0 0 0,0 0 0 0 0,0 1 0 0 0,0-1 0 0 0,0 0 0 0 0,0 1 0 0 0,-1-1-1 0 0,0 1 1 0 0,1-1 0 0 0,-1 1 0 0 0,0 4 0 0 0,2 9 402 0 0,-1-1 1 0 0,0 27-1 0 0,-1-28-168 0 0,3 287 2040 0 0,1-86-1803 0 0,0-158-299 0 0,-3-49-176 0 0,-2-8-17 0 0,0 1 1 0 0,1 0-1 0 0,-1-1 1 0 0,0 1-1 0 0,0-1 0 0 0,0 1 1 0 0,0 0-1 0 0,0-1 1 0 0,-1 4-1 0 0,0-5-22 0 0,1 1 0 0 0,-1-1 0 0 0,1 1 0 0 0,-1 0 0 0 0,1-1 0 0 0,-1 1 0 0 0,0-1 0 0 0,1 0 0 0 0,-1 1 0 0 0,1-1-1 0 0,-1 0 1 0 0,0 1 0 0 0,0-1 0 0 0,1 0 0 0 0,-1 1 0 0 0,0-1 0 0 0,1 0 0 0 0,-1 0 0 0 0,0 0 0 0 0,0 0 0 0 0,1 0 0 0 0,-1 0 0 0 0,0 0 0 0 0,0 0 0 0 0,0 0-1 0 0,-5 0-456 0 0,-6 0-1251 0 0,4-1-4229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2:52.2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2251 828 3665 0 0,'0'0'3096'0'0,"-2"-13"-1693"0"0,-14-14-1169 0 0,-2 0 1 0 0,-1 2-1 0 0,-29-30 0 0 0,34 40-90 0 0,-1 1 1 0 0,-1 1-1 0 0,0 0 1 0 0,-1 1-1 0 0,-20-11 0 0 0,-102-43 650 0 0,118 58-651 0 0,0 0 1 0 0,0 2 0 0 0,-1 1 0 0 0,-41-5 0 0 0,20 7 174 0 0,-73-8 176 0 0,99 8-431 0 0,0-1 0 0 0,1 0 0 0 0,0-1 0 0 0,-30-14 0 0 0,6-4-167 0 0,-71-52 0 0 0,17 9-140 0 0,86 61 248 0 0,1 0 0 0 0,-1 1 1 0 0,0 0-1 0 0,1 1 0 0 0,-2 0 1 0 0,1 0-1 0 0,0 1 0 0 0,-1 0 1 0 0,1 0-1 0 0,-1 1 0 0 0,-13-1 1 0 0,-30 3 141 0 0,15 0-77 0 0,-39-4 1 0 0,62 1-45 0 0,-1-1 1 0 0,1 0-1 0 0,-1-1 1 0 0,-25-12-1 0 0,-52-31-260 0 0,29 7-257 0 0,39 23 224 0 0,-36-18 0 0 0,51 31 339 0 0,0 1-1 0 0,1-1 0 0 0,-1 1 1 0 0,-1 1-1 0 0,1 0 0 0 0,0 0 1 0 0,0 1-1 0 0,-14-1 0 0 0,-61 4 1058 0 0,36 0-864 0 0,0-2 1 0 0,-53-7-1 0 0,-6-15-602 0 0,2 1-2036 0 0,76 20-2284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2:52.81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158 1 5097 0 0,'0'0'7576'0'0,"-5"3"-6958"0"0,-11 7 34 0 0,0-1-1 0 0,-19 7 1 0 0,-30 13-157 0 0,64-28-476 0 0,0-1-1 0 0,0 0 1 0 0,0 1 0 0 0,0-1 0 0 0,0 1 0 0 0,0 0 0 0 0,0-1 0 0 0,0 1 0 0 0,0 0-1 0 0,0-1 1 0 0,0 1 0 0 0,0 0 0 0 0,0 0 0 0 0,1 0 0 0 0,-1 0 0 0 0,0 0 0 0 0,1 0-1 0 0,-1 0 1 0 0,1 0 0 0 0,-1 0 0 0 0,1 0 0 0 0,-1 0 0 0 0,1 1 0 0 0,0-1 0 0 0,-1 0 0 0 0,1 0-1 0 0,0 0 1 0 0,0 0 0 0 0,0 1 0 0 0,0-1 0 0 0,0 0 0 0 0,0 0 0 0 0,0 0 0 0 0,1 1-1 0 0,-1-1 1 0 0,0 0 0 0 0,1 0 0 0 0,-1 0 0 0 0,1 0 0 0 0,-1 0 0 0 0,2 2 0 0 0,2 4 177 0 0,1 0 0 0 0,0 0 0 0 0,0 0 1 0 0,11 10-1 0 0,-9-10-158 0 0,19 22 480 0 0,25 37-1 0 0,-48-56-818 0 0,-3-6-2500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2:56.11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188 224 3641 0 0,'-1'-1'17684'0'0,"1"-1"-18339"0"0,0-21 743 0 0,0 10-35 0 0,0-1 0 0 0,0 0 1 0 0,-1 1-1 0 0,-6-26 0 0 0,3 26-15 0 0,1 0-16 0 0,-10-22 1 0 0,12 31-29 0 0,-1 1 0 0 0,0-1 1 0 0,0 1-1 0 0,0 0 0 0 0,-1 0 1 0 0,1 0-1 0 0,-1 0 0 0 0,1 0 1 0 0,-1 0-1 0 0,-5-3 1 0 0,6 5 8 0 0,1 0 1 0 0,0 1-1 0 0,0-1 1 0 0,0 1-1 0 0,0-1 1 0 0,-1 1-1 0 0,1-1 1 0 0,0 1-1 0 0,0 0 1 0 0,-1 0-1 0 0,1 0 1 0 0,0 0-1 0 0,-1-1 1 0 0,1 2-1 0 0,0-1 1 0 0,-1 0-1 0 0,1 0 1 0 0,0 0-1 0 0,0 1 1 0 0,-1-1-1 0 0,1 0 1 0 0,0 1-1 0 0,0-1 1 0 0,0 1-1 0 0,-1 0 1 0 0,1-1-1 0 0,0 1 1 0 0,0 0-1 0 0,0 0 1 0 0,0 0-1 0 0,0-1 1 0 0,0 1-1 0 0,1 0 1 0 0,-2 2-1 0 0,-3 3 93 0 0,0 1 1 0 0,0 0-1 0 0,1 0 0 0 0,-4 9 0 0 0,4-8 17 0 0,-11 19 194 0 0,3-5 80 0 0,-14 32-1 0 0,25-47 304 0 0,-1-1-3020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2:56.50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128 0 4041 0 0,'0'0'10421'0'0,"-8"0"-10165"0"0,-64 0 20 0 0,43 1-1397 0 0,10-1-4494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2:56.8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152 1 10266 0 0,'0'0'10807'0'0,"-15"18"-10606"0"0,-45 58-65 0 0,40-53-76 0 0,13-18-31 0 0,2-3-27 0 0,-26 15-1127 0 0,18-12-9156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56:19.1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3 0 0 0,'2'-2'8384'0'0,"-5"4"-7307"0"0,-5 6-6416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2:57.18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8130 0 0,'0'0'11606'0'0,"15"20"-11092"0"0,48 61-73 0 0,-29-36 318 0 0,-24-34-490 0 0,1 4-3651 0 0</inkml:trace>
  <inkml:trace contextRef="#ctx0" brushRef="#br0" timeOffset="1">508 251 8314 0 0,'0'0'9392'0'0,"-16"-4"-9345"0"0,-73-21-308 0 0,66 17-1332 0 0,22 7 597 0 0,-1 1-1 0 0,1-1 0 0 0,0 0 1 0 0,0 0-1 0 0,-1 0 0 0 0,1 0 1 0 0,-2-3-998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2:57.5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92 20 9602 0 0,'0'0'10466'0'0,"-69"-14"-11674"0"0,57 11-400 0 0,2 1-1625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2:58.65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 13 5225 0 0,'0'0'7351'0'0,"-1"-1"-7138"0"0,0 1-196 0 0,1-1-1 0 0,0 1 0 0 0,0 0 0 0 0,0 0 1 0 0,-1 0-1 0 0,1 0 0 0 0,0 0 1 0 0,0-1-1 0 0,0 1 0 0 0,0 0 0 0 0,0 0 1 0 0,-1 0-1 0 0,1 0 0 0 0,0-1 0 0 0,0 1 1 0 0,0 0-1 0 0,0 0 0 0 0,0-1 0 0 0,0 1 1 0 0,0 0-1 0 0,0 0 0 0 0,0 0 1 0 0,0-1-1 0 0,0 1 0 0 0,0 0 0 0 0,0 0 1 0 0,0 0-1 0 0,0-1 0 0 0,0 1 0 0 0,0 0 1 0 0,0 0-1 0 0,0-1 0 0 0,0 1 0 0 0,0 0 1 0 0,0 0-1 0 0,0 0 0 0 0,0-1 1 0 0,0 1-1 0 0,1 0 0 0 0,-1 0 0 0 0,0 0 1 0 0,0-1-1 0 0,0 1 0 0 0,0 0 0 0 0,0 0 1 0 0,1 0-1 0 0,-1 0 0 0 0,0 0 0 0 0,0 0 1 0 0,0-1-1 0 0,1 1 0 0 0,15-1 859 0 0,-13 1-949 0 0,2 0 125 0 0,-1 1-1 0 0,0 0 0 0 0,0-1 0 0 0,0 2 0 0 0,0-1 0 0 0,0 0 0 0 0,0 1 0 0 0,0 0 0 0 0,-1-1 0 0 0,8 6 1 0 0,2 3 764 0 0,17 15 0 0 0,-23-20-447 0 0,-5-3-257 0 0,-1 0 0 0 0,1 0-1 0 0,0 0 1 0 0,-1 0 0 0 0,1 0-1 0 0,-1 0 1 0 0,1 0 0 0 0,-1 0-1 0 0,0 0 1 0 0,1 5 0 0 0,-1-6-67 0 0,-1 0 1 0 0,0 0-1 0 0,0 0 1 0 0,1 0-1 0 0,-1 0 1 0 0,0 0-1 0 0,0 0 1 0 0,0 1-1 0 0,0-1 1 0 0,0 0-1 0 0,-1 0 1 0 0,1 0 0 0 0,0 0-1 0 0,0 0 1 0 0,-1 0-1 0 0,1 0 1 0 0,-1 0-1 0 0,1 0 1 0 0,-1 0-1 0 0,1 0 1 0 0,-1 0-1 0 0,0 0 1 0 0,1 0-1 0 0,-1 0 1 0 0,-1 1-1 0 0,-2 1-16 0 0,0-1 0 0 0,0 1 0 0 0,0-1-1 0 0,-1 1 1 0 0,1-1 0 0 0,-1-1-1 0 0,0 1 1 0 0,1 0 0 0 0,-1-1-1 0 0,-8 1 1 0 0,0 0-3742 0 0,0-2-3607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2:59.01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 0 8234 0 0,'0'0'9259'0'0,"-3"16"-8990"0"0,-8 47-10 0 0,11-61-220 0 0,-1 1-1 0 0,1-1 1 0 0,0 0-1 0 0,0 0 1 0 0,0 0 0 0 0,0 1-1 0 0,0-1 1 0 0,0 0-1 0 0,1 0 1 0 0,-1 1-1 0 0,1-1 1 0 0,-1 0-1 0 0,1 0 1 0 0,0 0 0 0 0,2 4-1 0 0,-1-4-26 0 0,-1-1 0 0 0,1 1 0 0 0,-1-1 0 0 0,1 1 0 0 0,0-1 0 0 0,0 0 0 0 0,0 1 0 0 0,0-1-1 0 0,3 1 1 0 0,1 1-101 0 0,-2 0-476 0 0,10 3-229 0 0,-5-4-6976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2:59.55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134 13 8250 0 0,'0'0'4575'0'0,"-19"-1"-4544"0"0,-57-5-12 0 0,37 1 1080 0 0,42 13 1298 0 0,2 2-1990 0 0,-1 0 0 0 0,0 0 0 0 0,-1 1 0 0 0,0-1 0 0 0,0 1-1 0 0,-1-1 1 0 0,0 1 0 0 0,-1 18 0 0 0,-1 8 455 0 0,-6 45 1 0 0,2-50-560 0 0,0 101 552 0 0,3-44-578 0 0,-1 15-170 0 0,2-101-81 0 0,0 0 0 0 0,1 0 0 0 0,0 0 0 0 0,0 0 0 0 0,0 0 0 0 0,0 0 0 0 0,0-1 0 0 0,0 1 0 0 0,1 0 0 0 0,-1-1 0 0 0,1 1 0 0 0,2 2 0 0 0,-2-3 18 0 0,1-1-1 0 0,-1 1 0 0 0,0-1 0 0 0,1 0 0 0 0,-1 0 0 0 0,1 0 0 0 0,-1 0 0 0 0,1 0 1 0 0,0 0-1 0 0,-1 0 0 0 0,1-1 0 0 0,5 1 0 0 0,1-1-273 0 0,1 0 0 0 0,13-1 0 0 0,-8-4-1752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2:59.91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 1 4481 0 0,'0'0'14246'0'0,"0"17"-13626"0"0,2 6-416 0 0,0 50 640 0 0,-2-67-670 0 0,-1 0 0 0 0,0 0 1 0 0,-2 6-1 0 0,2-9-300 0 0,1-3-153 0 0,0 1 1 0 0,-1-1 0 0 0,1 1-1 0 0,0-1 1 0 0,-1 1 0 0 0,1-1-1 0 0,0 1 1 0 0,-1-1 0 0 0,1 0-1 0 0,-1 1 1 0 0,1-1-1 0 0,-1 1 1 0 0,1-1 0 0 0,-1 0-1 0 0,0 1 1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3:00.27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 1 5553 0 0,'0'0'14695'0'0,"0"16"-14361"0"0,1 48-84 0 0,-1-40 41 0 0,-3-18-205 0 0,-2 0-624 0 0,0-3-3173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3:00.6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4897 0 0,'0'0'16842'0'0,"2"17"-16652"0"0,6 50-69 0 0,-8-48-149 0 0,-1-16 566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3:01.02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 11 5777 0 0,'0'0'10829'0'0,"-1"-2"-10109"0"0,0 0-683 0 0,1 2-7 0 0,-1 0-1 0 0,1 0 1 0 0,0 0 0 0 0,0-1-1 0 0,0 1 1 0 0,-1 0 0 0 0,1 0-1 0 0,0-1 1 0 0,0 1 0 0 0,0 0-1 0 0,0 0 1 0 0,0-1 0 0 0,0 1-1 0 0,0 0 1 0 0,-1-1 0 0 0,1 1-1 0 0,0 0 1 0 0,0 0-1 0 0,0-1 1 0 0,0 1 0 0 0,0 0-1 0 0,0-1 1 0 0,1 1 0 0 0,11 3 608 0 0,-12-3-636 0 0,12 4 172 0 0,-5-2-61 0 0,0 0-1 0 0,0 0 1 0 0,-1 1 0 0 0,9 5 0 0 0,-13-7-76 0 0,0 1 1 0 0,0-1-1 0 0,0 1 0 0 0,0-1 0 0 0,-1 1 1 0 0,1 0-1 0 0,-1 0 0 0 0,1 0 1 0 0,-1 0-1 0 0,0 0 0 0 0,0 0 1 0 0,1 0-1 0 0,-1 0 0 0 0,-1 0 0 0 0,1 1 1 0 0,0-1-1 0 0,0 4 0 0 0,1 12 429 0 0,0 1 0 0 0,-1 24-1 0 0,-1 3 260 0 0,2 137 926 0 0,-3-97-1249 0 0,-3 74 184 0 0,3-148-555 0 0,2-9-27 0 0,-1 1 1 0 0,0-1 0 0 0,-1 1-1 0 0,1-1 1 0 0,0 1-1 0 0,-1-1 1 0 0,0 1-1 0 0,0-1 1 0 0,0 0-1 0 0,0 1 1 0 0,0-1-1 0 0,-3 3 1 0 0,3-5 1 0 0,0 0 0 0 0,0-1 0 0 0,0 1 0 0 0,0-1 0 0 0,0 1 0 0 0,0-1 0 0 0,0 0 0 0 0,0 1 0 0 0,0-1 0 0 0,0 0 1 0 0,0 0-1 0 0,0 0 0 0 0,0 0 0 0 0,-1 0 0 0 0,1 0 0 0 0,-2 0 0 0 0,0-1-56 0 0,0 1 1 0 0,0 0 0 0 0,0-1-1 0 0,-7-2 1 0 0,-2-2-512 0 0,0 0-1936 0 0,4 1-3729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3:01.37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203 70 11434 0 0,'0'0'10736'0'0,"-20"-1"-10580"0"0,-63-2-89 0 0,43 2-73 0 0,13-1-259 0 0,5-3-917 0 0,12 0-1786 0 0</inkml:trace>
  <inkml:trace contextRef="#ctx0" brushRef="#br0" timeOffset="1">80 1 8706 0 0,'0'0'12608'0'0,"-2"18"-12520"0"0,-8 54-72 0 0,5-43-100 0 0,4-22-3450 0 0,1-3 731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56:19.1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132 0 3561 0 0,'0'0'2555'0'0,"-5"6"-2574"0"0,-29 25-522 0 0,29-27-2556 0 0</inkml:trace>
  <inkml:trace contextRef="#ctx0" brushRef="#br0" timeOffset="1">48 76 1728 0 0,'0'0'5626'0'0,"-6"6"-5666"0"0,-35 27-1402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3:01.87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 0 8138 0 0,'0'0'10033'0'0,"0"16"-9675"0"0,0 73 214 0 0,0-87-497 0 0,0-1-1 0 0,0 0 1 0 0,0 1-1 0 0,1-1 0 0 0,-1 1 1 0 0,0-1-1 0 0,0 1 1 0 0,1-1-1 0 0,-1 0 0 0 0,1 1 1 0 0,-1-1-1 0 0,1 0 0 0 0,-1 0 1 0 0,1 1-1 0 0,1 1 1 0 0,-1-2-21 0 0,1 0 0 0 0,-1-1 0 0 0,0 1 0 0 0,0 0 0 0 0,0-1 1 0 0,1 1-1 0 0,-1-1 0 0 0,0 1 0 0 0,1-1 0 0 0,-1 1 1 0 0,1-1-1 0 0,-1 0 0 0 0,0 0 0 0 0,1 0 0 0 0,-1 0 0 0 0,3 0 1 0 0,-2 0-37 0 0,1 0 1 0 0,0 0 0 0 0,-1 0-1 0 0,1-1 1 0 0,0 1 0 0 0,-1-1-1 0 0,1 1 1 0 0,-1-1 0 0 0,1 0-1 0 0,-1 0 1 0 0,1 0 0 0 0,-1-1-1 0 0,1 1 1 0 0,-1-1 0 0 0,0 1-1 0 0,0-1 1 0 0,0 0 0 0 0,0 1-1 0 0,0-1 1 0 0,0 0 0 0 0,-1 0-1 0 0,1-1 1 0 0,0 1 0 0 0,-1 0-1 0 0,0 0 1 0 0,1-1 0 0 0,0-3-1 0 0,0 1 80 0 0,-1 1-1 0 0,0 0 0 0 0,0-1 1 0 0,0 1-1 0 0,0-5 0 0 0,3 130 1091 0 0,1 0-910 0 0,-5-115-269 0 0,-1-1 1 0 0,1 1-1 0 0,-1 0 1 0 0,0-1-1 0 0,-1 1 0 0 0,1 0 1 0 0,-5 10-1 0 0,5-14-9 0 0,0 0 0 0 0,0-1-1 0 0,0 1 1 0 0,0 0 0 0 0,0 0 0 0 0,-1-1-1 0 0,1 1 1 0 0,0 0 0 0 0,-1-1-1 0 0,0 0 1 0 0,1 1 0 0 0,-1-1 0 0 0,1 0-1 0 0,-1 0 1 0 0,0 0 0 0 0,0 0-1 0 0,0 0 1 0 0,0 0 0 0 0,0 0 0 0 0,0-1-1 0 0,0 1 1 0 0,0-1 0 0 0,0 1-1 0 0,-3-1 1 0 0,2 1-5 0 0,1-1 0 0 0,0-1 0 0 0,0 1 0 0 0,0 0 0 0 0,-1 0 0 0 0,1-1-1 0 0,0 1 1 0 0,0-1 0 0 0,0 0 0 0 0,0 1 0 0 0,0-1 0 0 0,0 0 0 0 0,0 0 0 0 0,0 0 0 0 0,0-1 0 0 0,1 1-1 0 0,-1 0 1 0 0,0-1 0 0 0,1 1 0 0 0,-1-1 0 0 0,1 1 0 0 0,0-1 0 0 0,-1 0 0 0 0,1 0 0 0 0,0 0 0 0 0,0 1-1 0 0,0-1 1 0 0,0 0 0 0 0,0 0 0 0 0,1-1 0 0 0,-1 1 0 0 0,0 0 0 0 0,1-3 0 0 0,-1 0-55 0 0,0 0 0 0 0,1 0 1 0 0,0 0-1 0 0,0-1 1 0 0,1 1-1 0 0,-1 0 0 0 0,1 0 1 0 0,0 0-1 0 0,0 0 0 0 0,1 0 1 0 0,0 1-1 0 0,-1-1 1 0 0,2 0-1 0 0,-1 1 0 0 0,0-1 1 0 0,1 1-1 0 0,0 0 0 0 0,0-1 1 0 0,0 1-1 0 0,1 1 1 0 0,-1-1-1 0 0,8-5 0 0 0,-8 6-776 0 0,1 1 0 0 0,-1-1 0 0 0,1 1 0 0 0,0 0 0 0 0,0 0 0 0 0,0 1 0 0 0,0-1 0 0 0,0 1 0 0 0,0-1 0 0 0,6 1 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3:02.64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155 23 5633 0 0,'0'0'9018'0'0,"-18"-3"-8943"0"0,-57-8-23 0 0,71 10-39 0 0,-1 0 0 0 0,0 1 1 0 0,1-2-1 0 0,-8-1 0 0 0,4 2 1334 0 0,8 6-186 0 0,14 71 1534 0 0,-11-33-2213 0 0,-3 1 0 0 0,-1 0 1 0 0,-3-1-1 0 0,-8 46 0 0 0,-1 5 84 0 0,6-24 87 0 0,4 123 1 0 0,4-113-529 0 0,-1-75-86 0 0,1 1 1 0 0,0-1 0 0 0,3 8-1 0 0,-3-8 27 0 0,0-4-39 0 0,-1 1 0 0 0,1-1-1 0 0,0 0 1 0 0,-1 0 0 0 0,1 1 0 0 0,0-1 0 0 0,-1 0 0 0 0,1 0 0 0 0,0 0-1 0 0,0 0 1 0 0,0 0 0 0 0,0 0 0 0 0,0 0 0 0 0,0 0 0 0 0,0-1-1 0 0,2 2 1 0 0,0-1 7 0 0,0 1 1 0 0,0-1-1 0 0,-1 0 0 0 0,1 0 0 0 0,0-1 1 0 0,0 1-1 0 0,4 0 0 0 0,0-1-65 0 0,0 0 1 0 0,0 0-1 0 0,1 0 0 0 0,-1-1 0 0 0,13-3 0 0 0,4-6-1039 0 0,-16 6-1775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3:03.12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 0 8074 0 0,'0'0'11776'0'0,"1"20"-11014"0"0,4 62-140 0 0,-5-79-538 0 0,1 0-1 0 0,-1 1 1 0 0,0-1 0 0 0,0 0 0 0 0,-1 1-1 0 0,1-1 1 0 0,-2 6 0 0 0,0-4 162 0 0,-2 8 307 0 0,3-10-529 0 0,0-1 0 0 0,1 1 0 0 0,-1-1 0 0 0,0 1 0 0 0,1 5 1 0 0,-2-5-2221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3:03.49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118 8 7346 0 0,'0'0'13165'0'0,"-8"1"-12921"0"0,-65 2-404 0 0,70-3-203 0 0,1 0-1 0 0,0-1 1 0 0,-1 1 0 0 0,1 0-1 0 0,-1-1 1 0 0,1 0 0 0 0,-4-1-1 0 0,-8-5-8526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3:03.83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6577 0 0,'0'0'12102'0'0,"1"20"-11721"0"0,2 58-134 0 0,-2-22-629 0 0,-1-39-7114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3:04.51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 34 5057 0 0,'0'0'7824'0'0,"0"-5"-7221"0"0,2-16-51 0 0,-2 21-516 0 0,0-1 0 0 0,0 1-1 0 0,1 0 1 0 0,-1-1-1 0 0,0 1 1 0 0,1-1-1 0 0,-1 1 1 0 0,0 0 0 0 0,0-1-1 0 0,1 1 1 0 0,-1 0-1 0 0,1-1 1 0 0,-1 1 0 0 0,0 0-1 0 0,1-1 1 0 0,-1 1-1 0 0,1 0 1 0 0,-1 0-1 0 0,0 0 1 0 0,1-1 0 0 0,-1 1-1 0 0,1 0 1 0 0,-1 0-1 0 0,1 0 1 0 0,-1 0 0 0 0,1 0-1 0 0,-1 0 1 0 0,1 0-1 0 0,-1 0 1 0 0,1 0-1 0 0,-1 0 1 0 0,1 0 0 0 0,-1 0-1 0 0,1 0 1 0 0,14 5 640 0 0,-12-3-499 0 0,0 1 0 0 0,0-1-1 0 0,0 1 1 0 0,-1 0 0 0 0,1 0 0 0 0,-1 0-1 0 0,0 0 1 0 0,0 0 0 0 0,0 0 0 0 0,0 1 0 0 0,-1-1-1 0 0,3 7 1 0 0,-3-5 5 0 0,1 0 1 0 0,-1-1-1 0 0,0 1 0 0 0,0 0 1 0 0,-1 0-1 0 0,0 0 0 0 0,0 0 0 0 0,0 0 1 0 0,-1 7-1 0 0,1-10-125 0 0,-1 0-1 0 0,0 0 1 0 0,0 0 0 0 0,1 0-1 0 0,-1-1 1 0 0,0 1 0 0 0,-1 0-1 0 0,1-1 1 0 0,0 1 0 0 0,0 0-1 0 0,-1-1 1 0 0,1 1 0 0 0,-1-1 0 0 0,-1 2-1 0 0,-5 2 90 0 0,1-1-1 0 0,-9 5 1 0 0,4-2-58 0 0,0-2-75 0 0,10-5-33 0 0,1 0 1 0 0,-1 1-1 0 0,0 0 1 0 0,1-1-1 0 0,-1 1 1 0 0,1 0-1 0 0,-1 0 1 0 0,-2 1-1 0 0,4-1 29 0 0,0-1 0 0 0,0 0 0 0 0,0 0 0 0 0,0 0-1 0 0,0 0 1 0 0,0 0 0 0 0,0 0 0 0 0,0 1 0 0 0,0-1-1 0 0,0 0 1 0 0,0 0 0 0 0,0 0 0 0 0,0 0 0 0 0,0 0 0 0 0,1 0-1 0 0,-1 1 1 0 0,0-1 0 0 0,0 0 0 0 0,0 0 0 0 0,0 0 0 0 0,0 0-1 0 0,0 0 1 0 0,0 0 0 0 0,0 0 0 0 0,0 0 0 0 0,0 1-1 0 0,1-1 1 0 0,-1 0 0 0 0,0 0 0 0 0,0 0 0 0 0,0 0 0 0 0,0 0-1 0 0,0 0 1 0 0,0 0 0 0 0,0 0 0 0 0,1 0 0 0 0,-1 0 0 0 0,0 0-1 0 0,0 0 1 0 0,0 0 0 0 0,0 0 0 0 0,0 0 0 0 0,1 0-1 0 0,-1 0 1 0 0,0 0 0 0 0,8 2 7 0 0,-8-2 1 0 0,22 5-702 0 0,42 7 2129 0 0,-42-9-4021 0 0,0-2-3601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3:05.13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24 5561 0 0,'0'0'9969'0'0,"0"-4"-9290"0"0,1-11-228 0 0,-1 15-436 0 0,0-1 0 0 0,0 1 0 0 0,1 0 0 0 0,-1 0-1 0 0,0-1 1 0 0,0 1 0 0 0,0 0 0 0 0,0 0 0 0 0,1-1 0 0 0,-1 1 0 0 0,0 0 0 0 0,0 0 0 0 0,0 0 0 0 0,1-1 0 0 0,-1 1 0 0 0,0 0 0 0 0,0 0 0 0 0,1 0 0 0 0,-1 0 0 0 0,0 0 0 0 0,0 0 0 0 0,1 0 0 0 0,-1 0 0 0 0,0-1 0 0 0,1 1 0 0 0,-1 0 0 0 0,1 0 0 0 0,9 1 164 0 0,-8-1-79 0 0,5 0 76 0 0,-1 0 0 0 0,0 1-1 0 0,0-1 1 0 0,0 1 0 0 0,0 1-1 0 0,0-1 1 0 0,6 3 0 0 0,-9-3-116 0 0,-1 0 1 0 0,0 0-1 0 0,1 1 0 0 0,-1-1 1 0 0,0 1-1 0 0,0-1 0 0 0,0 1 1 0 0,0 0-1 0 0,0 0 0 0 0,0 0 1 0 0,-1 0-1 0 0,1 0 0 0 0,-1 0 1 0 0,1 0-1 0 0,-1 0 0 0 0,0 1 1 0 0,0-1-1 0 0,0 0 1 0 0,1 4-1 0 0,4 21 516 0 0,-2 0-1 0 0,-1 0 1 0 0,0 55 0 0 0,-3-52-392 0 0,1 301 1124 0 0,-4-272-881 0 0,-4 0 0 0 0,-18 78 0 0 0,24-124-366 0 0,-1-1 1 0 0,2 1 0 0 0,0 17 0 0 0,1-5-55 0 0,-1-24-14 0 0,0 0-1 0 0,-1 0 1 0 0,1 0-1 0 0,0 0 1 0 0,-1 0-1 0 0,1 0 1 0 0,-1 0-1 0 0,1 0 1 0 0,-1 0-1 0 0,0 0 1 0 0,1 0-1 0 0,-1 0 1 0 0,0 0-1 0 0,1-1 1 0 0,-1 1-1 0 0,0 0 1 0 0,0-1-1 0 0,0 1 0 0 0,0 0 1 0 0,0-1-1 0 0,0 1 1 0 0,0-1-1 0 0,0 1 1 0 0,0-1-1 0 0,0 0 1 0 0,0 1-1 0 0,0-1 1 0 0,-1 0-1 0 0,-4 2-289 0 0,1-1 0 0 0,-1-1 0 0 0,0 1 0 0 0,-5 0 0 0 0,-2-1-1778 0 0,5 0-2803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4:15.581"/>
    </inkml:context>
    <inkml:brush xml:id="br0">
      <inkml:brushProperty name="width" value="0.1" units="cm"/>
      <inkml:brushProperty name="height" value="0.6" units="cm"/>
      <inkml:brushProperty name="color" value="#33CCFF"/>
      <inkml:brushProperty name="inkEffects" value="pencil"/>
    </inkml:brush>
  </inkml:definitions>
  <inkml:trace contextRef="#ctx0" brushRef="#br0">114 1 4697 318168 44677,'0'0'40'0'0,"0"0"-64"0"0,0 0-8 0 0,0 0 32 0 0,0 0-32 0 0,0 0 32 0 0,0 0 0 0 0,0 0 16 0 0,0 0 48 0 0,0 0-24 0 0,0 0 8 0 0,0 0-16 0 0,-4 1-16 0 0,-2 0-8 0 0,-2 1 8 0 0,-1-1-8 0 0,1 0-16 0 0,1 1 32 0 0,0 0-16 0 0,3 1 40 0 0,0 0 56 0 0,3 1 16 0 0,0 2 16 0 0,1 0 8 0 0,1 2-24 0 0,1 0-56 0 0,0 0-16 0 0,0 0-72 0 0,0-1-16 0 0,-2 0 40 0 0,-1-2 8 0 0,-1-2 72 0 0,-3 0 16 0 0,-1-2-16 0 0,-2 0-64 0 0,-1-1-88 0 0,0-1-112 0 0,0-1-248 0 0,1 0-4801-1041 571,1 0 5233 1041-571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29:12.055"/>
    </inkml:context>
    <inkml:brush xml:id="br0">
      <inkml:brushProperty name="width" value="0.1" units="cm"/>
      <inkml:brushProperty name="height" value="0.6" units="cm"/>
      <inkml:brushProperty name="color" value="#00A0D7"/>
      <inkml:brushProperty name="inkEffects" value="pencil"/>
    </inkml:brush>
  </inkml:definitions>
  <inkml:trace contextRef="#ctx0" brushRef="#br0">1407 1 1776 354204 43853,'-11'45'3121'0'0,"-16"61"-3105"0"0,-12 54-32 0 0,-6 30 8 0 0,1-8-8 967 45,8-31-8-967-45,8-40 24 0 0,9-42 104 0 0,7-36-104 0 0,5-27-32 0 0,6-22 32 0 0,5-18 16 0 0,3-9 0-171 993,1-3-16 171-993,3-7 16-177 992,1-2-32 177-992,0 1 0 0 0,-1 1 0 0 0,-1 2-8 0 0,0 2 8 0 0,-1 1 0 0 0,-1 1 0 0 0,0 0-8 0 0,-1 2 24 0 0,0-7 8 0 0,-1-7 40 0 0,2-6 16 0 0,0 0-24 0 0,-2 8-24 0 0,-1 11-8 0 0,-1 14 0-1035-52,-2 12 16 1035 52,-1 11 24 0 0,-1 10 56 0 0,-1 12-8 0 0,-3 10-48 0 0,-1 8-40 0 0,-2 5 0 0 0,-2 6 8 0 0,-2 6-24 0 0,-1 3 8 0 0,-6 16-48 0 0,-6 20-32 0 0,-7 27 72 0 0,-1 5-24 0 0,1-8-24 1035 52,4-14 0-1035-52,5-16 64 0 0,2-10 24 0 0,3-8 0 0 0,2-8 8 0 0,3-10-64 0 0,2-17 40 0 0,2-21-96 0 0,4-22-32 1035 42,3-13 64-1035-42,2-9 24 0 0,3-5 8 0 0,1-3 8 0 0,2-2 24 0 0,2-2-16 0 0,0-3 0 0 0,2-2 32 0 0,3-14-8 0 0,3-18-8 0 0,1-15-64 0 0,1-17 48 0 0,-2 1 16-1035-42,-4 9 0 1035 42,-4 21-32 0 0,-5 23-32 0 0,-4 22 40 0 0,-4 27 200 0 0,-3 25-56-1035-52,-7 36-64 1035 52,-11 44 0 1035 52,-4 18-88-1035-52,-3 16-40 0 0,0-2 24 0 0,3-10 40 0 0,4-13-24 0 0,2-5-16 0 0,-1 7-16 0 0,2-4 32 0 0,2-11 32 1035 42,3-21-16-1035-42,5-27 32 0 0,3-34-128 0 0,5-23 56 0 0,4-15 24 0 0,3-9 8 0 0,4-12-8 0 0,4-17 40 0 0,7-38-8 0 0,3-14-16 0 0,-1 3-16 0 0,-3 11 16 0 0,-3 13 0 0 0,-2 13 0 0 0,-4 4 48 0 0,-2 5-24 0 0,-3 13-8 0 0,-2 13-16 0 0,-1 15-16 0 0,-2 12 16 0 0,-1 10 8 0 0,0 8 24 0 0,-1 6 32 0 0,-1 7 16 0 0,-2 13 40 0 0,-3 21-56 0 0,-3 12-24 0 0,-2 10-8 0 0,-1 6-8 0 0,-3 15 48 0 0,-5 17-96 0 0,-3 23-32 0 0,-2 9 16 0 0,4-11 48 0 0,4-19 0 0 0,4-20-8 0 0,4-19 8 0 0,2-14-16 0 0,2-13-8 0 0,2-8-8 1036 33,1-7 24-1036-33,0-5-16 0 0,2-4 16 0 0,-1-3 0 0 0,2-3-32 0 0,0-2 0 0 0,0-2 56 0 0,0-5 32 0 0,2-5 0 0 0,0-6-56 0 0,2-4 16 0 0,1-5 16 0 0,3-12-24 0 0,3-15 32 0 0,2-8-32 1035 23,1-3 24-1035-23,-1-2-24 0 0,1-1 8 0 0,-1-1 8 0 0,1-1 0 0 0,-1-2-24 0 0,0 0 16 0 0,-1 0-16-1035-23,0 0 0 1035 23,-1 3-8 0 0,-2 3 0 0 0,-1 4-8 0 0,-1 6 0 0 0,-2 6 16 106-997,-1 8-8-106 997,-1 7-8 103-998,-1 7 0-103 998,-2 5-48 0 0,0 6 64 0 0,-1 6 16 0 0,0 3 80 0 0,0 7 24 0 0,0 5 24 0 0,0 6 0 0 0,-1 7-8 0 0,-1 9 16 0 0,-2 8-40 0 0,-1 9 0 0 0,-1 8-40 0 0,-2 8-40 0 0,0 7-8 0 0,-2 5-32 0 0,0 4 0 0 0,0 2-8 0 0,0-1 24 0 0,1-2-8-103 998,0-3 0 103-998,0-4-64 929 1020,0-5-24-929-1020,1-5 32 0 0,1-6 16 0 0,1-7 64 0 0,1-6 0 0 0,1-7-24 0 0,2-6-32 0 0,1-7-8 0 0,0-6-48 0 0,2-5-64 0 0,-1-6 48 1035 14,1-3 48-1035-14,1-3 120 0 0,-1-4 112 0 0,2-4 0 0 0,0-4-40 0 0,1-11-24 0 0,1-7-96 0 0,2-7 16 0 0,2-6 16 0 0,3-14-24 0 0,5-21 0 0 0,4-22 16 0 0,1-8-24 0 0,-1 0-8 0 0,1-8 49 0 0,-1 4-33 0 0,-4 10 16 0 0,-2 11-48 0 0,-3 13 0 0 0,-2 12 0 0 0,-3 11-32 0 0,-1 10 32 0 0,-2 8-9 0 0,0 9-7 0 0,-1 6 0 0 0,1 6-16 0 0,0 5 64 0 0,-1 4 121 0 0,1 3 15 0 0,0 4 64 0 0,-1 7 160 0 0,-1 7-176 0 0,-2 9-16 0 0,-1 8 40-1035-14,-2 9-64 1035 14,-2 9-32 0 0,-2 9-24 0 0,-2 7-56 0 0,-2 7-16 1035 14,-1 4-24-1035-14,-1 4 0 0 0,0 3-8 0 0,0 0-8 0 0,1-1-32 0 0,0-1-32 0 0,0-3-16 0 0,2-5-16 0 0,1-4-16 0 0,1-7 16 0 0,1-6-128 0 0,2-8-128-36 1000,0-7 32 36-1000,2-7 40 1072 5,0-8 112-1072-5,2-7 40 0 0,0-8-41 0 0,2-5 17 0 0,0-5 56 0 0,1-6 208 0 0,1-6-96 0 0,0-6-32 0 0,1-5-48 0 0,0-4 0 0 0,3-6 48 0 0,0-5-24 0 0,1-5 24 0 0,2-4 16 0 0,0-6 8 0 0,2-3 16 0 0,0-5 0 0 0,2-5 8 0 0,0-4-32 0 0,1-5 32 0 0,3-19 8 0 0,2-21 0 0 0,0-6 0 0 0,-3 6-32 0 0,-2 11-8 0 0,-3 7-16 0 0,-3 10 0 0 0,-2 14-144 0 0,-3 19-152 0 0,-3 17 344 0 0,-1 18 128 0 0,0 15 72 0 0,-1 11-56 0 0,0 10 9 0 0,-1 10-17 0 0,-2 8-40 0 0,-1 9-8 0 0,-2 8-40 0 0,-4 21-40 0 0,-3 12-40 0 0,0 4-32 0 0,-1 2-16 0 0,1-1 24 0 0,0-3-32 0 0,1-3-8 0 0,1-4 8 0 0,-3 5-128 0 0,0 6 7 0 0,-2 3-71 0 0,-1-7-216 0 0,3-17 16 0 0,4-21 328 0 0,4-21 128 0 0,5-16-8 0 0,3-13-8 0 0,2-9-40 0 0,1-7-16 0 0,3-5 8 0 0,0-3 16 0 0,2-4 32-358928-5,2-3-8 358928 5,0-4 16 0 0,2-2-16 0 0,1-4 8 0 0,0-4 32 0 0,1-3 0 0 0,3-15 16 0 0,3-21-48 0 0,3-22 24 358928 5,4-31 48-358928-5,-1-16-8 0 0,-3 9-24 0 0,-6 19-16 0 0,-4 24-16 0 0,-4 24 0 0 0,-4 20-8 0 0,-2 17-16 0 0,-1 14 8 0 0,-2 11-16 0 0,0 7 16 0 0,-1 6 32 0 0,1 6 16 0 0,-2 8 80 0 0,-6 26 32 0 0,-3 17-144 0 0,-3 12-8 0 0,-1 6 0 0 0,-2 6-24 0 0,-1 4 0 0 0,-5 18-32 0 0,-5 22-32 0 0,0 5 32 0 0,2-5-8 0 0,3-12 32 0 0,3-10-72 0 0,4-12-16 0 0,2-10 8 0 0,1-10 8 0 0,3-9 88 0 0,1-9 40 0 0,2-8 0 0 0,1-8-24 0 0,2-6-8 0 0,0-7 8 0 0,2-6-72 0 0,0-5-64 0 0,1-5-4673 0 0,1-4 4817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29:12.343"/>
    </inkml:context>
    <inkml:brush xml:id="br0">
      <inkml:brushProperty name="width" value="0.1" units="cm"/>
      <inkml:brushProperty name="height" value="0.6" units="cm"/>
      <inkml:brushProperty name="color" value="#00A0D7"/>
      <inkml:brushProperty name="inkEffects" value="pencil"/>
    </inkml:brush>
  </inkml:definitions>
  <inkml:trace contextRef="#ctx0" brushRef="#br0">346 260 0 1072 46995,'1'-42'4401'358928'-995,"-2"-17"-4409"-358928"995,0 0-32 0 0,-1 11 32 0 0,-2 15 64 0 0,0 16 64 0 0,-1 15 48 0 0,-1 14-24 0 0,-3 12-40 0 0,-1 11-40 0 0,-3 12-40 0 0,-2 10-8 0 0,-2 9-24 0 0,-2 8-8 0 0,-1 6 16 0 0,-4 18-64 0 0,-5 34 8 0 0,1 5 40 0 0,1 2 0 0 0,4-16 32 0 1000,4-13 24 0-1000,3-16-16-358928-5,2-20-48 358928 5,4-19 24 0 0,1-18-8 0 0,2-13-64 0 0,2-11 16 0 0,1-8-176 0 0,1-8-4321 0 0,1-3 4553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56:19.1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230 0 5345 0 0,'0'0'3257'0'0,"-6"4"-3136"0"0,-2 1-85 0 0,-15 12 78 0 0,16-12-115 0 0,5-4-631 0 0,1 0-1 0 0,-1 0 1 0 0,1 0 0 0 0,-1 1-1 0 0,0-1 1 0 0,1 1-1 0 0,-2 1 1 0 0</inkml:trace>
  <inkml:trace contextRef="#ctx0" brushRef="#br0" timeOffset="1">88 119 4777 0 0,'0'0'7371'0'0,"-8"7"-7092"0"0,-4 2-191 0 0,-22 18 198 0 0,33-25-271 0 0,-17 12-1532 0 0,4-8-4593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29:13.470"/>
    </inkml:context>
    <inkml:brush xml:id="br0">
      <inkml:brushProperty name="width" value="0.1" units="cm"/>
      <inkml:brushProperty name="height" value="0.6" units="cm"/>
      <inkml:brushProperty name="color" value="#00A0D7"/>
      <inkml:brushProperty name="inkEffects" value="pencil"/>
    </inkml:brush>
  </inkml:definitions>
  <inkml:trace contextRef="#ctx0" brushRef="#br0">405 1 4017 1072 46995,'-16'79'952'0'0,"-11"53"-776"0"0,-6 31 120 0 0,-1-1-208 0 0,2-16 8 0 0,5-23-72 0 0,5-22 40 0 0,4-21 24 0 0,3-10 32 0 0,2-12-96 0 0,3-11-16 1073-15,2-11-48-1073 15,1-10-16 0 0,2-7-40 0 0,0-8 0 0 0,2-5 40 0 0,0-6 40 0 0,1-5 0 0 0,1-6-96 0 0,1-5-56 0 0,1-6-72 76 999,3-5 24 1034-1026,2-5 40-991 1024,4-16-424-119-997,3-8-288 0 0,5-17-1505 0 0,3-7 1745 0 0,0-2 640 0 0,-1 2 1032 0 0,2-6 465 0 0,-2 3-793-1150 28,-4 9-312 1150-28,-3 13-192 0 0,-3 14-56 0 0,-4 14 8 0 0,-3 14 88 0 0,-4 20 48 0 0,-5 22-32 0 0,-6 29-8 0 0,-10 40 56 0 0,-5 17-136 0 0,0 0 32 0 0,2-7-8 0 0,0-2 208 0 0,1-1-88 1150-28,1-3-112-1150 28,3-11-144 0 0,4-16-8 0 0,4-15-40 0 0,3-13-24 0 0,2-12-328 1149-41,2-11 128-1149 41,1-9 264 0 0,2-11 72 0 0,1-10-136 0 0,1-7 40 0 0,1-3-16 0 0,1-1-16 0 0,2-3-16 1148-51,1-2 0-1148 51,1-1-8 0 0,2-1 104 0 0,-1 5-80 0 0,-2 12-80 0 0,-6 23 88 0 0,-8 31 32 0 0,-7 24 8 1147-63,-2 10-8-901 1049,0-3 40 9 0,4-13 72-255-986,3-15 353 0 0,5-16-353 0 0,2-13-96 0 0,3-12-160 0 0,3-9 8 0 0,2-6 39 0 0,2-6-39 1227-85,4-9-152-1227 85,7-12-136 0 0,6-13-64 0 0,8-14 128 0 0,5-11 128 0 0,0-1 168 0 0,-3 9 16-1227 85,-5 11 72 1227-85,-6 14 24 0 0,-7 15-24 0 0,-4 12-32 0 0,-5 15-48 0 0,-3 12 8 0 0,-2 7 32 0 0,-1 6 0 0 0,-2 2-8 0 0,1 0 8 0 0,-1-1-24 0 0,1-3 16 0 0,0-2 32 0 0,1-3 40 0 0,2-3 80 0 0,3-3-80 0 0,1-6-192 0 0,4-7-48 0 0,1-7 80 0 0,0-3 32 0 0,2-3 0 0 0,-1-3 0 0 0,1-2 16 0 0,3-6 16 0 0,2-3 40 0 0,1-1 24 0 0,1 1-32 0 0,-2 2 56 0 0,0 3-8 0 0,0 4 144 0 0,2 4 24 0 0,1 6-112 0 0,-1 4-40-255-986,-1 1-128 9 0,-1 0-48 246 986,-3-2 16 0 0,-1-2 56 0 0,-2 0 8 0 0,-1-1-8 0 0,-1-1 8 0 0,0 0 0 0 0,-1 0 0 0 0,1 0 16 0 0,0 0 8 0 0,0 0-8 0 0,0 0 16 0 0,0-1-16 0 0,0 0 0 0 0,1 1 0 0 0,-1-1-8-1147 63,0 1-16 1147-63,1 0 8 0 0,-1 1-8 0 0,2 0 0 0 0,-1 0 8 0 0,1 1-8 0 0,0 0-8 0 0,3 0 0 0 0,2-1 48 0 0,3 1 8 0 0,-1 2-32 0 0,-3 4 0 0 0,-2 2 0 0 0,-2 3-8 0 0,-3 3 16 0 0,-1 1 8 0 0,0 0-8 0 0,-1 0 16 0 0,-1 0-24 0 0,1-2-48 0 0,0 0-8-1148 51,-1-2-16 1148-51,1-1 8 0 0,1-2 56 0 0,0-3 16 0 0,1-1 0 0 0,1-2 16 0 0,0-3 8 0 0,0-1 8 0 0,2-2 16 0 0,1-1 8 0 0,2-3 0 0 0,5-5-8 0 0,4-4 24 0 0,1 1-72 0 0,-1 3-8 0 0,-2 3-8 0 0,-2 5 24-1149 41,-3 4 8 1149-41,-3 4 0 0 0,-2 2-24 0 0,-3 3-24 0 0,-2 2-128 0 0,-2 0-4545 0 0,-1 0 4713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4:53.387"/>
    </inkml:context>
    <inkml:brush xml:id="br0">
      <inkml:brushProperty name="width" value="0.1" units="cm"/>
      <inkml:brushProperty name="height" value="0.6" units="cm"/>
      <inkml:brushProperty name="color" value="#00A0D7"/>
      <inkml:brushProperty name="inkEffects" value="pencil"/>
    </inkml:brush>
  </inkml:definitions>
  <inkml:trace contextRef="#ctx0" brushRef="#br0">1 476 0 353908 40839,'1'-4'0'0'0,"0"-3"0"0"0,3-6 0 0 0,0-4 0 0 0,1-2 0 0 0,0-2 0 0 0,0-1 0-217 988,1-1 0 217-988,1-9 0-223 987,2-8 0 223-987,0-1 0 0 0,0 2 0 223-987,-1 4 0-223 987,-1 5 0 217-988,-2 3 0-217 988,1 5 0 0 0,-2 2 0 0 0,0 4 0 0 0,0 4 248 0 0,-1 2 880 872 43,0 3 753-1058 948,0 5-1105-6-1,-1 11-608 192-990,-4 17 24 0 0,-5 27-104 0 0,-4 19-184 0 0,-2 10 80 0 0,3-6 464 0 0,3-18-584 0 0,5-32-104 0 0,9-41 248 0 0,8-35 0 0 0,7-27 16 0 0,1-1 264 0 0,-2 22-176 0 0,-8 44 32 0 0,-8 41-232 0 0,-7 26 136 0 0,-2 4 0 0 0,2-13-184 0 0,4-27-136 0 0,8-31 152 0 0,6-31 120 0 0,3-15 176 0 0,-1 13 24 0 0,-5 35-80 0 0,-7 30-16 0 0,-2 13 40 0 0,-1-5-216 0 0,1-17 40 0 0,4-23 32 0 0,5-20 40 0 0,4-11-40 0 0,2-2 128 0 0,-2 9-24 0 0,-4 13-88 0 0,-4 13-32 0 0,-3 12 24 0 0,-4 8 8 0 0,-1 6 0 0 0,-3 5 32 0 0,-1 6-48 0 0,-1-1 24 0 0,0-3 112 0 0,3-8-176 0 0,0-8 8 0 0,3-10-48 0 0,3-13-16 0 0,5-12 120 0 0,5-10 80 0 0,3-2 200 0 0,0 6-136 0 0,-4 8 32 0 0,-2 10-96 0 0,-4 8-48 0 0,-3 9-40 0 0,-2 5 0 0 0,-1 5 0 0 0,-2 4-32 0 0,0 1 16 0 0,0 1-24 0 0,-1 1 0 0 0,0-2-24 0 0,0-1-104 0 0,-1-1-360 0 0,0-2-5137 0 0,0-3 5649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4:55.301"/>
    </inkml:context>
    <inkml:brush xml:id="br0">
      <inkml:brushProperty name="width" value="0.1" units="cm"/>
      <inkml:brushProperty name="height" value="0.6" units="cm"/>
      <inkml:brushProperty name="color" value="#00A0D7"/>
      <inkml:brushProperty name="inkEffects" value="pencil"/>
    </inkml:brush>
  </inkml:definitions>
  <inkml:trace contextRef="#ctx0" brushRef="#br0">93 0 544 350736 39630,'0'0'3105'0'0,"0"0"-2697"-327"971,0 0-136 327-971,-3 22-168 0 0,-2 12-40 0 0,0 6-24 0 0,-2 1-56 0 0,0-1 32 0 0,0-4 8 0 0,-1-3 0 0 0,1-4 16 0 0,0-3-40 0 0,0-4-8 0 0,1-2-24 0 0,1-2-88 0 0,-1-1-32 0 0,2-3-568 0 0,-1-3-2873 877 70,2-4 3593-877-70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4:55.568"/>
    </inkml:context>
    <inkml:brush xml:id="br0">
      <inkml:brushProperty name="width" value="0.1" units="cm"/>
      <inkml:brushProperty name="height" value="0.6" units="cm"/>
      <inkml:brushProperty name="color" value="#00A0D7"/>
      <inkml:brushProperty name="inkEffects" value="pencil"/>
    </inkml:brush>
  </inkml:definitions>
  <inkml:trace contextRef="#ctx0" brushRef="#br0">130 0 0 351286 40671,'-9'36'3929'-307'975,"-7"28"-3857"-9"-2,-2 8-48 1251-900,0-5-16-935-73,2-9-8 0 0,2-10-56 0 0,2-9-40 0 0,2-10-1777 0 0,2-9 1561 0 0,3-9-1384 0 0,2-6 1696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4:55.804"/>
    </inkml:context>
    <inkml:brush xml:id="br0">
      <inkml:brushProperty name="width" value="0.1" units="cm"/>
      <inkml:brushProperty name="height" value="0.6" units="cm"/>
      <inkml:brushProperty name="color" value="#00A0D7"/>
      <inkml:brushProperty name="inkEffects" value="pencil"/>
    </inkml:brush>
  </inkml:definitions>
  <inkml:trace contextRef="#ctx0" brushRef="#br0">117 0 0 352534 42757,'-17'62'2737'0'0,"-10"36"-3898"0"0,-2-1 3202 934 57,4-18-5658-934-57,7-24 3617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4:56.222"/>
    </inkml:context>
    <inkml:brush xml:id="br0">
      <inkml:brushProperty name="width" value="0.1" units="cm"/>
      <inkml:brushProperty name="height" value="0.6" units="cm"/>
      <inkml:brushProperty name="color" value="#00A0D7"/>
      <inkml:brushProperty name="inkEffects" value="pencil"/>
    </inkml:brush>
  </inkml:definitions>
  <inkml:trace contextRef="#ctx0" brushRef="#br0">1 0 0 351286 40671,'0'0'0'0'0,"0"0"0"0"0,0 0 0 0 0,0 0 0 0 0,0 0 0 0 0,0 0 0 0 0,0 0 0 0 0,0 0 0 0 0,0 0 0 0 0,0 0 0 0 0,0 0 0 0 0,0 0 0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4:56.387"/>
    </inkml:context>
    <inkml:brush xml:id="br0">
      <inkml:brushProperty name="width" value="0.1" units="cm"/>
      <inkml:brushProperty name="height" value="0.6" units="cm"/>
      <inkml:brushProperty name="color" value="#00A0D7"/>
      <inkml:brushProperty name="inkEffects" value="pencil"/>
    </inkml:brush>
  </inkml:definitions>
  <inkml:trace contextRef="#ctx0" brushRef="#br0">123 1 0 350409 40601,'-9'29'0'0'0,"-6"15"0"0"0,-1 4 0 0 0,-1 1 0 0 0,0-4 0 0 0,3-8 0 877 70,3-9 0-877-70,2-7 0 0 0,2-6 0 0 0,3-5 0 0 0,1-5 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4:56.811"/>
    </inkml:context>
    <inkml:brush xml:id="br0">
      <inkml:brushProperty name="width" value="0.1" units="cm"/>
      <inkml:brushProperty name="height" value="0.6" units="cm"/>
      <inkml:brushProperty name="color" value="#00A0D7"/>
      <inkml:brushProperty name="inkEffects" value="pencil"/>
    </inkml:brush>
  </inkml:definitions>
  <inkml:trace contextRef="#ctx0" brushRef="#br0">116 0 0 353035 40790,'-10'34'3145'0'0,"-8"17"-4794"873"49,-3 1 1985-873-49,0-12 1313 0 0,2-18-5130 0 0,3-15 3481 0 0,6-9 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4:56.952"/>
    </inkml:context>
    <inkml:brush xml:id="br0">
      <inkml:brushProperty name="width" value="0.1" units="cm"/>
      <inkml:brushProperty name="height" value="0.6" units="cm"/>
      <inkml:brushProperty name="color" value="#00A0D7"/>
      <inkml:brushProperty name="inkEffects" value="pencil"/>
    </inkml:brush>
  </inkml:definitions>
  <inkml:trace contextRef="#ctx0" brushRef="#br0">158 0 0 353908 40839,'-16'51'3929'0'0,"-9"23"-4209"0"0,-3 1 112 0 0,2-11-392 0 0,6-17-201 872 43,4-17-55-872-43,4-14-528 0 0,3-12 1344 0 0,4-6 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4:57.098"/>
    </inkml:context>
    <inkml:brush xml:id="br0">
      <inkml:brushProperty name="width" value="0.1" units="cm"/>
      <inkml:brushProperty name="height" value="0.6" units="cm"/>
      <inkml:brushProperty name="color" value="#00A0D7"/>
      <inkml:brushProperty name="inkEffects" value="pencil"/>
    </inkml:brush>
  </inkml:definitions>
  <inkml:trace contextRef="#ctx0" brushRef="#br0">139 1 440 354780 40882,'-8'25'3625'0'0,"-11"33"-3633"0"0,-6 11-120 0 0,-1-1-184 0 0,1-9-3305 0 0,5-14 3617 0 0,5-15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56:19.1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241 1 152 0 0,'0'0'10548'0'0,"-9"6"-10292"0"0,-4 4-198 0 0,5-2-92 0 0,-1-1 0 0 0,-15 9 0 0 0,13-11-1775 0 0,3-3-2228 0 0</inkml:trace>
  <inkml:trace contextRef="#ctx0" brushRef="#br0" timeOffset="1">77 126 4705 0 0,'0'0'4864'0'0,"-9"8"-4795"0"0,-2 3-54 0 0,2-4-13 0 0,1 1 0 0 0,-12 15 0 0 0,17-19-193 0 0,-6 6-381 0 0,2-7-2888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4:58.781"/>
    </inkml:context>
    <inkml:brush xml:id="br0">
      <inkml:brushProperty name="width" value="0.1" units="cm"/>
      <inkml:brushProperty name="height" value="0.6" units="cm"/>
      <inkml:brushProperty name="color" value="#00A0D7"/>
      <inkml:brushProperty name="inkEffects" value="pencil"/>
    </inkml:brush>
  </inkml:definitions>
  <inkml:trace contextRef="#ctx0" brushRef="#br0">156 1 0 353908 40839,'0'0'4025'0'0,"0"0"-3841"0"0,0 0 56 0 0,0 0 40 0 0,0 0-104 0 0,-6 38-152 0 0,-5 34-56 0 0,-5 24-16 0 0,-3 14-88 0 0,-1 0 8 0 0,2-10-56 872 43,1-14 80-872-43,4-17 48 0 0,2-18-616-186 991,1-17-264-6-1,4-20-1697 192-990,0-16 2633 0 0,3-7 0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5:00.297"/>
    </inkml:context>
    <inkml:brush xml:id="br0">
      <inkml:brushProperty name="width" value="0.1" units="cm"/>
      <inkml:brushProperty name="height" value="0.6" units="cm"/>
      <inkml:brushProperty name="color" value="#00A0D7"/>
      <inkml:brushProperty name="inkEffects" value="pencil"/>
    </inkml:brush>
  </inkml:definitions>
  <inkml:trace contextRef="#ctx0" brushRef="#br0">118 0 2040 2071 45981,'0'0'2273'0'0,"0"0"-1769"0"0,0 0-408 0 0,-5 24-40 0 0,-2 15-24 1035-23,-2 11-40-1035 23,-1 5 24 0 0,0 3 16 0 0,0-1 56 0 0,1-3-8 0 0,1-4 40 0 0,2-4-8 0 0,0-5-64 0 0,1-6 0 0 0,0-4-48 0 0,1-5-64 0 0,-1-5 8 0 0,1-6-48 0 0,1-5 16 1036-33,-1-3-16-1036 33,1-6-32 0 0,1-2-1280 0 0,0-3-2153 0 0,1-1 3569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5:00.487"/>
    </inkml:context>
    <inkml:brush xml:id="br0">
      <inkml:brushProperty name="width" value="0.1" units="cm"/>
      <inkml:brushProperty name="height" value="0.6" units="cm"/>
      <inkml:brushProperty name="color" value="#00A0D7"/>
      <inkml:brushProperty name="inkEffects" value="pencil"/>
    </inkml:brush>
  </inkml:definitions>
  <inkml:trace contextRef="#ctx0" brushRef="#br0">34 1 3017 4142 45925,'0'0'560'0'0,"0"0"-256"0"0,0 0 8 0 0,-2 23-80 0 0,-2 13-16 0 0,1 4-8 0 0,-1-1-48 0 0,1-4-40 0 0,0-4-16 0 0,1-6-40 146 995,0-3-40 926-1040,1-5-8-1072 45,0-2-24 0 0,0-3-48 0 0,0-2 0 0 0,0-3-56 0 0,0-3-8 0 0,0-1-32 0 0,0-2-528 0 0,-1-2-3473 0 0,1 0 4153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5:04.427"/>
    </inkml:context>
    <inkml:brush xml:id="br0">
      <inkml:brushProperty name="width" value="0.1" units="cm"/>
      <inkml:brushProperty name="height" value="0.6" units="cm"/>
      <inkml:brushProperty name="color" value="#00A0D7"/>
      <inkml:brushProperty name="inkEffects" value="pencil"/>
    </inkml:brush>
  </inkml:definitions>
  <inkml:trace contextRef="#ctx0" brushRef="#br0">0 0 0 360000 43000,'0'0'0'0'0,"0"0"0"0"0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5:04.574"/>
    </inkml:context>
    <inkml:brush xml:id="br0">
      <inkml:brushProperty name="width" value="0.1" units="cm"/>
      <inkml:brushProperty name="height" value="0.6" units="cm"/>
      <inkml:brushProperty name="color" value="#00A0D7"/>
      <inkml:brushProperty name="inkEffects" value="pencil"/>
    </inkml:brush>
  </inkml:definitions>
  <inkml:trace contextRef="#ctx0" brushRef="#br0">391 0 0 359067 42996,'0'0'0'0'0,"-6"21"1464"0"0,-8 20-71 0 0,-6 20-633 0 0,-5 14-344 0 0,-4 11-296 0 0,-2 8-64 0 0,0 2-56 0 0,1 0-72 0 0,0-2-8 0 0,3-3-48 933 4,2-7 32-933 996,3-7 48 0-1000,3-8 16 0 0,2-7 24 0 0,2-8 8 0 0,2-7 48 0 0,3-7-32 0 0,1-7 16 0 0,3-7 0 0 0,1-5-104 0 0,1-7-64 0 0,2-5-16 0 0,1-6-976 0 0,1-4-1257 0 0,0-2 2385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5:04.724"/>
    </inkml:context>
    <inkml:brush xml:id="br0">
      <inkml:brushProperty name="width" value="0.1" units="cm"/>
      <inkml:brushProperty name="height" value="0.6" units="cm"/>
      <inkml:brushProperty name="color" value="#00A0D7"/>
      <inkml:brushProperty name="inkEffects" value="pencil"/>
    </inkml:brush>
  </inkml:definitions>
  <inkml:trace contextRef="#ctx0" brushRef="#br0">230 1 0 360000 45000,'0'0'2457'0'0,"-5"20"-1361"0"1000,-4 22-424 0-1000,-5 17-448 0 0,-4 13-128 0 0,-1 8-32 0 0,-2 4-56 0 0,0-1-16 0 0,0-4 8 0 0,1-5 0 0 0,0-7-56 0 0,2-7-48 0 0,0-10-3553 0 0,4-8 2865 0 0,3-13 792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5:06.414"/>
    </inkml:context>
    <inkml:brush xml:id="br0">
      <inkml:brushProperty name="width" value="0.1" units="cm"/>
      <inkml:brushProperty name="height" value="0.6" units="cm"/>
      <inkml:brushProperty name="color" value="#00A0D7"/>
      <inkml:brushProperty name="inkEffects" value="pencil"/>
    </inkml:brush>
  </inkml:definitions>
  <inkml:trace contextRef="#ctx0" brushRef="#br0">382 1 2016 357738 36979,'0'0'-776'0'0,"0"0"-144"0"0,0 0 632 0 0,0 0 688 0 0,0 0 240 0 0,-4 24 136 0 0,-2 16-151 0 0,-3 10-33 0 0,-3 7-56 0 0,-2 4-192 0 0,-3 4-120 0 0,-3 3-96 0 0,-1 3-72 0 0,-2 3-24-83 998,-2 0-24 83-998,0 1-16 0 0,0 0 24 0 0,0-3-40 0 0,0-1 0 0 0,3-5-8 0 0,0-3-24 0 0,4-5 8 782 13,1-4 24-782-13,4-5-40 0 0,2-5-48 0 0,2-4-528 0 0,2-6-1561 0 0,2-5 1025 0 0,1-6 1176 0 0,2-7 0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5:06.702"/>
    </inkml:context>
    <inkml:brush xml:id="br0">
      <inkml:brushProperty name="width" value="0.1" units="cm"/>
      <inkml:brushProperty name="height" value="0.6" units="cm"/>
      <inkml:brushProperty name="color" value="#00A0D7"/>
      <inkml:brushProperty name="inkEffects" value="pencil"/>
    </inkml:brush>
  </inkml:definitions>
  <inkml:trace contextRef="#ctx0" brushRef="#br0">361 1 3009 358322 39988,'0'0'1160'0'0,"0"0"-840"0"0,0 0-256 0 0,0 0-32 0 0,0 0 40 0 0,0 0 56 0 0,-2 27-16 0 0,-4 21-32 0 0,-3 13 0 0 0,-3 11-72 0 0,-3 6 32 0 0,-3 5-16-61 999,-2 4-24 61-999,-3 1 0 0 0,0 2-16 0 0,-2 0 8 0 0,0-1-40 0 0,0-2 16 0 0,1-3-8 0 0,1-3-32 870 10,1-6 8-870-10,2-5-40 0 0,3-7-56 0 0,2-7 16 0 0,3-8 40 0 0,3-8 40 0 0,2-7 48 0 0,2-9 72 0 0,3-7-112 0 0,1-7-72 0 0,0-6-2049 0 0,1-5 225 869 3,1-2 1952-869-3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5:06.945"/>
    </inkml:context>
    <inkml:brush xml:id="br0">
      <inkml:brushProperty name="width" value="0.1" units="cm"/>
      <inkml:brushProperty name="height" value="0.6" units="cm"/>
      <inkml:brushProperty name="color" value="#00A0D7"/>
      <inkml:brushProperty name="inkEffects" value="pencil"/>
    </inkml:brush>
  </inkml:definitions>
  <inkml:trace contextRef="#ctx0" brushRef="#br0">326 1 1208 359131 40997,'0'0'2617'0'0,"0"0"-1913"0"0,0 0-480 0 0,-2 24-80 0 0,-3 19-16 0 0,-4 16-56 0 0,-2 15-40 0 0,-4 10-24 0 0,-3 10-8 0 0,-2 5-8 0 0,-3 4 8 0 0,-1 2-16-31 999,-1-3-40 31-999,1-2 16-33 1000,0-6-24 33-1000,1-7-8 0 0,2-6-24 0 0,1-8-24 0 0,3-8 0 0 0,3-8 16 0 0,2-8 64 0 0,3-8 32 0 0,3-7 64 0 0,3-9 40 0 0,2-7-24 0 0,2-7-8 933 4,1-7-64-933-4,3-5-104 0 0,1-7-96 0 0,2-6-328 0 0,1-6-1873 0 0,0-1 953 0 0,-1 1 1448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5:07.164"/>
    </inkml:context>
    <inkml:brush xml:id="br0">
      <inkml:brushProperty name="width" value="0.1" units="cm"/>
      <inkml:brushProperty name="height" value="0.6" units="cm"/>
      <inkml:brushProperty name="color" value="#00A0D7"/>
      <inkml:brushProperty name="inkEffects" value="pencil"/>
    </inkml:brush>
  </inkml:definitions>
  <inkml:trace contextRef="#ctx0" brushRef="#br0">234 1 0 359067 42996,'0'0'0'0'0,"-7"32"0"0"0,-7 29 0 0 0,-5 22 0 0 0,-4 15 0 0 0,-1 4 0 0 0,1-1 0 0 0,0-6 0 0 0,2-7 0 0 0,3-10 0 0 0,1-9 0 0 0,4-9 0 0 0,2-7 0 0 0,3-8 0 0 0,2-8 0 0 0,2-7 0 0 0,2-7 24 0 0,1-7 1336 933 4,2-6-287-933-4,0-8-401 0 0,3-6-632 0 0,0-8-536 0 0,2-5-1417 0 0,0-3 1153 0 0,-1 2 760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56:19.1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225 1 5001 0 0,'0'0'4373'0'0,"-7"5"-4592"0"0,-3 2-30 0 0,-6 4 301 0 0,-5 1-3829 0 0</inkml:trace>
  <inkml:trace contextRef="#ctx0" brushRef="#br0" timeOffset="1">96 103 4913 0 0,'0'0'2319'0'0,"-6"4"-2551"0"0,-1 0 187 0 0,4-2-19 0 0,-1 0 0 0 0,0 0 0 0 0,0 0 0 0 0,-5 2 0 0 0,2-1-2286 0 0</inkml:trace>
  <inkml:trace contextRef="#ctx0" brushRef="#br0" timeOffset="2">1 184 4745 0 0,'0'0'2216'0'0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5:09.445"/>
    </inkml:context>
    <inkml:brush xml:id="br0">
      <inkml:brushProperty name="width" value="0.1" units="cm"/>
      <inkml:brushProperty name="height" value="0.6" units="cm"/>
      <inkml:brushProperty name="color" value="#00A0D7"/>
      <inkml:brushProperty name="inkEffects" value="pencil"/>
    </inkml:brush>
  </inkml:definitions>
  <inkml:trace contextRef="#ctx0" brushRef="#br0">85 1 4689 933 42996,'0'0'40'0'0,"-6"25"-56"0"0,-6 24-16 0 0,-5 17-48 0 0,-1 7-432 0 0,0-4-3577 0 0,4-12 4089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5:23.680"/>
    </inkml:context>
    <inkml:brush xml:id="br0">
      <inkml:brushProperty name="width" value="0.1" units="cm"/>
      <inkml:brushProperty name="height" value="0.6" units="cm"/>
      <inkml:brushProperty name="color" value="#00A0D7"/>
      <inkml:brushProperty name="inkEffects" value="pencil"/>
    </inkml:brush>
  </inkml:definitions>
  <inkml:trace contextRef="#ctx0" brushRef="#br0">255 0 1952 6092 40839,'0'0'1209'0'0,"0"0"-1209"0"0,0 0 192 0 0,-6 22 80 0 0,-4 17 16 0 0,-4 12-32 0 0,-3 7-200 0 0,-2 4-72 0 0,-1 1 16 0 0,0 0-24 0 0,0-4 32 0 0,1-5 8 0 0,1-4 0 0 0,2-6 24 0 0,1-4-24 0 0,1-4-32 0 0,3-4 24 873-49,0-2-8-873 49,3-4 32 0 0,2-3 8 0 0,1-3 40 0 0,2-4 80 0 0,1-4-16 0 0,1-4 24 0 0,1-3-96 0 0,2-3-120 0 0,1-4-24 0 0,1-5 0 0 0,2-3 24 0 0,1-6 16 0 0,3-4 40 0 0,0-4-32 0 0,2-4 24 0 0,1-4 40 0 0,0-3-40 0 0,1-2 24 0 0,1-2-40 0 0,-1 0-32 0 0,1 0 16 0 0,-2 2 16 0 0,0 4 48 0 0,-2 5-88 0 0,-3 7 16 0 0,-2 9-24 0 0,-4 9 0 0 0,-3 11 104 0 0,-2 10 0 0 0,-4 9-8 0 0,-3 8-16 0 0,-2 8 16 0 0,-2 4-48 0 0,-2 2 32 0 0,0 2-8 0 0,0-3-72 0 0,0-2 40 0 0,2-4-32 247 984,1-4-32-247-984,1-4-16 254 983,3-5-16-254-983,2-3 48 0 0,2-6 56 0 0,2-3 104 0 0,2-4 32 0 0,0-5-48 0 0,2-4-40 0 0,1-3-32 0 0,1-5-48 0 0,2-4 40 0 0,2-4 0 0 0,1-4 8 0 0,2-4 32 0 0,1-3 24 0 0,2-3 24 0 0,1-3-24 0 0,2-3 16 0 0,2-1-40 0 0,1-2-16 0 0,1 0 32 0 0,0-1-40 0 0,0 2 24 0 0,-1 2 56 0 0,-3 7 80 0 0,-3 6-48 0 0,-3 8-16 0 0,-5 9-80 0 0,-2 9-72 0 0,-5 9 56 0 0,-3 9-8 936-65,-4 8 24-936 65,-4 5-16 0 0,-1 3 8 0 0,-3 1-24 0 0,1-1-16 0 0,-1-3 24 0 0,2-4-16 0 0,1-3 0 0 0,2-5 24 0 0,2-3-8 0 0,2-4 8 0 0,2-3 16 0 0,1-3 24 0 0,2-3 24 0 0,1-3-8 0 0,1-3-48 0 0,1-2-24 0 0,0-2-48 0 0,2-4 0 0 0,0-2-24 0 0,2-4 24 0 0,0-3-16 0 0,1-2-8 0 0,2-3 72 0 0,-1-2-24 0 0,2-1 16 0 0,1-2 16 0 0,0-1-16 0 0,0-1 24 0 0,2-2-8 0 0,0-1 24 0 0,1 0-24 0 0,0 1 16 0 0,-1 2 56 0 0,-1 5-48 0 0,-3 6-8 0 0,-1 7-8 0 0,-2 8-56 0 0,-3 9 24 0 0,-1 8 48 0 0,-3 7 0 0 0,-2 5-16 0 0,-2 4 8 0 0,-1 2-8 0 0,0 0-8 0 0,-1-2 0 0 0,1-2 16 0 0,1-3-24 0 0,0-4 16 0 0,1-3 0 0 0,1-3-32 0 0,1-2 24 0 0,1-2-64 0 0,1-3-192 0 0,0-3-4553 0 0,1-2 4809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9:01.49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1 4785 0 0,'0'0'15218'0'0,"1"10"-14214"0"0,1-4-818 0 0,7 63 1818 0 0,-5-30-663 0 0,1 6-897 0 0,-4-15-5674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9:01.82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0 10010 0 0,'0'0'11235'0'0,"10"30"-12932"0"0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9:02.20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0 7634 0 0,'0'0'13593'0'0,"2"18"-12858"0"0,7 55-126 0 0,0 32 521 0 0,-7-88-1543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9:02.56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60 1 12411 0 0,'0'0'8120'0'0,"-9"12"-8035"0"0,-26 41-29 0 0,32-49-45 0 0,1-1 0 0 0,0 1-1 0 0,0 0 1 0 0,0 0-1 0 0,-2 7 1 0 0,4-10 3 0 0,0 1 0 0 0,0 0 1 0 0,0-1-1 0 0,0 1 0 0 0,0 0 1 0 0,0-1-1 0 0,0 1 0 0 0,1 3 1 0 0,0-3 18 0 0,-1 0-5 0 0,1 0 0 0 0,0 0 1 0 0,0-1-1 0 0,0 1 0 0 0,0 0 0 0 0,0-1 0 0 0,0 1 1 0 0,0-1-1 0 0,1 1 0 0 0,-1-1 0 0 0,0 0 1 0 0,1 0-1 0 0,-1 1 0 0 0,1-1 0 0 0,-1 0 1 0 0,1 0-1 0 0,0 0 0 0 0,0-1 0 0 0,-1 1 1 0 0,1 0-1 0 0,0-1 0 0 0,0 1 0 0 0,0-1 1 0 0,2 1-1 0 0,2 0 56 0 0,1 0 0 0 0,-1 0 0 0 0,0-1 0 0 0,1 0 0 0 0,-1 0 1 0 0,7-1-1 0 0,-11 1-75 0 0,1-1 1 0 0,-1 1-1 0 0,0-1 1 0 0,0 0 0 0 0,0 0-1 0 0,0 0 1 0 0,0 0-1 0 0,0 0 1 0 0,0 0 0 0 0,-1 0-1 0 0,1-1 1 0 0,0 1-1 0 0,-1-1 1 0 0,1 1 0 0 0,0-1-1 0 0,-1 1 1 0 0,0-1-1 0 0,1 0 1 0 0,-1 0-1 0 0,0 0 1 0 0,0 0 0 0 0,0 0-1 0 0,0 0 1 0 0,-1 0-1 0 0,2-4 1 0 0,-1-1-22 0 0,1 0 0 0 0,-1 0 0 0 0,-1 0 0 0 0,1 0 0 0 0,-1-1 0 0 0,-1-10 0 0 0,1 18 8 0 0,0 0 1 0 0,0 0-1 0 0,0 0 1 0 0,0 0-1 0 0,0-1 0 0 0,0 1 1 0 0,0 0-1 0 0,0 0 0 0 0,0 0 1 0 0,0 0-1 0 0,0-1 0 0 0,0 1 1 0 0,0 0-1 0 0,0 0 1 0 0,0 0-1 0 0,0 0 0 0 0,0-1 1 0 0,0 1-1 0 0,0 0 0 0 0,0 0 1 0 0,0 0-1 0 0,0 0 0 0 0,0-1 1 0 0,0 1-1 0 0,-1 0 1 0 0,1 0-1 0 0,0 0 0 0 0,0 0 1 0 0,0 0-1 0 0,0 0 0 0 0,0-1 1 0 0,0 1-1 0 0,-1 0 0 0 0,1 0 1 0 0,0 0-1 0 0,0 0 1 0 0,0 0-1 0 0,0 0 0 0 0,0 0 1 0 0,-1 0-1 0 0,1 0 0 0 0,0 0 1 0 0,0 0-1 0 0,-3 8-25 0 0,3 27 750 0 0,1 0 0 0 0,11 67 0 0 0,-10-88-1246 0 0,-2-8-2353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9:03.26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101 114 2649 0 0,'2'0'16614'0'0,"9"-2"-15487"0"0,-10 1-1039 0 0,0-1 0 0 0,0 1 0 0 0,1 0 0 0 0,-1-1 0 0 0,0 1 1 0 0,0-1-1 0 0,-1 0 0 0 0,1 1 0 0 0,0-1 0 0 0,-1 0 0 0 0,1 1 1 0 0,0-1-1 0 0,-1 0 0 0 0,0 0 0 0 0,1-2 0 0 0,-1-3 15 0 0,1 0 0 0 0,-2-11 0 0 0,1 16-101 0 0,-1-1 0 0 0,1 1 0 0 0,-1 0 0 0 0,0-1 0 0 0,1 1 0 0 0,-1 0 0 0 0,0 0 0 0 0,0-1 0 0 0,-1 1 0 0 0,1 0 1 0 0,0 0-1 0 0,-1 0 0 0 0,1 0 0 0 0,-1 1 0 0 0,0-1 0 0 0,0 0 0 0 0,1 1 0 0 0,-1-1 0 0 0,0 1 0 0 0,0-1 0 0 0,-1 1 0 0 0,1 0 0 0 0,-4-2 1 0 0,4 3 0 0 0,0-1 1 0 0,0 0 0 0 0,0 1-1 0 0,-1-1 1 0 0,1 1 0 0 0,0-1 0 0 0,0 1-1 0 0,0 0 1 0 0,-1 0 0 0 0,1 0 0 0 0,0 0-1 0 0,0 1 1 0 0,-1-1 0 0 0,1 0-1 0 0,0 1 1 0 0,0 0 0 0 0,0-1 0 0 0,0 1-1 0 0,0 0 1 0 0,0 0 0 0 0,0 0 0 0 0,0 0-1 0 0,0 1 1 0 0,0-1 0 0 0,-3 3-1 0 0,2 0 54 0 0,0 0-1 0 0,0 0 1 0 0,0 1-1 0 0,0-1 1 0 0,0 1-1 0 0,1-1 1 0 0,0 1-1 0 0,0 0 1 0 0,0 0-1 0 0,1-1 1 0 0,-1 1-1 0 0,1 1 1 0 0,0-1-1 0 0,1 0 1 0 0,-1 0-1 0 0,1 0 1 0 0,0 0-1 0 0,2 9 1 0 0,-2-12-47 0 0,1-1-1 0 0,-1 0 1 0 0,1 1-1 0 0,0-1 1 0 0,0 0 0 0 0,0 0-1 0 0,0 0 1 0 0,0 0-1 0 0,0 0 1 0 0,0 0 0 0 0,0 0-1 0 0,0 0 1 0 0,0 0-1 0 0,1 0 1 0 0,-1 0 0 0 0,0-1-1 0 0,3 2 1 0 0,11 4-1437 0 0,-3-2-3610 0 0,-11-4 4676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9:03.62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0 17380 0 0,'0'0'4929'0'0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9:03.98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4 4 16844 0 0,'0'0'4490'0'0,"4"-1"-4454"0"0,-4 1-35 0 0,2 0-2 0 0,0-1-1 0 0,-1 1 1 0 0,1-1-1 0 0,0 1 1 0 0,0 0-1 0 0,0 0 1 0 0,0 0-1 0 0,0 0 1 0 0,0 0-1 0 0,0 0 1 0 0,0 0-1 0 0,-1 1 1 0 0,1-1-1 0 0,0 1 1 0 0,0-1 0 0 0,0 1-1 0 0,2 2 1 0 0,3 1 113 0 0,0 0 1 0 0,0 1-1 0 0,-1 0 1 0 0,10 9-1 0 0,-15-13-59 0 0,1 1 1 0 0,-1 0-1 0 0,1 0 0 0 0,-1 0 0 0 0,0 0 0 0 0,0 0 1 0 0,1 0-1 0 0,-2 0 0 0 0,1 0 0 0 0,0 0 1 0 0,0 0-1 0 0,-1 1 0 0 0,1-1 0 0 0,-1 0 1 0 0,1 1-1 0 0,-1-1 0 0 0,0 0 0 0 0,0 1 0 0 0,0-1 1 0 0,-1 4-1 0 0,0-4-11 0 0,0 0-1 0 0,1 0 1 0 0,-1 0 0 0 0,-1 0-1 0 0,1-1 1 0 0,0 1 0 0 0,0 0 0 0 0,-1-1-1 0 0,1 1 1 0 0,-1-1 0 0 0,1 1-1 0 0,-1-1 1 0 0,-3 2 0 0 0,-24 15 299 0 0,25-16-317 0 0,-3 1 10 0 0,0 1 1 0 0,-9 7 0 0 0,15-10-33 0 0,-1 0 0 0 0,1 0 1 0 0,0 0-1 0 0,0 0 1 0 0,-1 1-1 0 0,1-1 1 0 0,0 0-1 0 0,0 1 0 0 0,0-1 1 0 0,1 0-1 0 0,-1 1 1 0 0,0-1-1 0 0,1 1 1 0 0,-1-1-1 0 0,0 1 1 0 0,1 0-1 0 0,0-1 0 0 0,-1 3 1 0 0,1-3-10 0 0,0 0 1 0 0,1 0-1 0 0,-1 0 0 0 0,0-1 1 0 0,1 1-1 0 0,-1 0 0 0 0,1 0 1 0 0,-1-1-1 0 0,1 1 1 0 0,-1 0-1 0 0,1-1 0 0 0,0 1 1 0 0,-1-1-1 0 0,1 1 1 0 0,-1 0-1 0 0,1-1 0 0 0,0 0 1 0 0,0 1-1 0 0,-1-1 0 0 0,1 1 1 0 0,0-1-1 0 0,0 0 1 0 0,1 1-1 0 0,20 5-908 0 0,-2-2-1864 0 0,-6-3-4659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9:04.31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76 113 17684 0 0,'0'0'5712'0'0,"3"-1"-5652"0"0,0-1-70 0 0,1 1 1 0 0,-1 0-1 0 0,0-1 0 0 0,0 1 1 0 0,0-1-1 0 0,0 0 1 0 0,0 0-1 0 0,0 0 0 0 0,-1 0 1 0 0,1-1-1 0 0,-1 1 1 0 0,1-1-1 0 0,-1 0 1 0 0,0 1-1 0 0,0-1 0 0 0,0 0 1 0 0,0 0-1 0 0,-1 0 1 0 0,1 0-1 0 0,-1-1 0 0 0,0 1 1 0 0,0 0-1 0 0,0-1 1 0 0,0 1-1 0 0,0-1 1 0 0,-1-3-1 0 0,0 5-17 0 0,0 0 0 0 0,1 0 0 0 0,-2 1 0 0 0,1-1 0 0 0,0 0 0 0 0,0 0 0 0 0,-1 0 1 0 0,1 1-1 0 0,-1-1 0 0 0,1 0 0 0 0,-1 1 0 0 0,0-1 0 0 0,0 0 0 0 0,-1-2 0 0 0,0 3 4 0 0,1 0 0 0 0,0 0 0 0 0,-1 0 0 0 0,1 0-1 0 0,-1 0 1 0 0,1 1 0 0 0,-1-1 0 0 0,1 1 0 0 0,-1-1 0 0 0,1 1 0 0 0,-1-1 0 0 0,0 1-1 0 0,1 0 1 0 0,-1 0 0 0 0,1 0 0 0 0,-1 0 0 0 0,-1 0 0 0 0,-1 0 14 0 0,0 1 1 0 0,0 0-1 0 0,0-1 1 0 0,0 1-1 0 0,1 1 1 0 0,-1-1-1 0 0,0 0 0 0 0,1 1 1 0 0,-1 0-1 0 0,1 0 1 0 0,0 0-1 0 0,0 0 1 0 0,-1 0-1 0 0,-3 5 1 0 0,2-2 13 0 0,0 0 1 0 0,1 0 0 0 0,0 0 0 0 0,0 0 0 0 0,0 1 0 0 0,0 0 0 0 0,-4 10-1 0 0,7-15 4 0 0,1 0-1 0 0,-1 0 1 0 0,1 0-1 0 0,0 0 1 0 0,-1 0-1 0 0,1 0 1 0 0,0 0-1 0 0,0 0 1 0 0,-1 0-1 0 0,1 0 1 0 0,0 0-1 0 0,0 0 1 0 0,0 0-1 0 0,0 0 1 0 0,0 0-1 0 0,1 0 1 0 0,-1 0-1 0 0,0 0 1 0 0,0-1-1 0 0,1 1 1 0 0,-1 0-1 0 0,0 0 1 0 0,1 0-1 0 0,-1 0 1 0 0,1 0-1 0 0,-1 0 1 0 0,1 0-1 0 0,0 0 1 0 0,1 0 10 0 0,0 1 0 0 0,0-1 0 0 0,0-1 0 0 0,0 1 0 0 0,0 0 0 0 0,0 0 0 0 0,0-1 0 0 0,0 1 0 0 0,0-1 0 0 0,0 1 0 0 0,0-1 0 0 0,4 0 0 0 0,-2 0-10 0 0,1 0 0 0 0,-1 0 0 0 0,1 0 0 0 0,-1-1 0 0 0,0 0 0 0 0,1 0 0 0 0,-1 0 0 0 0,0 0 0 0 0,5-3 0 0 0,-2 1 3 0 0,-1-1-1 0 0,0 1 1 0 0,0-2-1 0 0,10-8 1 0 0,-15 13-11 0 0,-1-1 0 0 0,0 1 0 0 0,0 0 0 0 0,0 0 0 0 0,0 0 0 0 0,0-1 0 0 0,1 1 0 0 0,-1 0 1 0 0,0 0-1 0 0,0 0 0 0 0,0-1 0 0 0,1 1 0 0 0,-1 0 0 0 0,0 0 0 0 0,0 0 0 0 0,0 0 0 0 0,1 0 0 0 0,-1 0 0 0 0,0 0 0 0 0,0 0 0 0 0,1-1 0 0 0,-1 1 1 0 0,0 0-1 0 0,0 0 0 0 0,1 0 0 0 0,-1 0 0 0 0,0 0 0 0 0,0 0 0 0 0,1 0 0 0 0,-1 0 0 0 0,0 0 0 0 0,0 1 0 0 0,1-1 0 0 0,-1 0 0 0 0,0 0 0 0 0,1 0 1 0 0,1 10 3 0 0,-1-3 47 0 0,2 14 13 0 0,0 0-1 0 0,-1 1 0 0 0,-2 39 1 0 0,-2-49-971 0 0,-2-5-5434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56:19.16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126 60 344 0 0,'0'0'7340'0'0,"1"-1"-6848"0"0,0 1-318 0 0,0 0-1 0 0,0 0 0 0 0,0-1 0 0 0,0 1 0 0 0,0 0 0 0 0,-1-1 1 0 0,1 1-1 0 0,0-1 0 0 0,0 0 0 0 0,-1 1 0 0 0,1-1 0 0 0,0 1 0 0 0,-1-1 1 0 0,1 0-1 0 0,-1 0 0 0 0,1 1 0 0 0,0-1 0 0 0,-1 0 0 0 0,0 0 1 0 0,1 0-1 0 0,-1 0 0 0 0,1 1 0 0 0,-1-1 0 0 0,0 0 0 0 0,0 0 1 0 0,0 0-1 0 0,1 0 0 0 0,-1 0 0 0 0,0 0 0 0 0,0 0 0 0 0,0 0 1 0 0,0 0-1 0 0,0 0 0 0 0,0 0 0 0 0,-1 0 0 0 0,1 0 0 0 0,-1-1 0 0 0,1 0-162 0 0,-1 1 0 0 0,0 0 0 0 0,0-1-1 0 0,0 1 1 0 0,0 0 0 0 0,0 0-1 0 0,0 0 1 0 0,0 0 0 0 0,0 0-1 0 0,0 0 1 0 0,0 0 0 0 0,0 0-1 0 0,-1 1 1 0 0,1-1 0 0 0,-3-1-1 0 0,-23-6 265 0 0,19 6-110 0 0,5 2-101 0 0,-1-1 1 0 0,1 1-1 0 0,-1 0 0 0 0,1 0 0 0 0,-1 0 0 0 0,1 1 0 0 0,-1-1 0 0 0,1 1 0 0 0,-1 0 0 0 0,1 0 1 0 0,0 0-1 0 0,-1 1 0 0 0,1-1 0 0 0,0 1 0 0 0,0 0 0 0 0,0 0 0 0 0,0 0 0 0 0,0 0 1 0 0,0 0-1 0 0,1 1 0 0 0,-1-1 0 0 0,1 1 0 0 0,-1 0 0 0 0,-2 5 0 0 0,4-6-42 0 0,0-1 0 0 0,0 1 0 0 0,1-1 0 0 0,-1 1 0 0 0,0 0-1 0 0,1 0 1 0 0,-1-1 0 0 0,1 1 0 0 0,0 0 0 0 0,0 0 0 0 0,-1-1 0 0 0,1 1-1 0 0,0 0 1 0 0,1 0 0 0 0,-1 0 0 0 0,0-1 0 0 0,0 1 0 0 0,1 0-1 0 0,-1 0 1 0 0,1-1 0 0 0,0 4 0 0 0,1-2 29 0 0,-1 1-1 0 0,1-1 1 0 0,0 0 0 0 0,0 1-1 0 0,0-1 1 0 0,1 0-1 0 0,-1 0 1 0 0,1-1 0 0 0,2 4-1 0 0,-3-4 36 0 0,0-1-1 0 0,0 1 1 0 0,1-1-1 0 0,-1 1 1 0 0,0-1-1 0 0,1 0 1 0 0,-1 0 0 0 0,0 0-1 0 0,1 0 1 0 0,-1 0-1 0 0,4 0 1 0 0,-5-1-40 0 0,1 0-1 0 0,-1 0 1 0 0,1 0 0 0 0,-1 0 0 0 0,0-1 0 0 0,1 1-1 0 0,-1 0 1 0 0,0-1 0 0 0,1 1 0 0 0,-1-1 0 0 0,0 1 0 0 0,1-1-1 0 0,-1 0 1 0 0,0 0 0 0 0,0 1 0 0 0,0-1 0 0 0,0 0 0 0 0,0 0-1 0 0,0 0 1 0 0,0 0 0 0 0,0-1 0 0 0,1 0 0 0 0,26-30 294 0 0,-19 23-290 0 0,11-15 0 0 0,-20 24-59 0 0,0 0 1 0 0,0-1-1 0 0,0 1 1 0 0,0 0-1 0 0,0 0 1 0 0,1 0-1 0 0,-1-1 1 0 0,0 1 0 0 0,0 0-1 0 0,0 0 1 0 0,0 0-1 0 0,0 0 1 0 0,1-1-1 0 0,-1 1 1 0 0,0 0-1 0 0,0 0 1 0 0,0 0-1 0 0,0 0 1 0 0,1 0-1 0 0,-1 0 1 0 0,0 0 0 0 0,0-1-1 0 0,0 1 1 0 0,1 0-1 0 0,-1 0 1 0 0,0 0-1 0 0,0 0 1 0 0,0 0-1 0 0,1 0 1 0 0,-1 0-1 0 0,0 0 1 0 0,0 0-1 0 0,0 0 1 0 0,1 0 0 0 0,-1 1-1 0 0,3 7-50 0 0,-2 16 189 0 0,-1-22-128 0 0,0 82 422 0 0,0-81-328 0 0,1-1 1 0 0,-1 1-1 0 0,1 0 1 0 0,-1-1-1 0 0,1 1 1 0 0,0-1-1 0 0,0 1 1 0 0,0-1-1 0 0,0 1 1 0 0,3 3-1 0 0,-4-6-244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56:19.0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165 0 1392 0 0,'0'0'4493'0'0,"-9"8"-4359"0"0,-44 38 52 0 0,-37 28 324 0 0,82-65-745 0 0,4-4-2510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9:04.67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0 7658 0 0,'0'0'17161'0'0,"2"19"-16759"0"0,9 59-114 0 0,-10-74-239 0 0,0 0 0 0 0,-1 1-1 0 0,0-1 1 0 0,1 0-1 0 0,-2 1 1 0 0,1-1-1 0 0,-1 7 1 0 0,-1 0 64 0 0,2 15-348 0 0,0-16-6380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9:05.02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13 1 19468 0 0,'0'0'5817'0'0,"-12"0"-12994"0"0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9:05.38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54 0 15443 0 0,'0'0'8711'0'0,"-8"4"-8652"0"0,-23 11-13 0 0,30-14-41 0 0,0 0 1 0 0,0 0 0 0 0,0 0 0 0 0,0 0 0 0 0,0 0 0 0 0,0 0 0 0 0,0 0 0 0 0,0 0 0 0 0,0 1 0 0 0,0-1 0 0 0,1 0 0 0 0,-1 1 0 0 0,0-1 0 0 0,1 0 0 0 0,0 1 0 0 0,-1-1 0 0 0,1 1 0 0 0,0-1 0 0 0,-1 1 0 0 0,1-1 0 0 0,0 0 0 0 0,0 1 0 0 0,0-1-1 0 0,0 1 1 0 0,1-1 0 0 0,-1 1 0 0 0,0-1 0 0 0,0 1 0 0 0,2 1 0 0 0,-1 0 12 0 0,0 0 0 0 0,0-1 0 0 0,0 1 0 0 0,0 0 0 0 0,1-1 0 0 0,-1 1 0 0 0,1-1 0 0 0,4 5 0 0 0,19 17 163 0 0,-11-11-56 0 0,-8-7-43 0 0,0 1 1 0 0,8 11-1 0 0,-12-16-70 0 0,-1-1 1 0 0,0 1 0 0 0,0 0-1 0 0,0 0 1 0 0,-1-1-1 0 0,1 1 1 0 0,0 0 0 0 0,-1 0-1 0 0,1 0 1 0 0,-1 0-1 0 0,1 0 1 0 0,-1 0 0 0 0,0 0-1 0 0,0 0 1 0 0,0 0 0 0 0,0 0-1 0 0,-1 3 1 0 0,1-4-8 0 0,-1 0 0 0 0,1-1 0 0 0,0 1 0 0 0,-1-1 0 0 0,1 1 0 0 0,-1-1 0 0 0,1 1 0 0 0,-1-1 0 0 0,1 0-1 0 0,-1 1 1 0 0,1-1 0 0 0,-1 0 0 0 0,0 1 0 0 0,1-1 0 0 0,-1 0 0 0 0,1 0 0 0 0,-1 1 0 0 0,0-1 0 0 0,1 0 0 0 0,-1 0 0 0 0,0 0 0 0 0,1 0 0 0 0,-2 0 0 0 0,-19 1-2 0 0,16-2-52 0 0,2 1-65 0 0,1 0 1 0 0,0 0-1 0 0,0 0 0 0 0,0-1 0 0 0,-1 1 0 0 0,1-1 0 0 0,0 0 1 0 0,0 1-1 0 0,0-1 0 0 0,0 0 0 0 0,-3-2 0 0 0,-2-3-3340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9:05.72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126 46 16235 0 0,'0'0'7354'0'0,"-115"-30"-9226"0"0,104 28-1113 0 0</inkml:trace>
  <inkml:trace contextRef="#ctx0" brushRef="#br0" timeOffset="1">239 0 17412 0 0,'0'0'2924'0'0,"9"1"-3240"0"0,28 0 350 0 0,-34 0 3 0 0,0-1 0 0 0,0 1 0 0 0,0 0 1 0 0,0 0-1 0 0,0 0 0 0 0,0 0 0 0 0,0 0 1 0 0,0 1-1 0 0,0-1 0 0 0,-1 1 1 0 0,1 0-1 0 0,-1 0 0 0 0,1 0 0 0 0,-1 0 1 0 0,0 0-1 0 0,1 1 0 0 0,1 2 0 0 0,-1-1 120 0 0,-1-1 0 0 0,1 1 0 0 0,-1 0 0 0 0,0 0 0 0 0,0 0-1 0 0,0 1 1 0 0,0-1 0 0 0,-1 0 0 0 0,0 1 0 0 0,0-1 0 0 0,0 1-1 0 0,0 0 1 0 0,-1-1 0 0 0,1 1 0 0 0,-1-1 0 0 0,-1 1-1 0 0,1 0 1 0 0,-2 6 0 0 0,0 0 90 0 0,0-1 0 0 0,-2 1 0 0 0,1 0 0 0 0,-1-1-1 0 0,-1 0 1 0 0,-8 15 0 0 0,3-10-123 0 0,8-13-223 0 0,0 1 1 0 0,0 0-1 0 0,0 0 1 0 0,0 0 0 0 0,0 0-1 0 0,0 0 1 0 0,1 0-1 0 0,0 0 1 0 0,0 1-1 0 0,0-1 1 0 0,-1 4 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9:06.06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141 44 17484 0 0,'0'0'4649'0'0,"-126"-40"-5585"0"0,112 37-1561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9:06.45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0 12651 0 0,'0'0'2583'0'0,"14"3"-2420"0"0,3 0-85 0 0,-2 0 164 0 0,28 3 0 0 0,-41-6-127 0 0,-1 0 0 0 0,1 0 0 0 0,-1 0-1 0 0,1 0 1 0 0,0 0 0 0 0,-1 1 0 0 0,1-1-1 0 0,-1 1 1 0 0,1-1 0 0 0,-1 1 0 0 0,1 0-1 0 0,1 0 1 0 0,-2 1 3 0 0,0-1-1 0 0,0 1 1 0 0,0-1-1 0 0,0 1 1 0 0,0 0-1 0 0,0-1 1 0 0,0 1-1 0 0,-1 0 1 0 0,1 0-1 0 0,0 2 1 0 0,8 28 1694 0 0,9 63 0 0 0,-8-37-944 0 0,1 11-55 0 0,2 71 1 0 0,-7 70 470 0 0,-2-29-484 0 0,-2 40 311 0 0,-3-211-1028 0 0,-3 19 1 0 0,3-25-79 0 0,0-1-1 0 0,0 1 1 0 0,0-1 0 0 0,0 0-1 0 0,0 1 1 0 0,-1-1 0 0 0,0 0 0 0 0,-4 5-1 0 0,5-7-52 0 0,0 0-1 0 0,0 0 0 0 0,0 0 0 0 0,0-1 0 0 0,-1 1 1 0 0,1 0-1 0 0,0-1 0 0 0,-1 1 0 0 0,1-1 0 0 0,0 0 0 0 0,-1 1 1 0 0,1-1-1 0 0,-1 0 0 0 0,-2 0 0 0 0,-10 0-1976 0 0,2-1-3581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9:11.82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106 0 4985 0 0,'0'0'12931'0'0,"-4"1"-12355"0"0,-18 2-54 0 0,-1-2 1 0 0,-22 0-1 0 0,37-1-619 0 0,8 0 105 0 0,-1 0 0 0 0,1 1 0 0 0,0-1 0 0 0,-1 0-1 0 0,1 1 1 0 0,0-1 0 0 0,0 0 0 0 0,0 1 0 0 0,-1-1 0 0 0,1 1 0 0 0,0-1 0 0 0,0 0 0 0 0,0 1 0 0 0,0-1 0 0 0,0 1 0 0 0,0-1 0 0 0,0 0 0 0 0,0 1 0 0 0,0-1 0 0 0,0 1 0 0 0,0 0 0 0 0,0 13 499 0 0,0-11-399 0 0,0 25 347 0 0,7 151 1662 0 0,7-29-1397 0 0,-11-96-572 0 0,2 128 498 0 0,-4-52 127 0 0,1 40-413 0 0,-2-151-311 0 0,4 34 99 0 0,-1 42-45 0 0,-3-94-94 0 0,0 15 74 0 0,1 0 2 0 0,-1-16 1 0 0,13 5 372 0 0,-5-2-428 0 0,0 0 0 0 0,1 0 0 0 0,-1-1-1 0 0,1 0 1 0 0,0-1 0 0 0,12 1 0 0 0,11-4-2795 0 0,-27 2-767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9:12.29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156 7 8146 0 0,'0'0'14181'0'0,"-7"0"-13354"0"0,-128-1 644 0 0,134 1-1640 0 0,0 0-1 0 0,-1 0 1 0 0,1-1-1 0 0,0 1 1 0 0,0 0 0 0 0,0-1-1 0 0,0 1 1 0 0,0-1-1 0 0,0 1 1 0 0,1-1-1 0 0,-3-1 1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9:12.64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173 15 13091 0 0,'0'0'11124'0'0,"-20"-2"-11046"0"0,-61-8-56 0 0,69 9-280 0 0,0-1 0 0 0,-20 2 1 0 0,16 1-2342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9:21.64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334 816 4265 0 0,'0'0'8735'0'0,"0"-5"-7876"0"0,3-88 4595 0 0,-2 32-4392 0 0,0 32-797 0 0,-1-1 0 0 0,-2 1 0 0 0,-1 0 0 0 0,-1 0 0 0 0,-9-34 0 0 0,4 35-50 0 0,-1-1 0 0 0,-1 2 1 0 0,-2 0-1 0 0,-1 0 1 0 0,0 1-1 0 0,-2 1 0 0 0,-2 0 1 0 0,0 1-1 0 0,-33-33 0 0 0,15 20-270 0 0,-37-50 0 0 0,72 87 58 0 0,1 0 0 0 0,0 0 0 0 0,0 0 0 0 0,0 0 0 0 0,0 0 0 0 0,0 0 0 0 0,0 0 0 0 0,0 0 0 0 0,0 0 0 0 0,0 0 0 0 0,0 0 0 0 0,0-1 0 0 0,0 1 0 0 0,0 0 0 0 0,0 0 0 0 0,0 0 0 0 0,0 0 0 0 0,0 0 0 0 0,0 0 0 0 0,0 0 0 0 0,0 0 0 0 0,0 0 0 0 0,0 0 0 0 0,0 0 0 0 0,0 0 0 0 0,0 0 0 0 0,0 0 0 0 0,0 0 0 0 0,0 0 0 0 0,0-1 0 0 0,0 1 0 0 0,0 0 0 0 0,0 0 0 0 0,0 0 0 0 0,0 0 0 0 0,0 0 0 0 0,0 0 0 0 0,1 0 0 0 0,-1 0 0 0 0,0 0 0 0 0,0 0 0 0 0,0 0 0 0 0,0 0 0 0 0,0 0 0 0 0,0 0 0 0 0,0 0 0 0 0,0 0 0 0 0,0 0 0 0 0,0 0-1 0 0,0 0 1 0 0,0 0 0 0 0,0 0 0 0 0,0 0 0 0 0,0 0 0 0 0,0 0 0 0 0,1 0 0 0 0,-1 0 0 0 0,0 0 0 0 0,0 0 0 0 0,7 0-69 0 0,8 4-197 0 0,-7 0 271 0 0,0-1 0 0 0,0 0 0 0 0,0-1 0 0 0,1 1 0 0 0,-1-1 0 0 0,18 1 0 0 0,-35-14-74 0 0,1 4 42 0 0,1 1-1 0 0,-2 0 1 0 0,1 1 0 0 0,0 0 0 0 0,-12-5-1 0 0,19 10 21 0 0,1 0-1 0 0,-1 0 0 0 0,1 0 0 0 0,-1 0 0 0 0,1 0 0 0 0,-1 0 0 0 0,1 0 0 0 0,-1 0 1 0 0,1 0-1 0 0,-1 0 0 0 0,1 0 0 0 0,0 0 0 0 0,-1 1 0 0 0,1-1 0 0 0,-1 0 0 0 0,1 0 1 0 0,-1 1-1 0 0,1-1 0 0 0,-1 0 0 0 0,1 0 0 0 0,0 1 0 0 0,-1-1 0 0 0,1 0 1 0 0,0 1-1 0 0,-1-1 0 0 0,1 1 0 0 0,0-1 0 0 0,-1 0 0 0 0,1 1 0 0 0,0-1 0 0 0,0 1 1 0 0,0-1-1 0 0,-1 1 0 0 0,1-1 0 0 0,0 1 0 0 0,0-1 0 0 0,0 1 0 0 0,0 0 1 0 0,-5 25 156 0 0,4-21-153 0 0,0 1 20 0 0,-9 53 216 0 0,8-52-203 0 0,0 0-1 0 0,0-1 1 0 0,0 1 0 0 0,-1-1-1 0 0,0 0 1 0 0,-7 10 0 0 0,8-13-387 0 0,-4 6 806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56:19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63 752 0 0,'3'-1'14887'0'0,"-4"-2"-14658"0"0,-1 0 0 0 0,0 1-1 0 0,0-1 1 0 0,0 0 0 0 0,-1 1 0 0 0,1 0-1 0 0,0 0 1 0 0,-4-3 0 0 0,2 3-103 0 0,1-1 1 0 0,0 0-1 0 0,0 0 1 0 0,-4-5 0 0 0,2 3-124 0 0,4 4-78 0 0,1 1-1 0 0,-1-1 1 0 0,0 1 0 0 0,1-1 0 0 0,-1 0-1 0 0,1 1 1 0 0,-1-1 0 0 0,1 1-1 0 0,-1-1 1 0 0,1 0 0 0 0,0 1 0 0 0,-1-1-1 0 0,1 0 1 0 0,0 0 0 0 0,-1 0 0 0 0,1-1-1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9:22.18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90 223 10842 0 0,'0'0'10217'0'0,"12"0"-9238"0"0,-9-2-935 0 0,1 0 0 0 0,-1 0 0 0 0,0 0-1 0 0,0 0 1 0 0,0-1 0 0 0,0 1 0 0 0,0-1 0 0 0,-1 1 0 0 0,1-1 0 0 0,-1 0-1 0 0,1 0 1 0 0,-1-1 0 0 0,0 1 0 0 0,0 0 0 0 0,-1-1 0 0 0,1 1 0 0 0,-1-1-1 0 0,0 1 1 0 0,0-1 0 0 0,0 0 0 0 0,0 0 0 0 0,0 1 0 0 0,-1-1 0 0 0,0 0-1 0 0,0-5 1 0 0,0-3-54 0 0,0-1-1 0 0,-1 1 1 0 0,-5-24-1 0 0,5 32 9 0 0,0 1-1 0 0,0-1 1 0 0,-1 0 0 0 0,0 0 0 0 0,1 1-1 0 0,-1-1 1 0 0,0 1 0 0 0,-1-1 0 0 0,1 1-1 0 0,0 0 1 0 0,-1 0 0 0 0,0 0-1 0 0,0 0 1 0 0,0 0 0 0 0,-6-4 0 0 0,7 6 13 0 0,1 0 0 0 0,-1 1 0 0 0,1-1 0 0 0,-1 0 1 0 0,0 1-1 0 0,1-1 0 0 0,-1 1 0 0 0,1 0 0 0 0,-1-1 1 0 0,0 1-1 0 0,0 0 0 0 0,1 0 0 0 0,-1 0 0 0 0,0 0 1 0 0,1 0-1 0 0,-1 0 0 0 0,-2 1 0 0 0,2 0 22 0 0,-1 0 1 0 0,1 0-1 0 0,-1 0 1 0 0,1 1-1 0 0,0-1 0 0 0,-1 1 1 0 0,1-1-1 0 0,0 1 0 0 0,-3 3 1 0 0,-1 2 56 0 0,1-1-1 0 0,0 1 1 0 0,0 0 0 0 0,1 0-1 0 0,-7 14 1 0 0,9-17-34 0 0,1 1 0 0 0,-1-1 0 0 0,1 0 0 0 0,0 1 0 0 0,0-1 0 0 0,0 1 0 0 0,0 0 0 0 0,1-1 0 0 0,0 1-1 0 0,0-1 1 0 0,1 6 0 0 0,-1-6-15 0 0,1-1-1 0 0,0 1 1 0 0,0-1-1 0 0,1 1 0 0 0,-1-1 1 0 0,1 1-1 0 0,-1-1 1 0 0,1 0-1 0 0,0 0 1 0 0,0 0-1 0 0,1 0 0 0 0,-1 0 1 0 0,1-1-1 0 0,3 4 1 0 0,-1-2-167 0 0,0 0-1 0 0,1 0 1 0 0,-1 0 0 0 0,13 5 0 0 0,-4-4-2736 0 0,1 0-3829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9:22.51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0 15699 0 0,'0'0'7618'0'0,"2"33"-9162"0"0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9:22.87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17 13323 0 0,'0'0'8844'0'0,"4"-3"-8682"0"0,13-9-74 0 0,-16 12-87 0 0,0-1 0 0 0,1 1 0 0 0,-1 0 0 0 0,0 0 1 0 0,1 0-1 0 0,-1 0 0 0 0,1-1 0 0 0,-1 2 0 0 0,0-1 0 0 0,1 0 0 0 0,-1 0 1 0 0,1 0-1 0 0,-1 1 0 0 0,0-1 0 0 0,1 1 0 0 0,-1-1 0 0 0,0 1 0 0 0,3 0 1 0 0,0 1-4 0 0,5 2 35 0 0,1 0 0 0 0,-1 0-1 0 0,0 1 1 0 0,-1 0 0 0 0,15 12 0 0 0,-21-16-13 0 0,0 1-1 0 0,0 0 1 0 0,0 0-1 0 0,-1 0 0 0 0,1 1 1 0 0,-1-1-1 0 0,1 0 1 0 0,-1 0-1 0 0,0 1 1 0 0,0-1-1 0 0,0 1 1 0 0,0-1-1 0 0,0 1 1 0 0,-1 0-1 0 0,1-1 1 0 0,-1 1-1 0 0,0-1 0 0 0,0 1 1 0 0,0 0-1 0 0,0 0 1 0 0,0-1-1 0 0,0 1 1 0 0,-1-1-1 0 0,1 1 1 0 0,-2 3-1 0 0,-2 6 163 0 0,-1 0 0 0 0,0 0 0 0 0,0-1 0 0 0,-9 13 0 0 0,5-9 104 0 0,-5 10 21 0 0,6-13-248 0 0,1 1 1 0 0,1 0-1 0 0,-1 0 0 0 0,2 1 0 0 0,-5 15 1 0 0,10-28-95 0 0,0 0 0 0 0,-1 0 0 0 0,1 0 1 0 0,0 0-1 0 0,0 1 0 0 0,0-1 0 0 0,0 0 0 0 0,0 0 1 0 0,0 0-1 0 0,0 0 0 0 0,0 0 0 0 0,1 1 1 0 0,-1 0-1 0 0,5 2-3085 0 0</inkml:trace>
  <inkml:trace contextRef="#ctx0" brushRef="#br0" timeOffset="1">165 290 4865 0 0,'0'0'18591'0'0,"-17"-12"-18565"0"0,-52-36-118 0 0,62 43-163 0 0,-1 0-1 0 0,0 0 1 0 0,0 0-1 0 0,-15-5 1 0 0,7 4-1998 0 0,8 2-2741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9:23.20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83 1 21085 0 0,'0'0'4568'0'0,"-33"122"-4479"0"0,26-110-41 0 0,1 0-40 0 0,-3-3-73 0 0,1 0-103 0 0,1 0-184 0 0,1-3-544 0 0,-1-2-1640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9:24.61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345 699 4929 0 0,'2'4'15331'0'0,"-1"-8"-15147"0"0,-1 1 0 0 0,1 0-1 0 0,-1 0 1 0 0,1 0 0 0 0,3-6-1 0 0,1-9-35 0 0,3-23 41 0 0,-2 0 1 0 0,0-58-1 0 0,-5 85-131 0 0,-1 0 1 0 0,-1 0-1 0 0,-1 0 0 0 0,0 0 1 0 0,0 0-1 0 0,-8-22 0 0 0,1 14 176 0 0,-1 1 0 0 0,-1 0 0 0 0,-1 1 0 0 0,0 0 0 0 0,-29-33 0 0 0,14 23-32 0 0,-1 1 0 0 0,-51-39 0 0 0,12 19-243 0 0,67 48 324 0 0,4 0-133 0 0,11 0-120 0 0,18 3-185 0 0,-29-2 147 0 0,1 1 0 0 0,-1-1 0 0 0,0 1 0 0 0,0 0 0 0 0,0 1 0 0 0,1-1 0 0 0,-1 1 0 0 0,0 0 0 0 0,6 4 0 0 0,-23-31 296 0 0,13 24 336 0 0,-19-1-27 0 0,4-1-580 0 0,0 0 0 0 0,0 0 0 0 0,-1 2 1 0 0,-20-1-1 0 0,-1 1-37 0 0,36 1 148 0 0,11 8-60 0 0,-4-1-60 0 0,0 0 0 0 0,-1 0 0 0 0,0 1 0 0 0,0 0 0 0 0,0 0 0 0 0,-1 0 0 0 0,0 0 0 0 0,-1 0 0 0 0,0 1 0 0 0,0 0 0 0 0,-1 0 0 0 0,0 0 0 0 0,0 0 0 0 0,0 16 0 0 0,-2-25-27 0 0,0 1 1 0 0,0-1 0 0 0,0 1-1 0 0,0-1 1 0 0,0 1 0 0 0,-1-1-1 0 0,1 1 1 0 0,0-1 0 0 0,0 1-1 0 0,0-1 1 0 0,0 0 0 0 0,0 1-1 0 0,-1-1 1 0 0,1 1 0 0 0,0-1 0 0 0,-1 1-1 0 0,1-1 1 0 0,0 0 0 0 0,0 1-1 0 0,-1-1 1 0 0,1 0 0 0 0,-1 1-1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9:25.78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118 246 2841 0 0,'0'0'15435'0'0,"1"3"-14266"0"0,1 2-1110 0 0,-2-5 1 0 0,0 1-1 0 0,0-1 1 0 0,0 0-1 0 0,0 1 1 0 0,0-1-1 0 0,1 0 1 0 0,-1 1-1 0 0,0-1 0 0 0,0 0 1 0 0,0 1-1 0 0,0-1 1 0 0,0 0-1 0 0,1 0 1 0 0,-1 1-1 0 0,0-1 1 0 0,0 0-1 0 0,1 0 1 0 0,-1 1-1 0 0,0-1 1 0 0,0 0-1 0 0,1 0 1 0 0,-1 0-1 0 0,1 1 1 0 0,0-2 28 0 0,-1 1 0 0 0,1-1 1 0 0,0 1-1 0 0,0-1 1 0 0,0 1-1 0 0,0-1 1 0 0,0 0-1 0 0,0 1 0 0 0,-1-1 1 0 0,1 0-1 0 0,1-1 1 0 0,3-4-63 0 0,1 1 1 0 0,-1-2-1 0 0,-1 1 0 0 0,1-1 1 0 0,-1 1-1 0 0,0-1 1 0 0,0 0-1 0 0,-1-1 1 0 0,0 1-1 0 0,-1-1 1 0 0,1 1-1 0 0,-1-1 0 0 0,-1 0 1 0 0,1 1-1 0 0,-1-1 1 0 0,-1-10-1 0 0,1 11-35 0 0,-1 0 0 0 0,-1 1-1 0 0,1-1 1 0 0,-1 0 0 0 0,-1 1 0 0 0,1-1-1 0 0,-1 1 1 0 0,0-1 0 0 0,-1 1 0 0 0,-3-8-1 0 0,4 11 13 0 0,0 0-1 0 0,0 0 0 0 0,0 0 0 0 0,0 1 1 0 0,0-1-1 0 0,-1 1 0 0 0,1-1 1 0 0,-1 1-1 0 0,1 0 0 0 0,-1 0 0 0 0,0 0 1 0 0,0 0-1 0 0,0 1 0 0 0,0-1 1 0 0,0 1-1 0 0,-1 0 0 0 0,1 0 0 0 0,0 0 1 0 0,0 0-1 0 0,-1 0 0 0 0,1 1 0 0 0,-5-1 1 0 0,4 2 29 0 0,0-1 1 0 0,0 0 0 0 0,0 1-1 0 0,0 0 1 0 0,0 0 0 0 0,0 0-1 0 0,0 1 1 0 0,0-1 0 0 0,0 1-1 0 0,0 0 1 0 0,1 0 0 0 0,-1 0-1 0 0,1 0 1 0 0,-1 1 0 0 0,1 0-1 0 0,0-1 1 0 0,0 1-1 0 0,0 0 1 0 0,-4 6 0 0 0,4-5 44 0 0,0 1 1 0 0,0-1-1 0 0,0 1 1 0 0,0 0-1 0 0,1 0 1 0 0,0 0-1 0 0,0 0 1 0 0,0 0-1 0 0,1 1 0 0 0,-1-1 1 0 0,1 0-1 0 0,1 1 1 0 0,-1-1-1 0 0,1 10 1 0 0,1-11-31 0 0,-1-1 0 0 0,1 0 0 0 0,0 1 1 0 0,1-1-1 0 0,-1 0 0 0 0,1 0 0 0 0,-1 0 0 0 0,1 0 0 0 0,0 0 1 0 0,0 0-1 0 0,0-1 0 0 0,0 1 0 0 0,4 2 0 0 0,-2-1-14 0 0,0 0 0 0 0,1 0 0 0 0,-1-1 0 0 0,1 1-1 0 0,0-1 1 0 0,0-1 0 0 0,7 4 0 0 0,-7-4-191 0 0,1-1-1 0 0,-1 0 1 0 0,0 0 0 0 0,0 0 0 0 0,8 0 0 0 0,1-2-3299 0 0,-2-1-4184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9:26.15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0 17644 0 0,'0'0'7187'0'0,"2"7"-7589"0"0,0 1-14 0 0,2 6 431 0 0,-3 1-9309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9:26.49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84 1 10866 0 0,'0'0'8756'0'0,"-10"11"-8528"0"0,-46 51 37 0 0,54-60-222 0 0,1-1-1 0 0,-1 1 1 0 0,1 0-1 0 0,-1 0 1 0 0,1 0 0 0 0,0 0-1 0 0,0 1 1 0 0,0-1-1 0 0,0 0 1 0 0,0 0 0 0 0,0 1-1 0 0,1-1 1 0 0,-1 1-1 0 0,1-1 1 0 0,-1 0-1 0 0,1 1 1 0 0,0-1 0 0 0,0 1-1 0 0,0-1 1 0 0,0 1-1 0 0,1-1 1 0 0,-1 1 0 0 0,1-1-1 0 0,-1 0 1 0 0,1 1-1 0 0,0-1 1 0 0,0 0 0 0 0,0 0-1 0 0,0 1 1 0 0,0-1-1 0 0,1 0 1 0 0,2 3 0 0 0,1 2 28 0 0,1-1 1 0 0,0 0-1 0 0,1 0 1 0 0,10 8-1 0 0,-13-12-35 0 0,-1 0-1 0 0,1 0 0 0 0,0 0 0 0 0,0 0 0 0 0,0 0 1 0 0,-1-1-1 0 0,2 1 0 0 0,-1-1 0 0 0,0 0 0 0 0,0-1 1 0 0,6 1-1 0 0,-9-1-20 0 0,0 0-1 0 0,1 0 1 0 0,-1 0 0 0 0,0-1 0 0 0,1 1 0 0 0,-1-1 0 0 0,0 1-1 0 0,0-1 1 0 0,1 1 0 0 0,-1-1 0 0 0,0 0 0 0 0,0 0 0 0 0,0 1-1 0 0,0-1 1 0 0,0 0 0 0 0,0 0 0 0 0,0 0 0 0 0,0 0 0 0 0,0 0 0 0 0,1-3-1 0 0,2-2-14 0 0,-1 0 0 0 0,5-13 0 0 0,-2 5-14 0 0,-1 2 13 0 0,-5 9 28 0 0,1 1-1 0 0,0 0 0 0 0,0 0 1 0 0,0-1-1 0 0,0 1 1 0 0,0 0-1 0 0,2-2 1 0 0,-2 13 104 0 0,-2-1 36 0 0,-1 1 0 0 0,0-1 0 0 0,0 0 1 0 0,0 0-1 0 0,-1 0 0 0 0,-1 0 1 0 0,-7 14-1 0 0,2-2 235 0 0,6-13-312 0 0,0 0 1 0 0,0 1-1 0 0,1-1 0 0 0,0 1 1 0 0,1-1-1 0 0,-1 10 0 0 0,1 11-3571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9:26.85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143 76 12683 0 0,'0'0'5219'0'0,"-4"-11"-5141"0"0,-11-32-1 0 0,15 42-72 0 0,-1 1 0 0 0,1-1 0 0 0,0 0 0 0 0,0 1 0 0 0,0-1-1 0 0,-1 1 1 0 0,1-1 0 0 0,0 0 0 0 0,0 1 0 0 0,0-1 0 0 0,0 1 0 0 0,0-1 0 0 0,0 0-1 0 0,0 1 1 0 0,0-1 0 0 0,0 1 0 0 0,1-1 0 0 0,-1 0 0 0 0,0 1 0 0 0,0-1 0 0 0,0 1-1 0 0,1-1 1 0 0,-1 0 0 0 0,0 1 0 0 0,1-1 0 0 0,-1 1 0 0 0,0-1 0 0 0,1 1 0 0 0,-1 0-1 0 0,1-1 1 0 0,-1 1 0 0 0,1-1 0 0 0,-1 1 0 0 0,1 0 0 0 0,-1-1 0 0 0,1 1-1 0 0,-1 0 1 0 0,1 0 0 0 0,-1-1 0 0 0,1 1 0 0 0,0 0 0 0 0,-1 0 0 0 0,1 0 0 0 0,-1 0-1 0 0,1-1 1 0 0,0 1 0 0 0,-1 0 0 0 0,1 0 0 0 0,-1 0 0 0 0,1 1 0 0 0,1-1 0 0 0,0 0 17 0 0,-1 0-2 0 0,0 0-1 0 0,0 0 1 0 0,1 0-1 0 0,-1 0 1 0 0,0 0-1 0 0,0 1 1 0 0,0-1-1 0 0,0 0 1 0 0,0 1-1 0 0,1-1 1 0 0,-1 1 0 0 0,0-1-1 0 0,0 1 1 0 0,0-1-1 0 0,0 1 1 0 0,0 0-1 0 0,-1-1 1 0 0,1 1-1 0 0,0 0 1 0 0,0 0-1 0 0,0 0 1 0 0,0 0-1 0 0,-1 0 1 0 0,1 0-1 0 0,-1 0 1 0 0,1 0-1 0 0,-1 0 1 0 0,1 0-1 0 0,-1 0 1 0 0,1 0-1 0 0,-1 0 1 0 0,0 1-1 0 0,1 0 1 0 0,0 6 265 0 0,0-1-1 0 0,0 1 1 0 0,0 14-1 0 0,-1-20-243 0 0,0 5 214 0 0,-1 0-1 0 0,1 0 1 0 0,-1 0-1 0 0,0 0 1 0 0,-1 0-1 0 0,0 0 1 0 0,0-1-1 0 0,-6 14 1 0 0,6-17-150 0 0,0 1 0 0 0,0-1 1 0 0,0 1-1 0 0,-1-1 0 0 0,1 0 1 0 0,-1 0-1 0 0,0 0 0 0 0,0 0 1 0 0,0-1-1 0 0,-1 1 0 0 0,1-1 1 0 0,0 0-1 0 0,-1 0 0 0 0,0 0 1 0 0,1-1-1 0 0,-1 1 0 0 0,-5 1 1 0 0,0-1-8 0 0,0 0 0 0 0,-1 0 0 0 0,-10 0 1 0 0,17-2-97 0 0,0 1 0 0 0,1-1 1 0 0,-1 0-1 0 0,1-1 0 0 0,-1 1 0 0 0,0 0 1 0 0,1-1-1 0 0,-1 1 0 0 0,1-1 1 0 0,-1 0-1 0 0,1 0 0 0 0,-1 0 0 0 0,1 0 1 0 0,0-1-1 0 0,-1 1 0 0 0,-2-3 1 0 0,5 4 2 0 0,-1 0 0 0 0,1 0 0 0 0,0-1 0 0 0,-1 1 0 0 0,1 0 0 0 0,0-1 0 0 0,0 1 0 0 0,-1 0 0 0 0,1-1 1 0 0,0 1-1 0 0,0-1 0 0 0,-1 1 0 0 0,1 0 0 0 0,0-1 0 0 0,0 1 0 0 0,0-1 0 0 0,0 1 0 0 0,0-1 0 0 0,0 1 1 0 0,0 0-1 0 0,-1-1 0 0 0,1 1 0 0 0,0-1 0 0 0,1 0 0 0 0,-1 1 1 0 0,0-1 0 0 0,0 1 0 0 0,1 0 1 0 0,-1-1-1 0 0,0 1 0 0 0,1 0 0 0 0,-1-1 0 0 0,0 1 0 0 0,1 0 0 0 0,-1 0 1 0 0,1-1-1 0 0,-1 1 0 0 0,1 0 0 0 0,-1 0 0 0 0,0 0 0 0 0,1 0 0 0 0,-1-1 0 0 0,2 1 1 0 0,0 0 2 0 0,1-1 1 0 0,0 1-1 0 0,0 0 1 0 0,0 0-1 0 0,-1 0 1 0 0,6 1-1 0 0,-2 1-4 0 0,1 0 0 0 0,-1 1 0 0 0,0 0 0 0 0,0 0 0 0 0,0 0 0 0 0,7 6 0 0 0,32 27 109 0 0,-36-29-87 0 0,6 5-147 0 0,0 1-1 0 0,-1 1 1 0 0,-1 1-1 0 0,20 25 1 0 0,-30-33-1555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1:20.93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38 0 6321 0 0,'0'0'13710'0'0,"-6"5"-13225"0"0,-18 14-47 0 0,23-18-388 0 0,0-1-1 0 0,1 1 1 0 0,-1 0 0 0 0,0-1 0 0 0,1 1-1 0 0,-1 0 1 0 0,1 0 0 0 0,-1-1 0 0 0,1 1-1 0 0,0 0 1 0 0,-1 0 0 0 0,1 0 0 0 0,-1 1-1 0 0,1-2-15 0 0,0 1 0 0 0,0-1 0 0 0,0 1 1 0 0,0-1-1 0 0,0 0 0 0 0,0 1 0 0 0,0-1 0 0 0,0 1 0 0 0,1-1 0 0 0,-1 1 0 0 0,0-1 0 0 0,0 0 0 0 0,0 1 0 0 0,0-1 0 0 0,1 0 0 0 0,-1 1 0 0 0,0-1 0 0 0,0 0 0 0 0,1 1 0 0 0,0 0 51 0 0,0 0-1 0 0,1 0 0 0 0,-1 0 0 0 0,0-1 0 0 0,0 1 0 0 0,1 0 1 0 0,-1-1-1 0 0,0 1 0 0 0,3 0 0 0 0,0 0-8 0 0,0 0 1 0 0,0-1-1 0 0,0 0 1 0 0,0 1-1 0 0,0-1 1 0 0,7-1-1 0 0,-10 1-58 0 0,0 0-1 0 0,0-1 0 0 0,0 1 1 0 0,0 0-1 0 0,0 0 1 0 0,0 0-1 0 0,0-1 0 0 0,-1 1 1 0 0,1 0-1 0 0,0-1 1 0 0,0 1-1 0 0,0-1 0 0 0,-1 1 1 0 0,1-1-1 0 0,0 1 1 0 0,0-1-1 0 0,-1 0 0 0 0,1 1 1 0 0,0-1-1 0 0,-1 0 1 0 0,1 0-1 0 0,-1 1 0 0 0,1-1 1 0 0,-1 0-1 0 0,1 0 1 0 0,-1 0-1 0 0,0 0 1 0 0,1 1-1 0 0,-1-1 0 0 0,0 0 1 0 0,0 0-1 0 0,1-2 1 0 0,-2 2-16 0 0,1 1 0 0 0,0-1 0 0 0,0 0 0 0 0,-1 0 0 0 0,1 0 1 0 0,0 0-1 0 0,-1 0 0 0 0,1 0 0 0 0,-1 0 0 0 0,1 0 0 0 0,-1 1 1 0 0,0-1-1 0 0,1 0 0 0 0,-1 0 0 0 0,0 1 0 0 0,1-1 0 0 0,-1 0 1 0 0,0 1-1 0 0,0-1 0 0 0,0 1 0 0 0,0-1 0 0 0,0 1 0 0 0,1 0 1 0 0,-1-1-1 0 0,-2 0 0 0 0,0 0 14 0 0,-1 0 0 0 0,1 0 0 0 0,-1 1 1 0 0,1-1-1 0 0,-7 0 0 0 0,9 1-5 0 0,0 1 0 0 0,0-1 0 0 0,0 1 1 0 0,0-1-1 0 0,0 1 0 0 0,1-1 0 0 0,-1 1 0 0 0,0-1 0 0 0,0 1 1 0 0,1 0-1 0 0,-1-1 0 0 0,0 1 0 0 0,1 0 0 0 0,-1 0 0 0 0,1-1 0 0 0,-1 1 1 0 0,1 0-1 0 0,-1 0 0 0 0,1 0 0 0 0,0 0 0 0 0,-1 0 0 0 0,1 0 1 0 0,0-1-1 0 0,-1 3 0 0 0,1-1 39 0 0,-1-1 0 0 0,1 0 0 0 0,0 1 0 0 0,-1-1 0 0 0,1 1 0 0 0,0-1 0 0 0,0 1 0 0 0,0-1 0 0 0,0 1 0 0 0,0-1 0 0 0,1 0 0 0 0,-1 1 0 0 0,0-1 0 0 0,1 1 0 0 0,-1-1 0 0 0,1 2 0 0 0,0-2 7 0 0,0 0-1 0 0,0 0 0 0 0,0 0 1 0 0,0-1-1 0 0,1 1 0 0 0,-1 0 1 0 0,0-1-1 0 0,0 1 0 0 0,0-1 1 0 0,1 1-1 0 0,-1-1 0 0 0,0 1 1 0 0,3-1-1 0 0,18 1 270 0 0,-19-1-306 0 0,-3 0-80 0 0,0 0-1 0 0,0 0 1 0 0,0 0-1 0 0,0 0 1 0 0,0 0-1 0 0,0 0 1 0 0,1 0-1 0 0,-1-1 1 0 0,0 1-1 0 0,0 0 0 0 0,0 0 1 0 0,0 0-1 0 0,0 0 1 0 0,0 0-1 0 0,0 0 1 0 0,0-1-1 0 0,0 1 1 0 0,0 0-1 0 0,0 0 1 0 0,0 0-1 0 0,0 0 0 0 0,0 0 1 0 0,0 0-1 0 0,0-1 1 0 0,0 1-1 0 0,0 0 1 0 0,0 0-1 0 0,0 0 1 0 0,-1 0-1 0 0,1 0 1 0 0,0 0-1 0 0,0-1 1 0 0,0 1-1 0 0,0 0 0 0 0,0 0 1 0 0,0 0-1 0 0,0 0 1 0 0,0 0-1 0 0,0 0 1 0 0,-1 0-1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56:19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233 235 0 0 0,'0'0'9221'0'0,"-5"-5"-8563"0"0,-2-1-412 0 0,-15-14 745 0 0,15 12-514 0 0,6 6-417 0 0,0 1 0 0 0,0-1 0 0 0,-1 1 1 0 0,1-1-1 0 0,-1 1 0 0 0,1 0 0 0 0,-3-2 1 0 0,-6-11-5258 0 0</inkml:trace>
  <inkml:trace contextRef="#ctx0" brushRef="#br0" timeOffset="1">82 71 1504 0 0,'0'0'8575'0'0,"-4"-3"-8038"0"0,-4-4-400 0 0,-37-28 2552 0 0,41 32-2847 0 0,1-1 0 0 0,-1 1 0 0 0,-4-6 0 0 0,2 2-5639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2:09.32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64 31 6673 0 0,'0'0'12420'0'0,"-5"-7"-12080"0"0,3 4-271 0 0,0 0-36 0 0,0 0-1 0 0,0 1 1 0 0,0-1 0 0 0,-4-3 0 0 0,5 6-25 0 0,1-1-1 0 0,0 1 1 0 0,0 0 0 0 0,-1 0 0 0 0,1-1 0 0 0,0 1 0 0 0,-1 0 0 0 0,1 0-1 0 0,0-1 1 0 0,-1 1 0 0 0,1 0 0 0 0,-1 0 0 0 0,1 0 0 0 0,0 0 0 0 0,-1 0-1 0 0,1 0 1 0 0,0 0 0 0 0,-1 0 0 0 0,1 0 0 0 0,-1 0 0 0 0,1 0 0 0 0,-1 0 0 0 0,1 0-1 0 0,0 0 1 0 0,-1 0 0 0 0,1 0 0 0 0,0 0 0 0 0,-1 0 0 0 0,1 0 0 0 0,-1 1-1 0 0,1-1 1 0 0,0 0 0 0 0,-1 0 0 0 0,1 0 0 0 0,0 1 0 0 0,-1-1 0 0 0,1 0-1 0 0,0 0 1 0 0,0 1 0 0 0,-1-1 0 0 0,1 0 0 0 0,0 1 0 0 0,0-1 0 0 0,-1 0-1 0 0,1 1 1 0 0,0-1 0 0 0,0 1 0 0 0,0 0 0 0 0,-5 7 68 0 0,1 0 1 0 0,1 1-1 0 0,0-1 0 0 0,0 1 1 0 0,0 0-1 0 0,1 0 0 0 0,1 0 0 0 0,-2 17 1 0 0,3-25-44 0 0,1 1 1 0 0,-1-1 0 0 0,0 1-1 0 0,0-1 1 0 0,1 1-1 0 0,-1-1 1 0 0,1 0-1 0 0,-1 1 1 0 0,1-1 0 0 0,0 0-1 0 0,0 1 1 0 0,-1-1-1 0 0,1 0 1 0 0,0 0-1 0 0,0 0 1 0 0,1 1 0 0 0,1 0 26 0 0,-1 0 1 0 0,1 0-1 0 0,-1 0 1 0 0,1 0-1 0 0,0-1 1 0 0,0 0 0 0 0,3 2-1 0 0,2-1 50 0 0,0 0 0 0 0,-1 0-1 0 0,1 0 1 0 0,0-1 0 0 0,9 0-1 0 0,-9-1-2 0 0,0 0-1 0 0,0 0 1 0 0,1-1-1 0 0,-1 0 1 0 0,10-3-1 0 0,-16 4-90 0 0,0-1 1 0 0,0 0-1 0 0,0 1 1 0 0,0-1-1 0 0,0 0 0 0 0,-1 0 1 0 0,1 0-1 0 0,0 0 1 0 0,0-1-1 0 0,-1 1 0 0 0,1 0 1 0 0,-1-1-1 0 0,1 1 1 0 0,-1-1-1 0 0,1 0 1 0 0,-1 1-1 0 0,0-1 0 0 0,0 0 1 0 0,0 0-1 0 0,0 1 1 0 0,0-1-1 0 0,0 0 0 0 0,0 0 1 0 0,-1 0-1 0 0,1 0 1 0 0,-1-3-1 0 0,1 4-36 0 0,-1-1-1 0 0,0 1 1 0 0,-1-1-1 0 0,1 0 1 0 0,0 1-1 0 0,0-1 1 0 0,-1 1-1 0 0,1-1 1 0 0,-1 1 0 0 0,1-1-1 0 0,-1 1 1 0 0,0-1-1 0 0,1 1 1 0 0,-1 0-1 0 0,0-1 1 0 0,0 1-1 0 0,0 0 1 0 0,0 0 0 0 0,-2-2-1 0 0,-2-1-1074 0 0,0-1 0 0 0,0 1 0 0 0,-8-4-1 0 0,12 7 446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2:21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17 7546 0 0,'0'-2'232'0'0,"1"0"-1169"0"0,0 1 33 0 0,-1 0-8 0 0,0-1 160 0 0,-2 1 648 0 0,-3 1 40 0 0,3-1-16 0 0,-3 0-48 0 0,1 0-16 0 0,1 0-232 0 0,-2 0-584 0 0,1-1-1457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29:31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62 752 0 0,'3'-1'14887'0'0,"-5"-2"-14658"0"0,1 1 0 0 0,-1-1-1 0 0,-1 0 1 0 0,1 1 0 0 0,0 0 0 0 0,-1-1-1 0 0,1 1 1 0 0,-4-2 0 0 0,2 1-103 0 0,0 0 1 0 0,1 0-1 0 0,0 0 1 0 0,-4-4 0 0 0,1 1-124 0 0,6 6-78 0 0,-1 0-1 0 0,0-1 1 0 0,1 0 0 0 0,-1 1 0 0 0,1-1-1 0 0,-1 1 1 0 0,1-1 0 0 0,-1 0-1 0 0,1 1 1 0 0,-1-1 0 0 0,1 0 0 0 0,-1 1-1 0 0,1-1 1 0 0,0 0 0 0 0,-1 0 0 0 0,1-1-1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29:32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245 232 0 0 0,'0'0'9221'0'0,"-5"-4"-8563"0"0,-3-2-412 0 0,-15-15 745 0 0,16 13-514 0 0,6 7-417 0 0,0-1 0 0 0,0 1 0 0 0,-1-1 1 0 0,1 1-1 0 0,-1 0 0 0 0,1-1 0 0 0,-3 0 1 0 0,-7-12-5258 0 0</inkml:trace>
  <inkml:trace contextRef="#ctx0" brushRef="#br0" timeOffset="1">86 71 1504 0 0,'0'0'8575'0'0,"-4"-4"-8038"0"0,-4-2-400 0 0,-40-30 2552 0 0,44 33-2847 0 0,1 0 0 0 0,-1 0 0 0 0,-4-6 0 0 0,1 2-5639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29:32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265 240 3633 0 0,'0'0'6875'0'0,"-7"-4"-6171"0"0,-4-5 519 0 0,-22-20 1 0 0,8 5 622 0 0,23 21-2773 0 0</inkml:trace>
  <inkml:trace contextRef="#ctx0" brushRef="#br0" timeOffset="1">94 99 648 0 0,'0'0'10693'0'0,"-8"-7"-10197"0"0,-4-2-333 0 0,0-2 218 0 0,-13-12 1 0 0,21 18-28 0 0,0 0 1 0 0,-7-11-1 0 0,0 0-108 0 0,9 14-241 0 0,-2-2-682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29:33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35 3777 0 0,'0'0'6617'0'0,"-4"-5"-5907"0"0,-2-1-522 0 0,4 3-92 0 0,0 0 1 0 0,-1 0 0 0 0,0 0-1 0 0,0 1 1 0 0,-4-4 0 0 0,-1 2-149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29:33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0 4065 0 0,'0'0'13523'0'0,"-2"7"-12992"0"0,-8 19-77 0 0,9-23-341 0 0,0-1 1 0 0,-1 0-1 0 0,1 0 0 0 0,0 0 0 0 0,-1 0 0 0 0,1 0 1 0 0,-1 0-1 0 0,1 0 0 0 0,-1-1 0 0 0,0 1 0 0 0,0 0 1 0 0,0-1-1 0 0,-4 3 0 0 0,1-2 112 0 0,0 1 1 0 0,0-1-1 0 0,-11 2 1 0 0,14-3-159 0 0,-4 0 34 0 0,3 0-95 0 0,0 0-1 0 0,0-1 1 0 0,0 1-1 0 0,0 0 1 0 0,-2 2-1 0 0,4-3-29 0 0,1 0-1 0 0,0 1 0 0 0,-1-1 0 0 0,1 0 0 0 0,0 0 0 0 0,0 1 0 0 0,-1-1 0 0 0,1 0 0 0 0,0 0 0 0 0,0 1 0 0 0,-1-1 0 0 0,1 0 0 0 0,0 1 0 0 0,0-1 0 0 0,0 0 1 0 0,0 1-1 0 0,-1-1 0 0 0,1 0 0 0 0,0 1 0 0 0,0-1 0 0 0,0 0 0 0 0,0 1 0 0 0,0-1 0 0 0,0 1 0 0 0,0-1 0 0 0,0 0 0 0 0,0 1 0 0 0,0-1 0 0 0,0 0 1 0 0,0 1-1 0 0,0-1 0 0 0,0 1 0 0 0,1-1 0 0 0,-1 0 0 0 0,0 1 0 0 0,0-1 0 0 0,0 0 0 0 0,0 1 0 0 0,1-1 0 0 0,-1 0 0 0 0,0 0 0 0 0,0 1 0 0 0,1-1 0 0 0,-1 0 1 0 0,0 0-1 0 0,1 1 0 0 0,-1-1 0 0 0,0 0 0 0 0,1 0 0 0 0,2 4-982 0 0,1 2-2397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29:34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0 912 0 0,'0'0'5535'0'0,"4"5"-4884"0"0,-1-1-566 0 0,6 9 1977 0 0,14 13 1 0 0,-7-13 590 0 0,0 0-4607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3:20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21 664 0 0,'5'-12'12647'0'0,"9"4"-9486"0"0,-10 7-1756 0 0,-10 6-707 0 0,-1 0-382 0 0,0 1 0 0 0,1 0 1 0 0,0 1-1 0 0,0-1 1 0 0,-9 15-1 0 0,4-6-123 0 0,-10 10 7 0 0,21-24 93 0 0,0-2-313 0 0,0 1 2 0 0,0-2 32 0 0,-1 0 1 0 0,0 0-1 0 0,1 1 1 0 0,-1-1-1 0 0,0 1 1 0 0,0-1-1 0 0,0 1 1 0 0,-1-3 0 0 0,-4-5 44 0 0,4 6-67 0 0,1 1 0 0 0,-1 0 0 0 0,0-1 0 0 0,1 1-1 0 0,-1 0 1 0 0,0 0 0 0 0,0 0 0 0 0,-1 0 0 0 0,1 0-1 0 0,0 1 1 0 0,-1-1 0 0 0,1 1 0 0 0,0-1 0 0 0,-4 0 0 0 0,4 0 510 0 0,-1-2-692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3:21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3169 0 0,'0'0'7728'0'0,"1"3"-7453"0"0,3 8-28 0 0,-3-5 270 0 0,1-1 1 0 0,0 0-1 0 0,0 0 0 0 0,0 0 0 0 0,0 0 0 0 0,5 6 0 0 0,-3-35-800 0 0,-4 11 206 0 0,-1 10 93 0 0,1-1 0 0 0,0 0 0 0 0,0 1 0 0 0,0-1-1 0 0,0 0 1 0 0,1 1 0 0 0,0-1 0 0 0,1-4 0 0 0,0 23-7 0 0,6 49 586 0 0,-8-58-796 0 0,1 1 2160 0 0,0-14-783 0 0,0-1-1186 0 0,1 1 0 0 0,-1-1 1 0 0,1 1-1 0 0,1-1 0 0 0,0 1 0 0 0,0 0 0 0 0,0 0 1 0 0,8-12-1 0 0,-8 44-429 0 0,-3-3 706 0 0,0-22-184 0 0,1 0-1160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56:19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252 243 3633 0 0,'0'0'6875'0'0,"-7"-5"-6171"0"0,-4-4 519 0 0,-20-20 1 0 0,8 5 622 0 0,21 21-2773 0 0</inkml:trace>
  <inkml:trace contextRef="#ctx0" brushRef="#br0" timeOffset="1">89 100 648 0 0,'0'0'10693'0'0,"-8"-7"-10197"0"0,-2-2-333 0 0,-2-2 218 0 0,-12-13 1 0 0,20 19-28 0 0,0 0 1 0 0,-6-11-1 0 0,0 0-108 0 0,7 14-241 0 0,0-2-682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3:22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34 920 0 0,'-6'-3'7953'0'0,"-1"-11"-6261"0"0,0 1-1204 0 0,3 9-493 0 0,3 5-582 0 0,1-1 470 0 0,0 0-1 0 0,0 1 1 0 0,0-1-1 0 0,0 0 1 0 0,-1 0 0 0 0,1 0-1 0 0,0 0 1 0 0,0 1-1 0 0,0-1 1 0 0,0 0 0 0 0,0 0-1 0 0,0 0 1 0 0,0 0-1 0 0,0 1 1 0 0,0-1 0 0 0,0 0-1 0 0,0 0 1 0 0,0 0-1 0 0,0 0 1 0 0,1 1 0 0 0,-1-1-1 0 0,0 0 1 0 0,0 0-1 0 0,0 0 1 0 0,0 0 0 0 0,0 1-1 0 0,0-1 1 0 0,0 0-1 0 0,1 0-351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3:23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0 0 0,'0'0'8601'0'0,"0"2"-7275"0"0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2:54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16 0 0 0,'0'0'4209'0'0,"-3"-10"-3711"0"0,1 4 3022 0 0,3 16-3286 0 0,1-1 1 0 0,-1 0-1 0 0,2 0 0 0 0,-1 0 1 0 0,1 0-1 0 0,5 10 1 0 0,-1-2-101 0 0,-5-13-137 0 0,-1 1 1 0 0,1 0-1 0 0,-1-1 0 0 0,1 7 1 0 0,3 4-51 0 0,-4-13 43 0 0,0 0 0 0 0,0 0 1 0 0,-1 0-1 0 0,1 0 0 0 0,-1 0 1 0 0,1 0-1 0 0,0 4 0 0 0,-1-6-5 0 0,-1 0 0 0 0,1 0 1 0 0,0 1-1 0 0,0-1 0 0 0,0 0 0 0 0,0 0 0 0 0,0 0 0 0 0,0 0 1 0 0,0 1-1 0 0,0-1 0 0 0,0 0 0 0 0,0 0 0 0 0,0 0 0 0 0,0 0 1 0 0,0 0-1 0 0,-1 0 0 0 0,1 1 0 0 0,0-1 0 0 0,0 0 1 0 0,0 0-1 0 0,0 0 0 0 0,0 0 0 0 0,0 0 0 0 0,-1 0 0 0 0,1 0 1 0 0,0 0-1 0 0,0 0 0 0 0,0 0 0 0 0,0 1 0 0 0,-1-1 0 0 0,1 0 1 0 0,0 0-1 0 0,0 0 0 0 0,-10-1 143 0 0,-13-5 705 0 0,16 3-768 0 0,-9-1 220 0 0,0-1-188 0 0,-1 0 0 0 0,0 2 0 0 0,0 0 0 0 0,-24-1 0 0 0,4 0 2713 0 0,39 3-2797 0 0,-1 1 42 0 0,0 0 0 0 0,1-1 0 0 0,-1 0 0 0 0,0 1 0 0 0,1-1 0 0 0,-1 0 0 0 0,0 1 0 0 0,0-1 0 0 0,2-1 0 0 0,0-1 33 0 0,10-4 59 0 0,0-2 0 0 0,17-13 0 0 0,-24 16-109 0 0,-1 1 0 0 0,1-1 0 0 0,-1 1-1 0 0,0-1 1 0 0,-1-1 0 0 0,8-11 0 0 0,-5 7 48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2:55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0 0 0,'0'0'4640'0'0,"3"11"-4498"0"0,10 32 88 0 0,-10-33 1761 0 0,-4-16-1779 0 0,1 0 1 0 0,-1-1-1 0 0,-3-10 1 0 0,1 3-218 0 0,3 45-139 0 0,0-30 50 0 0,-7-8-122 0 0,3 3-2865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1:18.56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215 249 12507 0 0,'0'0'10463'0'0,"-3"-12"-9609"0"0,-4-33-631 0 0,-19-60 1 0 0,23 97-218 0 0,0 0 0 0 0,-1 1 0 0 0,1-1 0 0 0,-1 1 0 0 0,-1 0 0 0 0,0 0 0 0 0,0 0 0 0 0,0 0 0 0 0,-8-6 0 0 0,13 12 2 0 0,-1 0 0 0 0,0 1 1 0 0,0-1-1 0 0,0 0 1 0 0,0 1-1 0 0,0-1 1 0 0,-1 1-1 0 0,1-1 1 0 0,0 1-1 0 0,0 0 0 0 0,0 0 1 0 0,0-1-1 0 0,0 1 1 0 0,-1 0-1 0 0,1 0 1 0 0,0 0-1 0 0,0 0 1 0 0,0 0-1 0 0,0 0 1 0 0,-1 0-1 0 0,1 1 0 0 0,0-1 1 0 0,0 0-1 0 0,0 1 1 0 0,0-1-1 0 0,0 1 1 0 0,0-1-1 0 0,0 1 1 0 0,0-1-1 0 0,0 1 1 0 0,0 0-1 0 0,0 0 0 0 0,0-1 1 0 0,-1 3-1 0 0,-4 2 124 0 0,1 1 0 0 0,-1 0 1 0 0,-7 14-1 0 0,10-16-60 0 0,-3 7 100 0 0,0 0 0 0 0,1 0 0 0 0,0 1 0 0 0,1 0-1 0 0,-5 19 1 0 0,-3 11 97 0 0,8-26-237 0 0,-2 5-316 0 0,5-18-124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1:18.92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151 1 13755 0 0,'0'0'7410'0'0,"-123"8"-7731"0"0,112-7-231 0 0,1 0-816 0 0,3 0-2209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3:47.95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93 7 5305 0 0,'0'0'13986'0'0,"1"-2"-13451"0"0,-1 2-505 0 0,0 0 1 0 0,0 0 0 0 0,0-1 0 0 0,0 1 0 0 0,0 0 0 0 0,0 0 0 0 0,0-1-1 0 0,0 1 1 0 0,0 0 0 0 0,0 0 0 0 0,0 0 0 0 0,1-1 0 0 0,-1 1-1 0 0,0 0 1 0 0,0 0 0 0 0,0 0 0 0 0,0 0 0 0 0,0 0 0 0 0,1-1 0 0 0,-1 1-1 0 0,0 0 1 0 0,0 0 0 0 0,0 0 0 0 0,1 0 0 0 0,-1 0 0 0 0,0 0-1 0 0,0 0 1 0 0,0-1 0 0 0,1 1 0 0 0,-1 0 0 0 0,0 0 0 0 0,0 0 0 0 0,1 0-1 0 0,-2 9 1280 0 0,-5 14 355 0 0,-3-3-1321 0 0,0 0-1 0 0,-2-1 1 0 0,0 0 0 0 0,-1-1-1 0 0,-22 27 1 0 0,29-36-1373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3:48.61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0 5001 0 0,'0'0'8012'0'0,"3"5"-3932"0"0,11 19-2301 0 0,35 47 544 0 0,-13-20-1057 0 0,-26-35-3458 0 0,4 8-5836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1:21.92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84 0 7690 0 0,'0'0'16390'0'0,"-3"12"-15673"0"0,-29 86 1044 0 0,27-86-1500 0 0,-25 73 1006 0 0,27-71-1151 0 0,0 0 1 0 0,0 0-1 0 0,1 0 0 0 0,0 19 0 0 0,2-26-93 0 0,0 0 0 0 0,1 0 0 0 0,-1 0 0 0 0,1-1 0 0 0,1 1 0 0 0,-1 0 0 0 0,1-1 0 0 0,1 1 0 0 0,-1-1 0 0 0,1 1 0 0 0,0-1 0 0 0,0 0 0 0 0,1 0 0 0 0,6 8 0 0 0,-7-11-65 0 0,0 1 1 0 0,0-1 0 0 0,0 0 0 0 0,0 0 0 0 0,1 0 0 0 0,-1 0 0 0 0,1-1-1 0 0,0 1 1 0 0,0-1 0 0 0,0 0 0 0 0,0 0 0 0 0,6 2 0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1:22.30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30 240 13771 0 0,'0'0'7298'0'0,"-4"-8"-7161"0"0,-15-24-9 0 0,18 30-120 0 0,0 0 0 0 0,0 0 0 0 0,1 0 0 0 0,-1-1-1 0 0,0 1 1 0 0,1 0 0 0 0,-1-1 0 0 0,1 1 0 0 0,0 0 0 0 0,0-1 0 0 0,0 1 0 0 0,0 0 0 0 0,0-1 0 0 0,1 1 0 0 0,0-3-1 0 0,-1 1-2 0 0,7-26 13 0 0,17-51 0 0 0,-22 77 26 0 0,-1 0 0 0 0,1 0 1 0 0,0 0-1 0 0,0 0 1 0 0,0 0-1 0 0,1 1 1 0 0,4-6-1 0 0,-7 8-24 0 0,1 1-1 0 0,0-1 1 0 0,0 0 0 0 0,-1 0 0 0 0,1 1-1 0 0,0-1 1 0 0,0 1 0 0 0,0-1 0 0 0,0 0-1 0 0,0 1 1 0 0,0 0 0 0 0,0-1 0 0 0,0 1-1 0 0,0 0 1 0 0,0-1 0 0 0,0 1-1 0 0,0 0 1 0 0,0 0 0 0 0,0 0 0 0 0,0 0-1 0 0,0 0 1 0 0,0 0 0 0 0,0 0 0 0 0,0 0-1 0 0,0 0 1 0 0,0 1 0 0 0,0-1 0 0 0,0 0-1 0 0,0 1 1 0 0,0-1 0 0 0,0 0-1 0 0,0 1 1 0 0,0-1 0 0 0,0 1 0 0 0,-1 0-1 0 0,2 0 1 0 0,5 5 147 0 0,-1 0 0 0 0,0 0 0 0 0,-1 1 0 0 0,1 0 0 0 0,-1 0 0 0 0,6 12 0 0 0,21 49 878 0 0,-28-57-921 0 0,-1 1 1 0 0,0 0-1 0 0,-1 0 0 0 0,-1 0 1 0 0,1 0-1 0 0,-2 0 0 0 0,0 14 1 0 0,-3-15-3570 0 0,3-11 3301 0 0,0 0-1 0 0,0 1 0 0 0,0-1 1 0 0,0 0-1 0 0,0 0 1 0 0,0 0-1 0 0,0 1 1 0 0,0-1-1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56:19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35 3777 0 0,'0'0'6617'0'0,"-4"-5"-5907"0"0,-1-1-522 0 0,3 3-92 0 0,-1 0 1 0 0,1 0 0 0 0,-1 0-1 0 0,0 1 1 0 0,-3-4 0 0 0,-2 2-149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1:22.63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182 45 10338 0 0,'0'0'7930'0'0,"-121"-36"-7906"0"0,107 33-88 0 0,-3 1-176 0 0,6 1-384 0 0,1 0-745 0 0,1 0-1863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1:23.32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384 216 15355 0 0,'0'0'5935'0'0,"-20"-4"-5644"0"0,-61-15-93 0 0,24 6 254 0 0,40 10-1901 0 0,-2-2-4705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1:23.73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0 14763 0 0,'0'0'9653'0'0,"3"22"-9218"0"0,8 68-65 0 0,-5-6 336 0 0,-4-33-494 0 0,-1-48-206 0 0,-1-1 1 0 0,1 1-1 0 0,-1-1 1 0 0,1 0-1 0 0,0 1 0 0 0,1 2 1 0 0,-2-5-20 0 0,0 1 1 0 0,1-1-1 0 0,-1 0 1 0 0,0 1-1 0 0,0-1 1 0 0,0 0-1 0 0,1 1 1 0 0,-1-1-1 0 0,0 0 1 0 0,0 1-1 0 0,1-1 1 0 0,-1 0-1 0 0,0 0 0 0 0,1 1 1 0 0,-1-1-1 0 0,0 0 1 0 0,1 0-1 0 0,-1 0 1 0 0,0 0-1 0 0,1 1 1 0 0,-1-1-1 0 0,1 0 1 0 0,-1 0-1 0 0,0 0 1 0 0,1 0-1 0 0,-1 0 1 0 0,1 0-1 0 0,-1 0 1 0 0,0 0-1 0 0,1 0 1 0 0,-1 0-1 0 0,0 0 1 0 0,1 0-1 0 0,-1 0 1 0 0,1 0-1 0 0,-1-1 1 0 0,0 1-1 0 0,1 0 0 0 0,-1 0 1 0 0,0 0-1 0 0,1-1 1 0 0,-1 1-1 0 0,0 0 1 0 0,1 0-1 0 0,-1-1 1 0 0,0 1-1 0 0,1-1 1 0 0,4-4-362 0 0,0-1-1 0 0,0 0 1 0 0,6-9 0 0 0,-7 9 233 0 0,0 0 0 0 0,0 1 0 0 0,1 0 0 0 0,-1-1 0 0 0,7-4 0 0 0,-10 10 153 0 0,0-1-1 0 0,0 0 1 0 0,-1 0 0 0 0,1 1 0 0 0,0-1 0 0 0,0 0 0 0 0,0 1 0 0 0,0-1 0 0 0,1 1 0 0 0,-1-1-1 0 0,0 1 1 0 0,0 0 0 0 0,0-1 0 0 0,0 1 0 0 0,0 0 0 0 0,0 0 0 0 0,1 0 0 0 0,-1 0 0 0 0,0 0 0 0 0,0 0-1 0 0,0 0 1 0 0,0 0 0 0 0,1 0 0 0 0,-1 0 0 0 0,0 1 0 0 0,0-1 0 0 0,0 1 0 0 0,0-1 0 0 0,0 0 0 0 0,0 1-1 0 0,0 0 1 0 0,0-1 0 0 0,0 1 0 0 0,0 0 0 0 0,0-1 0 0 0,0 1 0 0 0,0 0 0 0 0,-1 0 0 0 0,1 0-1 0 0,0 0 1 0 0,0 0 0 0 0,-1 0 0 0 0,1 0 0 0 0,0 2 0 0 0,1 2 90 0 0,0-1 1 0 0,0 1-1 0 0,0 0 0 0 0,-1 1 1 0 0,1-1-1 0 0,-1 0 0 0 0,-1 0 1 0 0,1 9-1 0 0,-1-9-37 0 0,0 0 0 0 0,0 0 0 0 0,-1-1 1 0 0,1 1-1 0 0,-1 0 0 0 0,0 0 0 0 0,-1-1 0 0 0,-2 6 0 0 0,3-8-51 0 0,0 1 0 0 0,0-1 0 0 0,-1 0-1 0 0,1 0 1 0 0,-1 0 0 0 0,1 0-1 0 0,-1-1 1 0 0,0 1 0 0 0,0 0-1 0 0,0-1 1 0 0,0 1 0 0 0,0-1 0 0 0,0 0-1 0 0,0 1 1 0 0,0-1 0 0 0,-1 0-1 0 0,1 0 1 0 0,-4 0 0 0 0,3 0-124 0 0,0 0 0 0 0,-1-1 0 0 0,1 1-1 0 0,0-1 1 0 0,-1 0 0 0 0,1 0 0 0 0,-1 0 0 0 0,1-1 0 0 0,-6 0 0 0 0,-4-4-2885 0 0,1 0-3493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1:24.09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0 10010 0 0,'0'0'12670'0'0,"14"21"-12006"0"0,44 68-42 0 0,-54-82-506 0 0,0 0-1 0 0,0 0 1 0 0,2 8-1 0 0,-3 4 292 0 0,-3-8-193 0 0,2 10 300 0 0,-1 29 1 0 0,-1-30-338 0 0,0-14-101 0 0,-1 0-1 0 0,1 0 1 0 0,-2 0 0 0 0,1 0-1 0 0,0 0 1 0 0,-1 0-1 0 0,0-1 1 0 0,0 1 0 0 0,-1-1-1 0 0,0 1 1 0 0,-5 8 0 0 0,5-10-326 0 0,-1 0-1 0 0,1 0 1 0 0,-1 0 0 0 0,1-1 0 0 0,-9 7 0 0 0,9-8-751 0 0,-1 0 0 0 0,1 0 0 0 0,-1 0 0 0 0,0 0 0 0 0,0-1 0 0 0,1 1 0 0 0,-9 1 0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1:25.02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197 32 11995 0 0,'0'0'12353'0'0,"-10"-1"-11934"0"0,-80-6 262 0 0,68 5-634 0 0,14 2-200 0 0,0-1 1 0 0,-1 0 0 0 0,1 0 0 0 0,0-1-1 0 0,-15-5 1 0 0,22 6-38 0 0,0 1 0 0 0,0 0 0 0 0,1-1 0 0 0,-1 1 0 0 0,0-1-1 0 0,1 1 1 0 0,-1 0 0 0 0,0-1 0 0 0,1 0 0 0 0,-1 1 0 0 0,1-1 0 0 0,-1 1 0 0 0,1-1-1 0 0,-1 0 1 0 0,0 0 0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1:25.36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133 6 8402 0 0,'0'0'12739'0'0,"-107"0"-13532"0"0,92-3-695 0 0,5 1-2521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2:04.35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205 301 2833 0 0,'-2'-3'21761'0'0,"2"-1"-21430"0"0,-2-26-260 0 0,-1-1 0 0 0,-1 1 0 0 0,-10-37 0 0 0,9 49-82 0 0,-1 0 0 0 0,-1 0 0 0 0,-1 1 0 0 0,-15-27-1 0 0,13 31 0 0 0,10 12 9 0 0,0 1 0 0 0,-1-1 0 0 0,1 1-1 0 0,0-1 1 0 0,-1 1 0 0 0,1 0 0 0 0,-1-1 0 0 0,1 1 0 0 0,-1-1 0 0 0,1 1 0 0 0,-1 0 0 0 0,1-1 0 0 0,-1 1 0 0 0,1 0 0 0 0,-1 0 0 0 0,1 0 0 0 0,-1-1 0 0 0,0 1 0 0 0,1 0 0 0 0,-1 0 0 0 0,1 0 0 0 0,-2 0 0 0 0,1 1 4 0 0,0 0 1 0 0,1 0-1 0 0,-1 0 0 0 0,0 0 1 0 0,1 1-1 0 0,-1-1 1 0 0,1 0-1 0 0,-1 0 0 0 0,1 1 1 0 0,0-1-1 0 0,-1 2 1 0 0,0 1 18 0 0,-8 26 115 0 0,1-4 102 0 0,-17 39 0 0 0,20-55-175 0 0,-34 81 291 0 0,38-89-411 0 0,-4 12 137 0 0,5-14-145 0 0,0 1-1 0 0,-1-1 0 0 0,1 1 1 0 0,0-1-1 0 0,0 0 1 0 0,-1 1-1 0 0,1-1 0 0 0,0 1 1 0 0,-1-1-1 0 0,1 0 1 0 0,0 1-1 0 0,-1-1 0 0 0,1 1 1 0 0,0-1-1 0 0,-1 0 1 0 0,1 0-1 0 0,-1 1 0 0 0,1-1 1 0 0,-1 0-1 0 0,1 0 1 0 0,-1 1-1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2:04.71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195 3 13203 0 0,'0'0'7737'0'0,"-121"-3"-7689"0"0,106 3-104 0 0,0 0-144 0 0,3 0-304 0 0,0 0-520 0 0,0 0-1016 0 0,5 0-1969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2:05.42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307 1 6721 0 0,'0'0'12870'0'0,"12"21"-11793"0"0,35 68-156 0 0,-32-56-335 0 0,-14-19-80 0 0,-1-6-283 0 0,0-4-200 0 0,0 0 1 0 0,0 0 0 0 0,0 0 0 0 0,0 0 0 0 0,-1 0 0 0 0,1 0 0 0 0,-1 0 0 0 0,0 0 0 0 0,0-1 0 0 0,-1 1 0 0 0,1 0-1 0 0,-1-1 1 0 0,0 1 0 0 0,0-1 0 0 0,0 1 0 0 0,0-1 0 0 0,0 0 0 0 0,-1 0 0 0 0,0 0 0 0 0,0 0 0 0 0,1 0-1 0 0,-2-1 1 0 0,1 1 0 0 0,0-1 0 0 0,0 0 0 0 0,-5 3 0 0 0,-26 10-1530 0 0,11-7-4081 0 0,9-4-4996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2:05.78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128 0 9130 0 0,'0'0'14012'0'0,"-17"20"-13445"0"0,-54 63-93 0 0,49-53-172 0 0,17-18-52 0 0,2-4-118 0 0,1-3-85 0 0,1 0 0 0 0,-1 0 0 0 0,1 0 0 0 0,0 1 0 0 0,0-1 0 0 0,0 0 0 0 0,0 9 0 0 0,2-11-52 0 0,-1 0-1 0 0,0 0 1 0 0,1 0-1 0 0,-1 0 1 0 0,1-1-1 0 0,0 1 1 0 0,0 0 0 0 0,0-1-1 0 0,0 1 1 0 0,0 0-1 0 0,1-1 1 0 0,-1 1-1 0 0,1-1 1 0 0,-1 0-1 0 0,4 3 1 0 0,-1-1-182 0 0,1 0 0 0 0,-1 0 0 0 0,1-1 0 0 0,0 0-1 0 0,0 0 1 0 0,8 4 0 0 0,17 4-8160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56:19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0 4065 0 0,'0'0'13523'0'0,"-2"7"-12992"0"0,-8 20-77 0 0,9-25-341 0 0,0 0 1 0 0,0 0-1 0 0,0 1 0 0 0,0-1 0 0 0,-1 0 0 0 0,1 0 1 0 0,-1 0-1 0 0,1-1 0 0 0,-1 1 0 0 0,0 0 0 0 0,1-1 1 0 0,-1 1-1 0 0,-4 2 0 0 0,1-2 112 0 0,0 0 1 0 0,1 0-1 0 0,-11 3 1 0 0,12-4-159 0 0,-2 0 34 0 0,2 0-95 0 0,0-1-1 0 0,0 1 1 0 0,1 0-1 0 0,-1 0 1 0 0,-3 2-1 0 0,6-3-29 0 0,0 0-1 0 0,-1 1 0 0 0,1-1 0 0 0,0 0 0 0 0,0 0 0 0 0,-1 1 0 0 0,1-1 0 0 0,0 0 0 0 0,0 0 0 0 0,-1 1 0 0 0,1-1 0 0 0,0 0 0 0 0,0 1 0 0 0,0-1 0 0 0,0 0 1 0 0,-1 1-1 0 0,1-1 0 0 0,0 0 0 0 0,0 1 0 0 0,0-1 0 0 0,0 0 0 0 0,0 1 0 0 0,0-1 0 0 0,0 1 0 0 0,0-1 0 0 0,0 0 0 0 0,0 1 0 0 0,0-1 0 0 0,0 0 1 0 0,0 1-1 0 0,0-1 0 0 0,0 1 0 0 0,1-1 0 0 0,-1 0 0 0 0,0 1 0 0 0,0-1 0 0 0,0 0 0 0 0,0 1 0 0 0,1-1 0 0 0,-1 0 0 0 0,0 0 0 0 0,0 1 0 0 0,0-1 0 0 0,1 0 1 0 0,-1 1-1 0 0,0-1 0 0 0,1 0 0 0 0,-1 0 0 0 0,1 1 0 0 0,1 2-982 0 0,2 3-2397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2:06.14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12 0 7962 0 0,'0'0'14109'0'0,"1"20"-13496"0"0,2 61-113 0 0,-3-75-414 0 0,1-1 1 0 0,-1 1 0 0 0,0-1 0 0 0,-1 1 0 0 0,1-1-1 0 0,-1 0 1 0 0,0 1 0 0 0,-3 7 0 0 0,-1 4-3 0 0,2-8 633 0 0,2-6-2526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2:06.50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247 0 13707 0 0,'0'0'6129'0'0,"-122"7"-5729"0"0,95-5-208 0 0,1 1-176 0 0,0-1-376 0 0,-1 0-840 0 0,9-1-2793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2:06.86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115 1 12475 0 0,'0'0'7659'0'0,"-6"19"-6270"0"0,-21 62-240 0 0,-10 9 1201 0 0,13-33-1630 0 0,20-45-658 0 0,0 0 1 0 0,0 0 0 0 0,1 1 0 0 0,1-1 0 0 0,-2 25 0 0 0,4-36-101 0 0,0 0 1 0 0,0 0 0 0 0,0 0-1 0 0,1 0 1 0 0,-1-1-1 0 0,0 1 1 0 0,0 0-1 0 0,1 0 1 0 0,-1 0-1 0 0,0-1 1 0 0,1 1 0 0 0,-1 0-1 0 0,1-1 1 0 0,-1 1-1 0 0,1 0 1 0 0,-1-1-1 0 0,1 1 1 0 0,-1-1-1 0 0,1 1 1 0 0,-1 0 0 0 0,1-1-1 0 0,1 1 1 0 0,7 1-7074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2:07.22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12 165 8354 0 0,'0'0'10887'0'0,"-1"-8"-10740"0"0,-3-24-47 0 0,4 29-96 0 0,0-1-1 0 0,1 0 1 0 0,-1 1-1 0 0,1-1 1 0 0,-1 1-1 0 0,1 0 1 0 0,0-1-1 0 0,1 1 1 0 0,-1 0-1 0 0,0-1 1 0 0,1 1-1 0 0,0 0 1 0 0,0 0-1 0 0,0 0 1 0 0,0 0 0 0 0,3-2-1 0 0,2-5-46 0 0,-3 3 28 0 0,1 1 0 0 0,-1 0 0 0 0,1 1-1 0 0,1-1 1 0 0,-1 1 0 0 0,10-7 0 0 0,-14 11 22 0 0,1 0 0 0 0,-1 0 1 0 0,1 0-1 0 0,0 0 1 0 0,-1 0-1 0 0,1 1 0 0 0,0-1 1 0 0,-1 0-1 0 0,1 1 1 0 0,0 0-1 0 0,0-1 0 0 0,0 1 1 0 0,-1 0-1 0 0,1 0 1 0 0,0 0-1 0 0,0 0 0 0 0,0 0 1 0 0,0 0-1 0 0,-1 1 1 0 0,1-1-1 0 0,0 1 0 0 0,0-1 1 0 0,-1 1-1 0 0,1-1 1 0 0,0 1-1 0 0,-1 0 0 0 0,1 0 1 0 0,0 0-1 0 0,-1 0 1 0 0,1 0-1 0 0,-1 0 0 0 0,2 2 1 0 0,1 1 92 0 0,0 1 0 0 0,0 0-1 0 0,0 0 1 0 0,-1 0 0 0 0,1 0 0 0 0,-1 1 0 0 0,0 0-1 0 0,-1-1 1 0 0,4 11 0 0 0,-4-6 176 0 0,1 0-1 0 0,-1 0 1 0 0,-1 1 0 0 0,1 20-1 0 0,-2-27-255 0 0,-1 0 0 0 0,1-1 0 0 0,-1 1-1 0 0,0 0 1 0 0,0 0 0 0 0,0-1 0 0 0,-1 1-1 0 0,1 0 1 0 0,-1-1 0 0 0,0 0 0 0 0,0 1-1 0 0,0-1 1 0 0,0 0 0 0 0,-1 0 0 0 0,-3 4-1 0 0,6-7-140 0 0,0 0-1 0 0,-1 0 0 0 0,1 0 1 0 0,0 0-1 0 0,0 0 0 0 0,-1 0 1 0 0,1 1-1 0 0,0-1 0 0 0,0 0 1 0 0,-1 0-1 0 0,1 0 0 0 0,0 0 1 0 0,-1 0-1 0 0,1 0 1 0 0,0 0-1 0 0,0 0 0 0 0,-1 0 1 0 0,1 0-1 0 0,0 0 0 0 0,0 0 1 0 0,-1-1-1 0 0</inkml:trace>
  <inkml:trace contextRef="#ctx0" brushRef="#br0" timeOffset="1">187 137 8698 0 0,'0'0'9938'0'0,"-120"-22"-9946"0"0,99 20-176 0 0,3 0-408 0 0,2-1-712 0 0,5 1-2065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2:07.91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409 144 15891 0 0,'0'0'4833'0'0,"-120"-12"-4753"0"0,97 10-88 0 0,2-1-168 0 0,-2 1-240 0 0,5 0-392 0 0,0 0-736 0 0,5-1-2065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2:08.26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51 1 15707 0 0,'0'0'5438'0'0,"2"19"-4846"0"0,5 60-175 0 0,-6-40-33 0 0,-6-19-78 0 0,2-10-184 0 0,-13 33 161 0 0,11-29-242 0 0,12-24-486 0 0,0 2 0 0 0,12-13 0 0 0,-16 18 323 0 0,2-1 8 0 0,-1 0 1 0 0,0 0 0 0 0,1 0 0 0 0,0 0-1 0 0,8-4 1 0 0,-12 7 130 0 0,0 1 0 0 0,1-1 0 0 0,-1 1 0 0 0,0-1-1 0 0,0 1 1 0 0,1 0 0 0 0,-1-1 0 0 0,0 1 0 0 0,1 0 0 0 0,-1 0-1 0 0,1 0 1 0 0,-1 0 0 0 0,0 0 0 0 0,1 0 0 0 0,-1 1 0 0 0,0-1 0 0 0,1 0-1 0 0,-1 1 1 0 0,0-1 0 0 0,0 1 0 0 0,1-1 0 0 0,-1 1 0 0 0,0 0-1 0 0,0-1 1 0 0,0 1 0 0 0,0 0 0 0 0,1 0 0 0 0,-1 0 0 0 0,-1 0-1 0 0,3 2 1 0 0,0 0 90 0 0,0 1-1 0 0,0 0 0 0 0,-1 0 0 0 0,1 0 0 0 0,-1 0 1 0 0,0 0-1 0 0,0 1 0 0 0,-1-1 0 0 0,1 0 1 0 0,-1 1-1 0 0,0 0 0 0 0,1 8 0 0 0,-2-11-72 0 0,0 0 0 0 0,0 0 0 0 0,0 0 0 0 0,0 0 0 0 0,0 1 0 0 0,-1-1 0 0 0,1 0 0 0 0,-1 0 0 0 0,1 0 0 0 0,-1 0 0 0 0,0 0 0 0 0,0 0 0 0 0,0 0 0 0 0,0-1 0 0 0,0 1 0 0 0,0 0 0 0 0,-1 0 0 0 0,1-1 0 0 0,-1 1 0 0 0,1-1 0 0 0,-1 1-1 0 0,1-1 1 0 0,-1 0 0 0 0,0 1 0 0 0,0-1 0 0 0,0 0 0 0 0,1 0 0 0 0,-1 0 0 0 0,0-1 0 0 0,-3 2 0 0 0,-1 0-17 0 0,-1-1 0 0 0,0 0 1 0 0,1 0-1 0 0,-1 0 0 0 0,0-1 0 0 0,0 0 0 0 0,0 0 0 0 0,1-1 0 0 0,-1 1 0 0 0,0-2 1 0 0,1 1-1 0 0,-11-4 0 0 0,9 2-2149 0 0,1 0 1 0 0,0 0 0 0 0,-9-6-1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2:08.64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35 0 14739 0 0,'0'0'6712'0'0,"10"21"-6110"0"0,32 63-66 0 0,-39-78-434 0 0,-1 0 0 0 0,1 1 0 0 0,1 8 0 0 0,-4 2 281 0 0,-1-6-158 0 0,1 1 14 0 0,-1 0 0 0 0,0 0-1 0 0,-1 0 1 0 0,0-1 0 0 0,-1 1 0 0 0,0-1-1 0 0,-7 16 1 0 0,7-21-504 0 0,0 1 1 0 0,-1-1-1 0 0,0 1 0 0 0,0-1 0 0 0,-8 8 0 0 0,8-10-728 0 0,0 0-1 0 0,0-1 1 0 0,0 1-1 0 0,0-1 1 0 0,-1 0-1 0 0,0 0 1 0 0,1-1-1 0 0,-7 3 1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2:08.96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254 114 17276 0 0,'0'0'6633'0'0,"-130"-20"-6657"0"0,104 15-120 0 0,3 0-160 0 0,-2 0-296 0 0,6 1-568 0 0,3 1-881 0 0,2 0-1560 0 0</inkml:trace>
  <inkml:trace contextRef="#ctx0" brushRef="#br0" timeOffset="1">254 19 15371 0 0,'0'0'4313'0'0,"-117"-14"-4321"0"0,93 13-216 0 0,3 0-336 0 0,-1 0-624 0 0,8 0-1721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3:49.33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178 1 5665 0 0,'0'0'17001'0'0,"-9"14"-16506"0"0,-30 46-74 0 0,36-55-337 0 0,0-1-1 0 0,0 1 1 0 0,0-1-1 0 0,0 0 1 0 0,-1 0-1 0 0,0 0 1 0 0,-5 5-1 0 0,-1-2 54 0 0,-4 5-227 0 0,-1-1 1 0 0,-1-1-1 0 0,-26 13 1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3:49.69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1 7434 0 0,'0'0'1769'0'0,"0"8"1096"0"0,0 2-1775 0 0,1 0 1 0 0,0 0-1 0 0,0 0 1 0 0,1 0-1 0 0,1 0 0 0 0,5 14 1 0 0,-3-13-797 0 0,0 0 0 0 0,1 0 0 0 0,0-1 1 0 0,0 1-1 0 0,1-2 0 0 0,1 1 0 0 0,-1-1 1 0 0,17 14-1 0 0,-20-19 140 0 0,0-1-2046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56:19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0 912 0 0,'0'0'5535'0'0,"4"5"-4884"0"0,-2-1-566 0 0,8 9 1977 0 0,11 13 1 0 0,-6-12 590 0 0,0-1-4607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3:50.62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171 1 5817 0 0,'0'0'13118'0'0,"2"0"-12868"0"0,-2 0-229 0 0,0 0 0 0 0,0 0 0 0 0,0 0-1 0 0,0 0 1 0 0,0 0 0 0 0,0 0-1 0 0,1 0 1 0 0,-1 0 0 0 0,0 0 0 0 0,0 0-1 0 0,0 0 1 0 0,0 0 0 0 0,0 0 0 0 0,0 0-1 0 0,1 0 1 0 0,-1 0 0 0 0,0 0-1 0 0,0 0 1 0 0,0 0 0 0 0,0 0 0 0 0,0 0-1 0 0,0 0 1 0 0,0 0 0 0 0,1 0-1 0 0,-1 1 1 0 0,0-1 0 0 0,0 0 0 0 0,0 0-1 0 0,0 0 1 0 0,0 0 0 0 0,0 0-1 0 0,0 0 1 0 0,0 0 0 0 0,0 0 0 0 0,0 0-1 0 0,0 1 1 0 0,0-1 0 0 0,0 0 0 0 0,0 0-1 0 0,0 0 1 0 0,1 0 0 0 0,-1 0-1 0 0,0 0 1 0 0,0 1 0 0 0,0-1 0 0 0,0 0-1 0 0,0 0 1 0 0,-1 0 0 0 0,1 0-1 0 0,0 0 1 0 0,0 0 0 0 0,0 1 0 0 0,0-1-1 0 0,0 0 1 0 0,0 0 0 0 0,0 0-1 0 0,0 0 1 0 0,0 0 0 0 0,0 0 0 0 0,0 0-1 0 0,0 1 1 0 0,-7 13 1223 0 0,-13 15 323 0 0,-2-2-895 0 0,-2-2 0 0 0,-40 35 0 0 0,61-57-761 0 0,-1 1-201 0 0,0-1 0 0 0,-1 1 0 0 0,0-1 0 0 0,1 0 0 0 0,-8 4 0 0 0,11-7-126 0 0,0 0-339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3:50.98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1 8306 0 0,'0'0'12218'0'0,"6"20"-11617"0"0,20 61-93 0 0,-12-42 176 0 0,-5-25-198 0 0,-2-4-269 0 0,12 13 151 0 0,-14-18-705 0 0,-1-1 0 0 0,0 0 0 0 0,-1 1 0 0 0,6 8 0 0 0,-8-9-2282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3:51.62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120 1 6609 0 0,'0'0'15021'0'0,"-2"10"-14466"0"0,-9 33-78 0 0,10-40-418 0 0,0-1-1 0 0,0 0 1 0 0,0 1-1 0 0,0-1 1 0 0,0 0-1 0 0,0 0 1 0 0,-1 1-1 0 0,1-1 1 0 0,-1 0-1 0 0,0 0 1 0 0,1-1-1 0 0,-1 1 1 0 0,-4 3-1 0 0,0 0 94 0 0,-53 48 131 0 0,57-52-490 0 0,1 0 1 0 0,-1 0 0 0 0,1 1 0 0 0,-1-1-1 0 0,0 0 1 0 0,1 0 0 0 0,-1-1-1 0 0,-3 3 1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3:52.01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1 7170 0 0,'0'0'11251'0'0,"10"20"-10504"0"0,34 65-104 0 0,-25-45 36 0 0,-8-21-211 0 0,4 14-30 0 0,-11-22-2481 0 0,1-1-3796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2:30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2153 0 0 0,'0'0'4112'0'0,"13"-18"114"0"0,73-55-259 0 0,-76 64-3525 0 0,4-4-205 0 0,-2-1 0 0 0,0 0 0 0 0,0-1 1 0 0,-1 0-1 0 0,-1-1 0 0 0,0 0 0 0 0,-2-1 1 0 0,13-29-1 0 0,5-22-49 0 0,21-78 0 0 0,-39 111-139 0 0,-1 0-1 0 0,-2 0 1 0 0,-1-1-1 0 0,-1-47 1 0 0,-5 64-29 0 0,0 1 0 0 0,-6-24 1 0 0,4 30-25 0 0,1-1 0 0 0,1 0 0 0 0,1 0 1 0 0,0-1-1 0 0,0 1 0 0 0,2-20 0 0 0,0 30 15 0 0,0-1-1 0 0,1 0 0 0 0,-1 1 1 0 0,0-1-1 0 0,1 1 0 0 0,0 0 1 0 0,0 0-1 0 0,0-1 0 0 0,0 1 1 0 0,0 1-1 0 0,1-1 1 0 0,0 0-1 0 0,-1 0 0 0 0,1 1 1 0 0,4-3-1 0 0,6-4 21 0 0,0 0 1 0 0,19-8-1 0 0,-19 10 5 0 0,-3 2-26 0 0,58-34 44 0 0,-57 31-41 0 0,0 1 0 0 0,0-2 0 0 0,17-18 0 0 0,-19 16-22 0 0,-1 0 0 0 0,0 0 0 0 0,0-1 0 0 0,-1 0 0 0 0,-1 0 0 0 0,0-1 0 0 0,-1 1 0 0 0,0-1 0 0 0,-1-1 0 0 0,0 1 0 0 0,-1-1-1 0 0,2-14 1 0 0,-4 12-71 0 0,0 0 0 0 0,-1-1 1 0 0,0 1-1 0 0,-1-1 0 0 0,-1 1 0 0 0,-1 0 0 0 0,0-1 0 0 0,-1 2 0 0 0,-11-29 0 0 0,9 31-7 0 0,1 1 0 0 0,1-1-1 0 0,0 0 1 0 0,1 0 0 0 0,0 0 0 0 0,1 0 0 0 0,-1-16-1 0 0,3 28 93 0 0,0 0-1 0 0,1 0 0 0 0,-1-1 1 0 0,0 1-1 0 0,1 0 1 0 0,-1 0-1 0 0,1 0 0 0 0,-1 0 1 0 0,1 0-1 0 0,0 0 0 0 0,-1 0 1 0 0,1 0-1 0 0,0 0 0 0 0,0 0 1 0 0,0 0-1 0 0,-1 0 0 0 0,1 1 1 0 0,0-1-1 0 0,2-1 0 0 0,25-13 36 0 0,-17 10-19 0 0,10-6-7 0 0,-14 8 29 0 0,0 0-1 0 0,0-1 1 0 0,8-6 0 0 0,-12 8-52 0 0,-1 0 0 0 0,0-1 0 0 0,0 1 0 0 0,0 0 0 0 0,0-1-1 0 0,0 1 1 0 0,0-1 0 0 0,-1 1 0 0 0,1-1 0 0 0,-1 0 0 0 0,0 0 0 0 0,1-4 0 0 0,1-6-26 0 0,0-1-1 0 0,-2 0 0 0 0,0 0 1 0 0,-1-27-1 0 0,-1 15 3 0 0,-9-108-61 0 0,5 89 81 0 0,1-67-1 0 0,4 110 23 0 0,0 0-1 0 0,0 0 1 0 0,0 0 0 0 0,1 0-1 0 0,-1 0 1 0 0,1-1 0 0 0,-1 1-1 0 0,1 0 1 0 0,0 0 0 0 0,0 0-1 0 0,0 1 1 0 0,0-1 0 0 0,0 0-1 0 0,0 0 1 0 0,1 0 0 0 0,-1 1-1 0 0,0-1 1 0 0,1 1 0 0 0,0-1-1 0 0,-1 1 1 0 0,1 0 0 0 0,0-1-1 0 0,-1 1 1 0 0,1 0 0 0 0,0 0 0 0 0,0 0-1 0 0,3-1 1 0 0,4 0-6 0 0,1 0 0 0 0,-1 0 0 0 0,1 1 0 0 0,-1 0 0 0 0,11 0 0 0 0,18-2 32 0 0,-37 3-111 0 0,6-2-457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2:31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1 2481 0 0,'0'0'6226'0'0,"4"11"-5642"0"0,12 36-42 0 0,-13-36-227 0 0,-1 0 1 0 0,0 0 0 0 0,1 20-1 0 0,0-5 184 0 0,0 1 51 0 0,-2-16-210 0 0,0 0 0 0 0,0-1 0 0 0,1 0 0 0 0,1 1 0 0 0,5 14 0 0 0,-7-25-276 0 0,-1-3-34 0 0,-2-10-36 0 0,-2-19-32 0 0,4 30 47 0 0,-11-107 46 0 0,10 102-19 0 0,1 0 0 0 0,-1 0 0 0 0,0 0 0 0 0,0 0 1 0 0,-1 0-1 0 0,0 1 0 0 0,0-1 0 0 0,-6-10 0 0 0,8 17-22 0 0,0 0 0 0 0,-1-1 1 0 0,1 1-1 0 0,0 0 0 0 0,-1-1 0 0 0,1 1 0 0 0,0 0 0 0 0,-1 0 1 0 0,1-1-1 0 0,0 1 0 0 0,-1 0 0 0 0,1 0 0 0 0,0-1 0 0 0,-1 1 1 0 0,1 0-1 0 0,-1 0 0 0 0,1 0 0 0 0,0 0 0 0 0,-1 0 0 0 0,1 0 1 0 0,-1 0-1 0 0,1 0 0 0 0,-1 0 0 0 0,1 0 0 0 0,0 0 0 0 0,-1 0 1 0 0,1 0-1 0 0,-1 0 0 0 0,1 0 0 0 0,-1 0 0 0 0,1 0 0 0 0,0 1 1 0 0,-1-1-1 0 0,1 0 0 0 0,-1 0 0 0 0,1 0 0 0 0,0 1 0 0 0,-1-1 1 0 0,1 0-1 0 0,0 1 0 0 0,-1-1 0 0 0,-15 17 760 0 0,10-11-576 0 0,3-3-130 0 0,-1 0-1 0 0,0 0 1 0 0,0 0-1 0 0,0-1 1 0 0,0 1-1 0 0,-1-1 1 0 0,1 0-1 0 0,-1-1 1 0 0,-8 4-1 0 0,-15-1-951 0 0,-1-3-3463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2:32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220 326 5697 0 0,'0'0'11913'0'0,"0"-5"-11562"0"0,0-149 1112 0 0,-1 137-1468 0 0,-1-1 1 0 0,0 1-1 0 0,-1 0 0 0 0,-1 0 1 0 0,-11-31-1 0 0,13 45-9 0 0,1-1-1 0 0,-1 1 1 0 0,1 0-1 0 0,-1 0 1 0 0,0 0-1 0 0,-4-5 1 0 0,6 8 14 0 0,-1-1 0 0 0,1 1 0 0 0,0 0 0 0 0,-1-1 0 0 0,1 1 0 0 0,-1-1 0 0 0,1 1 1 0 0,-1 0-1 0 0,0-1 0 0 0,1 1 0 0 0,-1 0 0 0 0,1 0 0 0 0,-1-1 0 0 0,1 1 0 0 0,-1 0 1 0 0,0 0-1 0 0,1 0 0 0 0,-1 0 0 0 0,0 0 0 0 0,1 0 0 0 0,-1 0 0 0 0,1 0 0 0 0,-1 0 1 0 0,0 0-1 0 0,1 0 0 0 0,-1 0 0 0 0,1 0 0 0 0,-1 0 0 0 0,0 1 0 0 0,1-1 0 0 0,-1 0 1 0 0,1 1-1 0 0,-1-1 0 0 0,1 0 0 0 0,-1 1 0 0 0,1-1 0 0 0,-1 0 0 0 0,1 1 0 0 0,-1-1 0 0 0,1 1 1 0 0,-1-1-1 0 0,1 1 0 0 0,0-1 0 0 0,-1 1 0 0 0,-36 51 894 0 0,24-33-426 0 0,-1 0 0 0 0,-21 22 0 0 0,23-28-169 0 0,8-8-207 0 0,-1 0 0 0 0,-1 0 0 0 0,1 0 0 0 0,-1 0 0 0 0,-10 6 0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2:33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44 9978 0 0,'0'0'8545'0'0,"-13"-4"-8711"0"0,-43-12-195 0 0,49 14-490 0 0,0 0-1 0 0,1-1 1 0 0,-1 0 0 0 0,-10-6 0 0 0,7 4-3538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2:34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43 3689 0 0,'0'0'15126'0'0,"-11"-3"-14818"0"0,-74-24-238 0 0,74 24-456 0 0,-7-3-1091 0 0,6 3-4256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2:34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0 8314 0 0,'0'0'13161'0'0,"-2"19"-12545"0"0,-7 62-67 0 0,8-68-308 0 0,-1-1 0 0 0,-1 1 0 0 0,0-1 0 0 0,0 0 1 0 0,-11 22-1 0 0,8-20-85 0 0,4-8-102 0 0,-1 0 0 0 0,0-1 0 0 0,0 1 1 0 0,0 0-1 0 0,-1-1 0 0 0,-4 6 1 0 0,48-40-371 0 0,-36 26 260 0 0,-1 0 1 0 0,1 0-1 0 0,1 1 0 0 0,-1-1 1 0 0,0 1-1 0 0,1 0 1 0 0,6-2-1 0 0,-9 4 54 0 0,-1-1 0 0 0,1 1 0 0 0,-1 0 0 0 0,0 0 0 0 0,1 0 0 0 0,-1 0 0 0 0,1 0-1 0 0,-1 0 1 0 0,0 0 0 0 0,1 0 0 0 0,-1 0 0 0 0,1 1 0 0 0,-1-1 0 0 0,0 1-1 0 0,1-1 1 0 0,-1 1 0 0 0,0-1 0 0 0,0 1 0 0 0,1 0 0 0 0,-1-1 0 0 0,0 1 0 0 0,0 0-1 0 0,0 0 1 0 0,0 0 0 0 0,0 0 0 0 0,0 0 0 0 0,0 0 0 0 0,0 0 0 0 0,0 2-1 0 0,3 3 34 0 0,-1 1-1 0 0,0-1 1 0 0,0 1-1 0 0,-1 0 1 0 0,1 0-1 0 0,-2 0 1 0 0,1 0-1 0 0,-1 0 1 0 0,0 1-1 0 0,0-1 1 0 0,-1 0-1 0 0,0 0 1 0 0,-1 8-1 0 0,0-13-19 0 0,1-1-1 0 0,0 1 0 0 0,-1-1 1 0 0,1 1-1 0 0,-1-1 0 0 0,1 0 1 0 0,-1 1-1 0 0,0-1 0 0 0,0 0 1 0 0,1 0-1 0 0,-1 0 0 0 0,0 1 1 0 0,0-1-1 0 0,0 0 0 0 0,0 0 1 0 0,0 0-1 0 0,-1-1 0 0 0,1 1 1 0 0,0 0-1 0 0,0 0 0 0 0,-1 0 1 0 0,1-1-1 0 0,0 1 0 0 0,-1-1 1 0 0,1 1-1 0 0,-1-1 0 0 0,1 0 1 0 0,0 1-1 0 0,-1-1 0 0 0,1 0 1 0 0,-3 0-1 0 0,-1 0 17 0 0,0 0 1 0 0,0 0-1 0 0,0-1 0 0 0,0 1 0 0 0,1-1 1 0 0,-1 0-1 0 0,0-1 0 0 0,-6-2 0 0 0,-6-3-220 0 0,1-2 1 0 0,0 0-1 0 0,-16-12 0 0 0,2-4-6704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56:19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22 664 0 0,'5'-13'12647'0'0,"9"5"-9486"0"0,-11 7-1756 0 0,-9 6-707 0 0,0 0-382 0 0,0 1 0 0 0,0 0 1 0 0,0 1-1 0 0,0 0 1 0 0,-8 13-1 0 0,3-4-123 0 0,-8 9 7 0 0,18-24 93 0 0,1-2-313 0 0,0 1 2 0 0,0-2 32 0 0,-1 0 1 0 0,1 1-1 0 0,-1-1 1 0 0,0 0-1 0 0,1 1 1 0 0,-1-1-1 0 0,0 0 1 0 0,-2-1 0 0 0,-2-6 44 0 0,3 6-67 0 0,1 1 0 0 0,-1-1 0 0 0,1 1 0 0 0,-1 0-1 0 0,0 0 1 0 0,0 0 0 0 0,0 0 0 0 0,0 0 0 0 0,0 0-1 0 0,0 0 1 0 0,0 1 0 0 0,-1-1 0 0 0,1 1 0 0 0,-3-2 0 0 0,3 1 510 0 0,-1-2-692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4:01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7 4513 0 0,'7'-6'16529'0'0,"-23"21"-15931"0"0,0 0 1 0 0,-2-1-1 0 0,-23 14 1 0 0,33-23-621 0 0,1 0 0 0 0,0 0 0 0 0,0 1 0 0 0,0 0 0 0 0,1 0 0 0 0,-11 14 0 0 0,16-18 963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4:02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4417 0 0,'0'0'8674'0'0,"3"7"-7877"0"0,19 56 1462 0 0,-15-42-751 0 0,15 29-1 0 0,-8-18-886 0 0,-9-18-1566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4:05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4121 0 0,'-4'2'5852'0'0,"8"48"-3266"0"0,-4-48-2556 0 0,10 51 1280 0 0,-7-41-1140 0 0,7 23 535 0 0,-5-21-545 0 0,-4-10-71 0 0,0 0-1 0 0,0-1 1 0 0,0 1-1 0 0,3 3 1 0 0,13 25 1226 0 0,-16-28-881 0 0,-1-4-424 0 0,1 1 0 0 0,-1-1 1 0 0,0 1-1 0 0,0-1 0 0 0,0 1 1 0 0,0-1-1 0 0,0 0 0 0 0,0 1 1 0 0,1-1-1 0 0,-1 1 0 0 0,0-1 1 0 0,0 1-1 0 0,1-1 0 0 0,-1 0 1 0 0,0 1-1 0 0,1-1 0 0 0,-1 1 0 0 0,0-1 1 0 0,1 0-1 0 0,0 1 0 0 0,-1-1 8 0 0,-4-7-2226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4:44.17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380 50 5209 0 0,'2'0'8719'0'0,"7"0"-4735"0"0,-20 0-2209 0 0,-16-1-187 0 0,-43-8 0 0 0,22 2-1179 0 0,-16 0-197 0 0,-99-16-1275 0 0,162 23 416 0 0,-6-2-396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4:44.72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512 103 13963 0 0,'0'0'6807'0'0,"-12"0"-6294"0"0,-44 0-179 0 0,17-2-17 0 0,-52-8 0 0 0,63 6-253 0 0,-26-2-108 0 0,-51-9-2810 0 0,97 13-834 0 0</inkml:trace>
  <inkml:trace contextRef="#ctx0" brushRef="#br0" timeOffset="1">188 0 6113 0 0,'0'0'14558'0'0,"-11"6"-14263"0"0,0 1-212 0 0,-10 6 173 0 0,-25 12 0 0 0,32-18-188 0 0,1 0 0 0 0,0 1 0 0 0,0 0 0 0 0,-18 16 0 0 0,30-23-54 0 0,0 1 0 0 0,-1-1 1 0 0,1 0-1 0 0,0 1 1 0 0,0-1-1 0 0,0 1 0 0 0,0-1 1 0 0,0 1-1 0 0,0 0 0 0 0,0-1 1 0 0,1 1-1 0 0,-1 0 1 0 0,1 0-1 0 0,-1 0 0 0 0,1-1 1 0 0,0 1-1 0 0,-1 0 0 0 0,1 0 1 0 0,0 0-1 0 0,1 3 1 0 0,-1-2 29 0 0,1 0 1 0 0,0-1 0 0 0,0 1 0 0 0,0 0 0 0 0,0-1-1 0 0,0 1 1 0 0,0-1 0 0 0,1 1 0 0 0,-1-1-1 0 0,1 1 1 0 0,0-1 0 0 0,4 4 0 0 0,4 4 64 0 0,1-1 1 0 0,1 0 0 0 0,22 14-1 0 0,41 16 74 0 0,-49-26-305 0 0,-16-10-1224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4:45.30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12 1 14443 0 0,'0'0'5723'0'0,"18"20"-5287"0"0,58 63 31 0 0,-51-52-66 0 0,-18-18 23 0 0,-4-5-217 0 0,1-1 19 0 0,-1 0 0 0 0,-1 1 1 0 0,0 0-1 0 0,0-1 0 0 0,0 1 0 0 0,0 10 1 0 0,-1-15-179 0 0,-1 0 0 0 0,0-1 0 0 0,-1 1 0 0 0,1 0 1 0 0,0-1-1 0 0,-1 1 0 0 0,1 0 0 0 0,-1-1 0 0 0,0 1 1 0 0,0-1-1 0 0,0 1 0 0 0,0-1 0 0 0,0 1 0 0 0,-1-1 1 0 0,1 0-1 0 0,-1 0 0 0 0,1 0 0 0 0,-1 0 0 0 0,0 0 1 0 0,0 0-1 0 0,0 0 0 0 0,-2 2 0 0 0,-7 2-65 0 0,-1 0 0 0 0,0 0-1 0 0,0-1 1 0 0,0 0 0 0 0,-18 4-1 0 0,8-3-3775 0 0,0 2-4107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4:46.26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9 308 7106 0 0,'0'0'15562'0'0,"-2"-5"-15262"0"0,1 4-276 0 0,0-1 1 0 0,1 0-1 0 0,-1 1 1 0 0,0-1-1 0 0,0 0 1 0 0,1 0-1 0 0,-1 1 1 0 0,1-1 0 0 0,0 0-1 0 0,-1 0 1 0 0,1 0-1 0 0,0 0 1 0 0,0 1-1 0 0,0-1 1 0 0,1 0-1 0 0,-1 0 1 0 0,0 0-1 0 0,1 0 1 0 0,-1 0 0 0 0,1 1-1 0 0,1-4 1 0 0,17-33 224 0 0,-6 12-135 0 0,13-33 0 0 0,-19 37-109 0 0,24-61-37 0 0,-29 80 33 0 0,-1 1 0 0 0,0-1 0 0 0,1 1 0 0 0,-1-1 0 0 0,1 1 0 0 0,0 0 0 0 0,0-1 0 0 0,0 1 0 0 0,0 0 0 0 0,5-3 0 0 0,-7 5 0 0 0,1-1 0 0 0,0 1 0 0 0,0-1-1 0 0,0 1 1 0 0,0 0 0 0 0,0-1 0 0 0,-1 1-1 0 0,1 0 1 0 0,0 0 0 0 0,0 0 0 0 0,0 0 0 0 0,0 0-1 0 0,0 0 1 0 0,0 0 0 0 0,0 0 0 0 0,0 0 0 0 0,0 0-1 0 0,0 0 1 0 0,-1 0 0 0 0,1 1 0 0 0,0-1 0 0 0,0 0-1 0 0,0 1 1 0 0,0-1 0 0 0,0 1 0 0 0,-1-1 0 0 0,1 1-1 0 0,0-1 1 0 0,0 1 0 0 0,-1-1 0 0 0,1 1 0 0 0,0 0-1 0 0,-1-1 1 0 0,1 1 0 0 0,-1 0 0 0 0,2 1-1 0 0,7 12 52 0 0,-1 1-1 0 0,-1 0 0 0 0,0 0 0 0 0,0 0 0 0 0,-2 1 0 0 0,6 24 0 0 0,-8-28-5 0 0,-1 0 1 0 0,-1 1-1 0 0,0-1 0 0 0,0 1 1 0 0,-1-1-1 0 0,-1 0 0 0 0,-2 18 1 0 0,1-25 43 0 0,1 1 0 0 0,-1-1 1 0 0,0 0-1 0 0,-3 6 1 0 0,5-10-158 0 0,-1 0 0 0 0,0 0 0 0 0,1 0 0 0 0,-1 0 0 0 0,0 0 0 0 0,0 0 0 0 0,0 0 0 0 0,0 0 0 0 0,0 0 0 0 0,-1 1 0 0 0,1-2-84 0 0,1 0 0 0 0,-1 1 0 0 0,1-1 0 0 0,-1 0 1 0 0,1 0-1 0 0,-1 0 0 0 0,1 0 0 0 0,-1 0 0 0 0,1 0 0 0 0,-1 0 1 0 0,1 0-1 0 0,-1 0 0 0 0,1 0 0 0 0,-1 0 0 0 0,1 0 1 0 0,-1 0-1 0 0,1 0 0 0 0,-1 0 0 0 0,1-1 0 0 0,-1 1 1 0 0,1 0-1 0 0,-1 0 0 0 0,1 0 0 0 0,0-1 0 0 0,-1 1 1 0 0,1 0-1 0 0,-1-1 0 0 0</inkml:trace>
  <inkml:trace contextRef="#ctx0" brushRef="#br0" timeOffset="1">226 255 12435 0 0,'0'0'8529'0'0,"-125"-10"-8593"0"0,111 6-120 0 0,-3 0-104 0 0,3 1-240 0 0,0-2-736 0 0,2 2-1809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4:46.69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177 12 4641 0 0,'0'0'15881'0'0,"-4"9"-14949"0"0,-5 10-239 0 0,-1 0 1 0 0,-1 0-1 0 0,-22 28 1 0 0,24-37-683 0 0,1-1 0 0 0,-2 0-1 0 0,1-1 1 0 0,-1 0 0 0 0,0 0 0 0 0,-1-1 0 0 0,-15 8 0 0 0,13-12-1693 0 0,9-4-1751 0 0</inkml:trace>
  <inkml:trace contextRef="#ctx0" brushRef="#br0" timeOffset="1">59 0 12251 0 0,'0'0'8839'0'0,"12"19"-7935"0"0,36 60-289 0 0,-43-72-428 0 0,-1 1 1 0 0,0-1 0 0 0,7 17-1 0 0,-6-10 44 0 0,-3-8 1 0 0,1 1 0 0 0,-1-1 0 0 0,1 8-1 0 0,2 7-2854 0 0,0-7-5568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4:47.45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24 16 5073 0 0,'0'0'16146'0'0,"0"-4"-15518"0"0,0-8-69 0 0,0 26 475 0 0,0 16-58 0 0,1-4-302 0 0,-2 0 0 0 0,-7 52 0 0 0,-4-17-650 0 0,8-54-443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4:47.83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366 36 8978 0 0,'0'0'13947'0'0,"-12"0"-13327"0"0,-41 1-71 0 0,31-1-149 0 0,0-2-1 0 0,0 0 0 0 0,-37-10 0 0 0,5 1-178 0 0,21 7-229 0 0,-54-2 0 0 0,87 6 1 0 0,0 0-1 0 0,0 0 0 0 0,0 0 1 0 0,0 0-1 0 0,0 0 1 0 0,-1 0-1 0 0,1 0 1 0 0,0 0-1 0 0,0 0 1 0 0,0 0-1 0 0,0 1 0 0 0,0-1 1 0 0,0 0-1 0 0,0 0 1 0 0,0 0-1 0 0,0 0 1 0 0,0 0-1 0 0,0 0 0 0 0,0 0 1 0 0,-1 0-1 0 0,1 0 1 0 0,0 0-1 0 0,0 0 1 0 0,0 0-1 0 0,0 0 0 0 0,0 1 1 0 0,0-1-1 0 0,0 0 1 0 0,0 0-1 0 0,0 0 1 0 0,0 0-1 0 0,0 0 0 0 0,0 0 1 0 0,0 0-1 0 0,0 0 1 0 0,0 0-1 0 0,0 1 1 0 0,0-1-1 0 0,0 0 0 0 0,0 0 1 0 0,0 0-1 0 0,0 0 1 0 0,0 0-1 0 0,0 0 1 0 0,0 0-1 0 0,0 0 0 0 0,0 0 1 0 0,0 1-1 0 0,1-1 1 0 0,-1 0-1 0 0,0 0 1 0 0,0 0-1 0 0,0 0 1 0 0,0 0-1 0 0,0 0 0 0 0,0 0 1 0 0,0 0-1 0 0,0 0 1 0 0,5 5-226 0 0,21 8-1309 0 0,-8-7-5603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56:19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3169 0 0,'0'0'7728'0'0,"1"4"-7453"0"0,3 7-28 0 0,-3-6 270 0 0,0 0 1 0 0,1 0-1 0 0,0 1 0 0 0,0-1 0 0 0,0 0 0 0 0,5 6 0 0 0,-3-35-800 0 0,-5 11 206 0 0,1 9 93 0 0,0 0 0 0 0,0 1 0 0 0,0-1 0 0 0,0 0-1 0 0,0 0 1 0 0,1 1 0 0 0,-1-1 0 0 0,2-4 0 0 0,0 23-7 0 0,6 50 586 0 0,-8-59-796 0 0,1 1 2160 0 0,0-14-783 0 0,0-1-1186 0 0,0 0 0 0 0,1 1 1 0 0,0-1-1 0 0,0 1 0 0 0,1-1 0 0 0,0 1 0 0 0,0 0 1 0 0,8-12-1 0 0,-9 45-429 0 0,-2-4 706 0 0,0-22-184 0 0,1 0-1160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4:49.10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107 61 3625 0 0,'0'0'11777'0'0,"0"-10"-10370"0"0,2-30-173 0 0,-2 30 375 0 0,-4 23-96 0 0,-29 63 1526 0 0,-9 31-1618 0 0,38-96-1348 0 0,-17 66 249 0 0,19-68-294 0 0,1 1 0 0 0,0 0 0 0 0,0-1 1 0 0,1 1-1 0 0,1 0 0 0 0,0 10 1 0 0,0-16-28 0 0,0 0 0 0 0,1 0 0 0 0,-1 1 0 0 0,1-1 0 0 0,0 0 0 0 0,-1 0 1 0 0,2-1-1 0 0,-1 1 0 0 0,0 0 0 0 0,1-1 0 0 0,0 1 0 0 0,0-1 0 0 0,6 5 1 0 0,-4-7-1088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4:49.50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8 248 10474 0 0,'0'0'10144'0'0,"-1"-6"-9938"0"0,0 4-186 0 0,0-2 3 0 0,0 1 0 0 0,0 0-1 0 0,0-1 1 0 0,0 1 0 0 0,1-1 0 0 0,0 1-1 0 0,0-1 1 0 0,0 0 0 0 0,0 1-1 0 0,1-7 1 0 0,12-22 17 0 0,0 0 1 0 0,24-37-1 0 0,-34 63-36 0 0,-1 2-8 0 0,2-3 34 0 0,0 0 0 0 0,1 0 0 0 0,5-7 0 0 0,-9 13-33 0 0,0-1-1 0 0,0 1 1 0 0,0 0-1 0 0,1 0 1 0 0,-1 0-1 0 0,0-1 0 0 0,1 1 1 0 0,-1 1-1 0 0,0-1 1 0 0,1 0-1 0 0,0 0 1 0 0,-1 0-1 0 0,1 1 1 0 0,-1-1-1 0 0,1 1 1 0 0,0-1-1 0 0,-1 1 1 0 0,1 0-1 0 0,0 0 1 0 0,0 0-1 0 0,2 0 1 0 0,-3 0 7 0 0,1 1 0 0 0,-1 0 0 0 0,1 0 0 0 0,-1-1 0 0 0,0 1 0 0 0,1 0 0 0 0,-1 0 0 0 0,0 1 0 0 0,0-1 0 0 0,1 0 0 0 0,-1 0 0 0 0,0 1 0 0 0,0-1 0 0 0,0 0 0 0 0,-1 1 0 0 0,1-1 0 0 0,1 3 0 0 0,10 28 301 0 0,-8-14-140 0 0,0 0 0 0 0,-1 0 0 0 0,-1 1 0 0 0,-1-1 0 0 0,-1 0 0 0 0,0 1-1 0 0,-4 19 1 0 0,3-31-128 0 0,1-3-71 0 0,-1 0-1 0 0,1 0 1 0 0,-1 0-1 0 0,-3 7 0 0 0,4-11-44 0 0,0 0 0 0 0,0 0 0 0 0,0 0 0 0 0,0 0-1 0 0,0 1 1 0 0,0-1 0 0 0,0 0 0 0 0,-1 0 0 0 0,1 0-1 0 0,0 0 1 0 0,0 0 0 0 0,0 0 0 0 0,0 0 0 0 0,0 0 0 0 0,0 0-1 0 0,-1 0 1 0 0,1 0 0 0 0,0 0 0 0 0,0 0 0 0 0,0 0 0 0 0,0 0-1 0 0,0 0 1 0 0,0 0 0 0 0,-1 0 0 0 0,1 0 0 0 0,0 0-1 0 0,0 0 1 0 0,0 0 0 0 0,0 0 0 0 0,0 0 0 0 0,-1 0 0 0 0,1 0-1 0 0,0 0 1 0 0,0 0 0 0 0,0 0 0 0 0,0 0 0 0 0,0-1-1 0 0,0 1 1 0 0,0 0 0 0 0,0 0 0 0 0,-1 0 0 0 0,1 0 0 0 0,0 0-1 0 0,0 0 1 0 0,0 0 0 0 0,0-1 0 0 0,0 1 0 0 0,0 0 0 0 0,0 0-1 0 0,0 0 1 0 0,0 0 0 0 0,0 0 0 0 0,0 0 0 0 0,0-1-1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4:49.84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130 0 11066 0 0,'0'0'8570'0'0,"-117"5"-10490"0"0,105-10-953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4:50.17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224 1 12107 0 0,'0'0'10911'0'0,"-13"16"-10549"0"0,-39 51-73 0 0,48-62-239 0 0,-1 0-1 0 0,1 0 1 0 0,0 0 0 0 0,-1 0-1 0 0,0-1 1 0 0,0 0 0 0 0,-9 5-1 0 0,0 0 43 0 0,7-4-369 0 0,-6 5 609 0 0,-17 9 0 0 0,6-9-1471 0 0,21-9 250 0 0,-1 0 0 0 0,1-1 0 0 0,-1 1 0 0 0,-6 0 0 0 0</inkml:trace>
  <inkml:trace contextRef="#ctx0" brushRef="#br0" timeOffset="1">105 35 11811 0 0,'0'0'9096'0'0,"6"19"-8520"0"0,23 60-193 0 0,-22-60 146 0 0,19 36 0 0 0,-15-33-827 0 0,-6-13-1410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4:50.53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220 38 9186 0 0,'0'0'12091'0'0,"-20"-3"-11969"0"0,-65-10-88 0 0,64 9-458 0 0,-39-6 523 0 0,26 2-6456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4:50.90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45 0 10346 0 0,'0'0'9369'0'0,"2"20"-8713"0"0,9 60-92 0 0,-10-73-433 0 0,0-1 0 0 0,0 0 0 0 0,-1 1 0 0 0,0-1 1 0 0,0 0-1 0 0,-1 1 0 0 0,-1 9 0 0 0,-1 0 166 0 0,0-6-98 0 0,1 1 0 0 0,-6 13 0 0 0,4-14-112 0 0,1 0 0 0 0,-2 12-1 0 0,5-22-86 0 0,0 0 0 0 0,0 0-1 0 0,0 0 1 0 0,0 0 0 0 0,0 0-1 0 0,0 0 1 0 0,0 0 0 0 0,0 0-1 0 0,0-1 1 0 0,0 1 0 0 0,0 0 0 0 0,0 0-1 0 0,0 0 1 0 0,0 0 0 0 0,0 0-1 0 0,0 0 1 0 0,0 0 0 0 0,0 0-1 0 0,0 0 1 0 0,0 0 0 0 0,0 0-1 0 0,0 0 1 0 0,0 0 0 0 0,0 0-1 0 0,1 0 1 0 0,-1 0 0 0 0,0 0 0 0 0,0 0-1 0 0,0 0 1 0 0,0 0 0 0 0,0 0-1 0 0,0 0 1 0 0,0 0 0 0 0,0 0-1 0 0,0 0 1 0 0,0 0 0 0 0,0 0-1 0 0,0 0 1 0 0,0 0 0 0 0,0 0-1 0 0,0 0 1 0 0,0 0 0 0 0,0 0 0 0 0,0 0-1 0 0,0 0 1 0 0,1 0 0 0 0,-1 0-1 0 0,0 0 1 0 0,0 1 0 0 0,0-1-1 0 0,0 0 1 0 0,0 0 0 0 0,0 0-1 0 0,0 0 1 0 0,0 0 0 0 0,0 0-1 0 0,0 0 1 0 0,0 0 0 0 0,0 0 0 0 0,0 0-1 0 0,0 0 1 0 0,0 0 0 0 0,0 0-1 0 0,0 0 1 0 0,0 0 0 0 0,0 0-1 0 0,0 0 1 0 0,0 0 0 0 0,0 1-1 0 0,6-7-98 0 0,6-7-141 0 0,-11 13 230 0 0,3-6-62 0 0,1 0 0 0 0,0 0 0 0 0,0 0 0 0 0,9-6 0 0 0,-13 11 71 0 0,0 0 0 0 0,0 0 0 0 0,0 1 0 0 0,0-1 0 0 0,0 0 0 0 0,0 1 0 0 0,0-1 0 0 0,0 1 0 0 0,0-1 0 0 0,0 1 0 0 0,0 0 0 0 0,0-1 0 0 0,0 1 0 0 0,1 0 0 0 0,-1 0 0 0 0,0 0 0 0 0,0 0 0 0 0,0 0 0 0 0,0 0 0 0 0,1 0 0 0 0,-1 0 0 0 0,0 0 0 0 0,0 0 0 0 0,0 1 0 0 0,0-1 0 0 0,1 1 0 0 0,-1-1 0 0 0,0 1 0 0 0,0-1 0 0 0,0 1 0 0 0,0-1 0 0 0,0 1 0 0 0,0 0 0 0 0,0 0 0 0 0,-1-1-1 0 0,1 1 1 0 0,0 0 0 0 0,0 1 0 0 0,3 3 85 0 0,0 0-1 0 0,-1 0 0 0 0,0 0 1 0 0,0 0-1 0 0,4 12 0 0 0,-6-14-47 0 0,0 0 0 0 0,-1 0 0 0 0,1 1 0 0 0,0-1 0 0 0,-1 0 0 0 0,0 1 0 0 0,0-1 0 0 0,0 0 0 0 0,0 0 0 0 0,0 1-1 0 0,-1-1 1 0 0,-1 6 0 0 0,2-7-3 0 0,-1-1-1 0 0,0 1 1 0 0,0 0-1 0 0,0-1 1 0 0,0 1 0 0 0,-1-1-1 0 0,1 1 1 0 0,0-1-1 0 0,-1 1 1 0 0,1-1-1 0 0,-1 0 1 0 0,1 0-1 0 0,-1 0 1 0 0,0 0-1 0 0,1 0 1 0 0,-1 0-1 0 0,0 0 1 0 0,0-1 0 0 0,1 1-1 0 0,-1 0 1 0 0,0-1-1 0 0,0 0 1 0 0,-2 1-1 0 0,-3 0-9 0 0,0 0-1 0 0,0-1 0 0 0,1 0 1 0 0,-1 0-1 0 0,-9-2 0 0 0,12 1-208 0 0,-1 0 0 0 0,1 0 0 0 0,-1-1 0 0 0,1 1-1 0 0,-1-1 1 0 0,1 0 0 0 0,0-1 0 0 0,-7-4 0 0 0,-5-6-9615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4:51.26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25 1 7602 0 0,'0'0'13318'0'0,"11"23"-12517"0"0,31 76-83 0 0,-39-91-566 0 0,0-1 0 0 0,0 1-1 0 0,-1 0 1 0 0,0 0-1 0 0,0 0 1 0 0,1 17 0 0 0,-2-13 48 0 0,1 7 110 0 0,-1 1-1 0 0,-1-1 1 0 0,-3 24 0 0 0,3-37-310 0 0,-1 0 0 0 0,-1 0 0 0 0,0 0 0 0 0,1 0 0 0 0,-2 0 0 0 0,1 0 0 0 0,-1 0 0 0 0,0-1 0 0 0,0 1 0 0 0,0-1 0 0 0,-1 0 0 0 0,0 0 0 0 0,0 0 0 0 0,-4 4 0 0 0,1-4-310 0 0,1 1 1 0 0,-12 6-1 0 0,-4 0-4840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53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221 39 688 0 0,'0'-12'15777'0'0,"-3"29"-14458"0"0,-13 43 193 0 0,13-44-1284 0 0,-1 0 0 0 0,-11 24 0 0 0,-1-17-922 0 0,16-23 665 0 0,0 0-1 0 0,0 0 1 0 0,0 0 0 0 0,0 0-1 0 0,0 0 1 0 0,0 0-1 0 0,0 0 1 0 0,0 0 0 0 0,0 0-1 0 0,0 0 1 0 0,0 0-1 0 0,0 1 1 0 0,0-1 0 0 0,0 0-1 0 0,0 0 1 0 0,0 0 0 0 0,0 0-1 0 0,0 0 1 0 0,0 0-1 0 0,0 0 1 0 0,0 0 0 0 0,0 0-1 0 0,-1 0 1 0 0,1 0-1 0 0,0 0 1 0 0,0 0 0 0 0,0 0-1 0 0,0 0 1 0 0,0 0-1 0 0,0 1 1 0 0,0-1 0 0 0,0 0-1 0 0,0 0 1 0 0,-1 0-1 0 0,1 0 1 0 0,0 0 0 0 0,0 0-1 0 0,0 0 1 0 0,0 0 0 0 0,0 0-1 0 0,0 0 1 0 0,0 0-1 0 0,-1 0 1 0 0,1 0 0 0 0,0 0-1 0 0,0 0 1 0 0,0 0-1 0 0,0-1 1 0 0,0 1 0 0 0,0 0-1 0 0,0 0 1 0 0,0 0-1 0 0,-1 0 1 0 0,1 0 0 0 0,0 0-1 0 0,0 0 1 0 0,0 0-1 0 0,0 0 1 0 0,0 0 0 0 0,0 0-1 0 0,0 0 1 0 0,3-14-881 0 0,20-50 566 0 0,16-47 467 0 0,-39 102 398 0 0,-11 8 180 0 0,-4 2-578 0 0,1-1 79 0 0,-1 1-1 0 0,-20 4 0 0 0,21-3-78 0 0,-1 0 1 0 0,-21 0-1 0 0,-33-2-108 0 0,68 0-165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53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250 84 344 0 0,'0'0'7340'0'0,"3"-1"-6848"0"0,-2 1-318 0 0,1-1-1 0 0,0 1 0 0 0,0-1 0 0 0,-1 1 0 0 0,1-1 0 0 0,-1 1 1 0 0,1-1-1 0 0,-1 0 0 0 0,1 0 0 0 0,-1 1 0 0 0,1-1 0 0 0,-1 0 0 0 0,0 0 1 0 0,0 0-1 0 0,0 0 0 0 0,1 0 0 0 0,-1-1 0 0 0,-1 1 0 0 0,1 0 1 0 0,0 0-1 0 0,0 0 0 0 0,0-1 0 0 0,-1 1 0 0 0,1 0 0 0 0,-1 0 1 0 0,0-1-1 0 0,1 1 0 0 0,-1 0 0 0 0,0-1 0 0 0,0 1 0 0 0,0 0 1 0 0,0-1-1 0 0,0 1 0 0 0,-1 0 0 0 0,1-1 0 0 0,0 1 0 0 0,-2-3 0 0 0,1 2-162 0 0,-1 1 0 0 0,1-1 0 0 0,-1 0-1 0 0,0 0 1 0 0,0 1 0 0 0,0-1-1 0 0,0 1 1 0 0,0-1 0 0 0,0 1-1 0 0,0 0 1 0 0,-1-1 0 0 0,1 1-1 0 0,-1 0 1 0 0,1 0 0 0 0,-6-1-1 0 0,-47-10 265 0 0,41 10-110 0 0,7 1-101 0 0,0 1 1 0 0,0-1-1 0 0,0 1 0 0 0,0 0 0 0 0,0 1 0 0 0,0-1 0 0 0,0 1 0 0 0,0 0 0 0 0,1 0 0 0 0,-1 1 1 0 0,0 0-1 0 0,1 0 0 0 0,-1 0 0 0 0,1 0 0 0 0,0 1 0 0 0,0-1 0 0 0,0 1 0 0 0,1 0 1 0 0,-1 1-1 0 0,1-1 0 0 0,0 1 0 0 0,0 0 0 0 0,1 0 0 0 0,-7 7 0 0 0,9-9-42 0 0,0 0 0 0 0,1 0 0 0 0,-1 1 0 0 0,1-1 0 0 0,0 0-1 0 0,0 1 1 0 0,0-1 0 0 0,0 1 0 0 0,1-1 0 0 0,-1 1 0 0 0,1-1 0 0 0,0 1-1 0 0,0-1 1 0 0,0 1 0 0 0,0-1 0 0 0,1 1 0 0 0,-1-1 0 0 0,1 1-1 0 0,0-1 1 0 0,0 0 0 0 0,3 5 0 0 0,-1-2 29 0 0,0 0-1 0 0,0-1 1 0 0,1 1 0 0 0,0-1-1 0 0,0 1 1 0 0,1-1-1 0 0,0 0 1 0 0,0 0 0 0 0,6 3-1 0 0,-7-4 36 0 0,0-1-1 0 0,0 0 1 0 0,1 0-1 0 0,-1 0 1 0 0,1 0-1 0 0,-1 0 1 0 0,1-1 0 0 0,0 0-1 0 0,0 1 1 0 0,0-1-1 0 0,6 0 1 0 0,-8-1-40 0 0,-1 0-1 0 0,1 0 1 0 0,0 0 0 0 0,0 0 0 0 0,0 0 0 0 0,-1-1-1 0 0,1 1 1 0 0,0-1 0 0 0,-1 0 0 0 0,1 1 0 0 0,-1-1 0 0 0,1 0-1 0 0,-1 0 1 0 0,1 0 0 0 0,-1-1 0 0 0,0 1 0 0 0,0 0 0 0 0,0-1-1 0 0,0 1 1 0 0,0 0 0 0 0,0-1 0 0 0,1-2 0 0 0,54-41 294 0 0,-40 33-290 0 0,22-21 0 0 0,-39 32-59 0 0,1 1 1 0 0,-1 0-1 0 0,0 0 1 0 0,0-1-1 0 0,0 1 1 0 0,1 0-1 0 0,-1-1 1 0 0,0 1 0 0 0,0 0-1 0 0,1 0 1 0 0,-1 0-1 0 0,0-1 1 0 0,0 1-1 0 0,1 0 1 0 0,-1 0-1 0 0,0 0 1 0 0,1-1-1 0 0,-1 1 1 0 0,1 0-1 0 0,-1 0 1 0 0,0 0 0 0 0,1 0-1 0 0,-1 0 1 0 0,1 0-1 0 0,-1 0 1 0 0,0 0-1 0 0,1 0 1 0 0,-1-1-1 0 0,1 1 1 0 0,-1 1-1 0 0,0-1 1 0 0,1 0-1 0 0,-1 0 1 0 0,1 0 0 0 0,0 0-1 0 0,5 11-50 0 0,-4 24 189 0 0,-2-32-128 0 0,0 113 422 0 0,0-112-328 0 0,1 0 1 0 0,0 0-1 0 0,0-1 1 0 0,0 1-1 0 0,0 0 1 0 0,1-1-1 0 0,0 1 1 0 0,0-1-1 0 0,0 0 1 0 0,5 6-1 0 0,-6-8-244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53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1 4793 0 0,'0'0'10265'0'0,"1"4"-9540"0"0,1 130 6080 0 0,-3-80-6193 0 0,4-45-1542 0 0,-2-5-1361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56:19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35 920 0 0,'-6'-4'7953'0'0,"0"-10"-6261"0"0,-1 2-1204 0 0,2 7-493 0 0,5 6-582 0 0,0-1 470 0 0,0 0-1 0 0,0 1 1 0 0,0-1-1 0 0,0 0 1 0 0,-1 0 0 0 0,1 0-1 0 0,0 0 1 0 0,0 1-1 0 0,0-1 1 0 0,0 0 0 0 0,0 0-1 0 0,0 0 1 0 0,0 0-1 0 0,0 1 1 0 0,0-1 0 0 0,0 0-1 0 0,0 0 1 0 0,0 0-1 0 0,0 1 1 0 0,0-1 0 0 0,1 0-1 0 0,-1 0 1 0 0,0 0-1 0 0,0 0 1 0 0,0 0 0 0 0,0 1-1 0 0,0-1 1 0 0,0 0-1 0 0,1 1-351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54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164 27 1216 0 0,'-1'0'19828'0'0,"-1"0"-20512"0"0,-13 0 781 0 0,-1 0-1 0 0,1-1 1 0 0,-1-1 0 0 0,1 0-1 0 0,-21-5 1 0 0,-11-7-7581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54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130 11 6065 0 0,'0'0'11664'0'0,"-14"-1"-11615"0"0,-60-4-451 0 0,33 0-5106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54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213 1 7530 0 0,'0'0'10128'0'0,"-13"1"-9673"0"0,-25 1-83 0 0,-48 0-1 0 0,75-3-340 0 0,2 0-39 0 0,0 1-1 0 0,1 0 1 0 0,-1 0 0 0 0,-12 2-1 0 0,20-2 15 0 0,1 1 0 0 0,-1-1 0 0 0,0 1 0 0 0,1-1 0 0 0,-1 1 0 0 0,1 0 0 0 0,-1-1 0 0 0,1 1 0 0 0,-1 0 0 0 0,1-1 0 0 0,-1 1 0 0 0,1 0 0 0 0,0 0 0 0 0,0-1 0 0 0,-1 1 0 0 0,1 0 0 0 0,0 0 0 0 0,0 0 0 0 0,0-1 0 0 0,0 1 0 0 0,0 0 0 0 0,1 0 0 0 0,1 20 316 0 0,23 65 297 0 0,-12-21 127 0 0,4 86 0 0 0,-15 66 546 0 0,1 4-676 0 0,-1-198-472 0 0,1-1 0 0 0,12 35 0 0 0,-14-55-98 0 0,0-1-1 0 0,1 1 1 0 0,-1-1 0 0 0,0 0 0 0 0,1 0 0 0 0,-1 1 0 0 0,1-1 0 0 0,-1 0-1 0 0,1 0 1 0 0,-1 0 0 0 0,1 0 0 0 0,0 0 0 0 0,0 0 0 0 0,0-1 0 0 0,0 1-1 0 0,0 0 1 0 0,3 0 0 0 0,42 10 133 0 0,-40-9-139 0 0,75 12 255 0 0,-73-13-565 0 0,1 0 1 0 0,-1-1 0 0 0,1 0-1 0 0,0 0 1 0 0,-1 0-1 0 0,16-2 1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54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29 1 4569 0 0,'0'0'14675'0'0,"1"12"-13948"0"0,1 1-553 0 0,0 4 354 0 0,0 0 0 0 0,-1 0 0 0 0,-5 28 0 0 0,1-29-328 0 0,-11 34 731 0 0,-1-19-4632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54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1 6921 0 0,'0'0'11734'0'0,"0"9"-11084"0"0,2 79 1514 0 0,4 1-1843 0 0,-11-87-1836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54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 1 7378 0 0,'0'0'15335'0'0,"3"23"-14964"0"0,13 70-65 0 0,-13-72-186 0 0,-1 1 218 0 0,-4-15-229 0 0,-5 7 76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54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1 7378 0 0,'0'0'10314'0'0,"11"2"-10085"0"0,88 22 450 0 0,-69-16-518 0 0,-16-5-131 0 0,0 0-1 0 0,-1 1 0 0 0,1 0 1 0 0,-1 1-1 0 0,-1 0 0 0 0,24 12 1 0 0,-34-15-33 0 0,1 0 0 0 0,-1 0 1 0 0,0 0-1 0 0,0 0 0 0 0,-1 0 1 0 0,1 1-1 0 0,-1-1 0 0 0,1 0 0 0 0,-1 1 1 0 0,0-1-1 0 0,0 1 0 0 0,0-1 1 0 0,0 4-1 0 0,3 39 329 0 0,-4-25-134 0 0,6 140 1599 0 0,-3-44-899 0 0,9 44-47 0 0,1 191 557 0 0,-15-339-1363 0 0,0 0 0 0 0,-1 0 0 0 0,-1 0 0 0 0,-1 0 0 0 0,-10 19 0 0 0,7-17 12 0 0,2 0 1 0 0,0 0 0 0 0,-3 17-1 0 0,9-31-56 0 0,0 1-1 0 0,0 0 0 0 0,-1-1 1 0 0,1 1-1 0 0,0-1 1 0 0,0 1-1 0 0,0-1 0 0 0,-1 1 1 0 0,1-1-1 0 0,0 1 1 0 0,-1-1-1 0 0,1 1 0 0 0,0-1 1 0 0,-1 1-1 0 0,1-1 1 0 0,-1 1-1 0 0,1-1 0 0 0,-1 0 1 0 0,1 1-1 0 0,-1-1 1 0 0,1 0-1 0 0,-1 1 0 0 0,0-1 1 0 0,1 0-1 0 0,-1 1 0 0 0,0-1 1 0 0,1 0-1 0 0,-1 0 1 0 0,0 0-1 0 0,0 1 0 0 0,-2-1 34 0 0,1 0-1 0 0,0 0 0 0 0,0-1 1 0 0,0 1-1 0 0,0 0 0 0 0,0 0 1 0 0,0-1-1 0 0,0 1 0 0 0,0-1 0 0 0,-4-1 1 0 0,-21-10-1611 0 0,7 1-4240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54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178 6 5049 0 0,'0'0'8689'0'0,"4"5"-8215"0"0,4 7-264 0 0,5 9 1114 0 0,19 37-1 0 0,-26-42-944 0 0,1-1-1 0 0,1 0 1 0 0,14 19 0 0 0,-12-24-79 0 0,-8-11-5 0 0,-4-6-139 0 0,-21-48-206 0 0,7 5-5 0 0,12 37 35 0 0,0-1 0 0 0,-1 1 1 0 0,-13-22-1 0 0,18 35 17 0 0,-1 0 0 0 0,1-1 0 0 0,0 1 1 0 0,-1 0-1 0 0,1 0 0 0 0,0-1 0 0 0,-1 1 1 0 0,1 0-1 0 0,0 0 0 0 0,-1 0 0 0 0,1 0 1 0 0,-1-1-1 0 0,1 1 0 0 0,-1 0 0 0 0,1 0 1 0 0,0 0-1 0 0,-1 0 0 0 0,1 0 0 0 0,-1 0 1 0 0,1 0-1 0 0,-1 0 0 0 0,1 0 0 0 0,-1 0 0 0 0,1 0 1 0 0,-1 0-1 0 0,1 0 0 0 0,-1 0 0 0 0,1 0 1 0 0,-1 0-1 0 0,1 0 0 0 0,0 0 0 0 0,-1 0 1 0 0,1 1-1 0 0,-1-1 0 0 0,1 0 0 0 0,-1 0 1 0 0,1 0-1 0 0,0 1 0 0 0,-1-1 0 0 0,1 0 1 0 0,0 0-1 0 0,-1 1 0 0 0,1-1 0 0 0,-1 1 0 0 0,-19 14 227 0 0,17-12-221 0 0,-3 2 38 0 0,0 0-1 0 0,-1-1 0 0 0,1 0 1 0 0,-1 0-1 0 0,0 0 0 0 0,-1-1 1 0 0,1 0-1 0 0,-1 0 0 0 0,0 0 1 0 0,0-1-1 0 0,0 0 0 0 0,0 0 0 0 0,0 0 1 0 0,-1-1-1 0 0,1 0 0 0 0,-1 0 1 0 0,-12 0-1 0 0,20-1-152 0 0,-16 1 672 0 0,9 1-1710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54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248 144 4081 0 0,'0'0'7216'0'0,"0"-3"-6725"0"0,2-23 2051 0 0,-1 17-2056 0 0,0 0 1 0 0,-1 0-1 0 0,-1-10 1 0 0,1 16-436 0 0,-1 0 0 0 0,1 1 1 0 0,-1-1-1 0 0,0 0 0 0 0,0 1 0 0 0,-1-1 1 0 0,1 1-1 0 0,-1-1 0 0 0,0 1 0 0 0,0 0 0 0 0,0-1 1 0 0,0 1-1 0 0,0 0 0 0 0,0 0 0 0 0,-4-2 1 0 0,1 1-7 0 0,1 0 1 0 0,-1 0 0 0 0,0 1-1 0 0,0-1 1 0 0,-1 1 0 0 0,1 0-1 0 0,-1 0 1 0 0,1 1 0 0 0,-1-1-1 0 0,0 1 1 0 0,0 0 0 0 0,0 0-1 0 0,0 0 1 0 0,0 1 0 0 0,0-1-1 0 0,0 1 1 0 0,0 0 0 0 0,0 1 0 0 0,-10 0-1 0 0,12 1 5 0 0,-1-1 0 0 0,1 1 0 0 0,0-1 1 0 0,0 1-1 0 0,0 0 0 0 0,0 0 0 0 0,1 1 0 0 0,-1-1 0 0 0,1 0 0 0 0,-1 1 0 0 0,1 0 0 0 0,0-1 0 0 0,1 1 1 0 0,-1 0-1 0 0,-3 5 0 0 0,-1 2 26 0 0,1 0 1 0 0,0 0 0 0 0,-7 17-1 0 0,11-22-13 0 0,0 1 0 0 0,0 0 0 0 0,1-1 0 0 0,0 1 0 0 0,0 0-1 0 0,1 10 1 0 0,0-13-24 0 0,1-1-1 0 0,-1 1 1 0 0,1 0 0 0 0,1 0-1 0 0,-1 0 1 0 0,0-1-1 0 0,1 1 1 0 0,0-1 0 0 0,0 1-1 0 0,0-1 1 0 0,0 1 0 0 0,0-1-1 0 0,1 0 1 0 0,-1 1-1 0 0,5 1 1 0 0,5 5 12 0 0,0-2 0 0 0,1 1 0 0 0,0-1 0 0 0,0-1 0 0 0,1 0 0 0 0,1 0-1 0 0,-1-1 1 0 0,1 0 0 0 0,0-1 0 0 0,27 5 0 0 0,-40-9-41 0 0,1 0 1 0 0,-1 0-1 0 0,0 0 0 0 0,1 0 0 0 0,-1 0 0 0 0,0-1 1 0 0,1 1-1 0 0,-1-1 0 0 0,0 1 0 0 0,0-1 1 0 0,1 1-1 0 0,-1-1 0 0 0,0 0 0 0 0,0 0 0 0 0,0 0 1 0 0,0 0-1 0 0,0 0 0 0 0,-1 0 0 0 0,1 0 1 0 0,0-1-1 0 0,-1 1 0 0 0,1 0 0 0 0,-1-1 0 0 0,1 1 1 0 0,-1-1-1 0 0,1-1 0 0 0,4-6-36 0 0,0 0 0 0 0,-1 0 0 0 0,5-17 0 0 0,1 3 38 0 0,-9 15-2 0 0,-2 7-11 0 0,0 0 0 0 0,0 0 1 0 0,0 0-1 0 0,0 0 0 0 0,0 0 0 0 0,1 0 0 0 0,-1 0 0 0 0,0 0 1 0 0,1 0-1 0 0,-1 0 0 0 0,1 0 0 0 0,0 1 0 0 0,-1-1 0 0 0,1 0 1 0 0,0 0-1 0 0,-1 0 0 0 0,1 0 0 0 0,0 1 0 0 0,0-1 0 0 0,0 0 0 0 0,0 1 1 0 0,2-2-1 0 0,-3 3-8 0 0,1 0 0 0 0,0 0 0 0 0,-1 0 0 0 0,1 0 0 0 0,0 0 0 0 0,-1 1 0 0 0,0-1 0 0 0,1 0 0 0 0,-1 0 0 0 0,0 0 0 0 0,0 0 0 0 0,0 2 0 0 0,0-1 4 0 0,6 50 223 0 0,-7 82 0 0 0,-1-48-2578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54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18 44 7410 0 0,'0'0'7360'0'0,"0"-7"-6899"0"0,3-21 18 0 0,-3 28-450 0 0,0 0 0 0 0,0-1 0 0 0,0 1 0 0 0,0 0 0 0 0,0-1 0 0 0,0 1 0 0 0,0 0 0 0 0,0-1 0 0 0,0 1 1 0 0,1 0-1 0 0,-1-1 0 0 0,0 1 0 0 0,0 0 0 0 0,0-1 0 0 0,1 1 0 0 0,-1 0 0 0 0,0 0 0 0 0,0-1 0 0 0,1 1 0 0 0,-1 0 0 0 0,0 0 0 0 0,1-1 0 0 0,-1 1 0 0 0,0 0 0 0 0,1 0 0 0 0,-1 0 0 0 0,1-1 0 0 0,-1 1 1 0 0,0 0-1 0 0,1 0 0 0 0,-1 0 0 0 0,1 0 0 0 0,-1 0 0 0 0,1 0 0 0 0,-1 0 0 0 0,0 0 0 0 0,1 0 0 0 0,-1 0 0 0 0,1 0 0 0 0,-1 0 0 0 0,1 0 0 0 0,-1 0 0 0 0,1 0 0 0 0,-1 0 0 0 0,1 0 0 0 0,-1 0 0 0 0,0 0 1 0 0,1 0-1 0 0,16 7 75 0 0,-10-1 41 0 0,1-1 0 0 0,-1 1 0 0 0,0 0 0 0 0,-1 1 0 0 0,0-1 1 0 0,6 9-1 0 0,-10-11-64 0 0,1-1 1 0 0,-1 1 0 0 0,0 0 0 0 0,0 0 0 0 0,-1 0-1 0 0,1 0 1 0 0,-1 0 0 0 0,0 0 0 0 0,-1 0 0 0 0,0 0-1 0 0,1 0 1 0 0,-2 0 0 0 0,0 8 0 0 0,0-11-52 0 0,0 1 0 0 0,0 0 1 0 0,0-1-1 0 0,0 1 0 0 0,0-1 1 0 0,-1 0-1 0 0,1 1 0 0 0,0-1 1 0 0,-1 0-1 0 0,0 1 0 0 0,1-1 0 0 0,-1 0 1 0 0,0 0-1 0 0,0 0 0 0 0,-3 1 1 0 0,-38 15 242 0 0,10-5-234 0 0,32-11-24 0 0,0-1-1 0 0,-1 1 1 0 0,1-1-1 0 0,0 1 1 0 0,0 0-1 0 0,0-1 1 0 0,0 1-1 0 0,0 0 0 0 0,0 0 1 0 0,0 0-1 0 0,0 0 1 0 0,0 0-1 0 0,1-1 1 0 0,-1 1-1 0 0,0 0 1 0 0,1 0-1 0 0,-1 1 1 0 0,1-1-1 0 0,0 0 1 0 0,-1 0-1 0 0,1 2 1 0 0,0-3 18 0 0,0 1 0 0 0,1 0 0 0 0,-1 0 0 0 0,1 0 0 0 0,-1-1 0 0 0,1 1 0 0 0,0 0 0 0 0,-1 0 0 0 0,1-1 0 0 0,0 1 0 0 0,-1 0 0 0 0,1-1 0 0 0,0 1 0 0 0,0-1 0 0 0,0 1 0 0 0,0-1 0 0 0,0 1 0 0 0,0-1 0 0 0,0 1 0 0 0,0-1 0 0 0,0 0 0 0 0,0 1 0 0 0,0-1 0 0 0,0 0 0 0 0,0 0 0 0 0,1 0 0 0 0,1 1 0 0 0,28 3 92 0 0,58 2 0 0 0,-63-5-3513 0 0,0-1-3573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56:19.16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1 4793 0 0,'0'0'10265'0'0,"0"3"-9540"0"0,1 93 6080 0 0,-1-58-6193 0 0,1-31-1542 0 0,0-5-1361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56:19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0 0 0,'0'0'8601'0'0,"0"2"-7275"0"0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55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141 12 10034 0 0,'0'0'11016'0'0,"0"1"-10985"0"0,0-1-1 0 0,0 1 1 0 0,-1-1 0 0 0,1 1-1 0 0,0-1 1 0 0,-1 0 0 0 0,1 1-1 0 0,0-1 1 0 0,-1 1 0 0 0,1-1-1 0 0,-1 0 1 0 0,1 1 0 0 0,-1-1-1 0 0,1 0 1 0 0,-1 1 0 0 0,0-1-1 0 0,1 0 1 0 0,-1 0 0 0 0,1 1-1 0 0,-1-1 1 0 0,-1 0 0 0 0,-6 1 28 0 0,-1 0 0 0 0,1-1 0 0 0,-1 1 0 0 0,1-1 1 0 0,-1-1-1 0 0,1 1 0 0 0,-14-3 0 0 0,-4-5-2562 0 0,3-3-3842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55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137 21 10866 0 0,'0'0'8946'0'0,"-13"-1"-9024"0"0,8 0-188 0 0,-60-6-10 0 0,12-4-6757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55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237 20 8490 0 0,'0'0'9758'0'0,"-10"-1"-9083"0"0,-62-5 240 0 0,-82-6-485 0 0,153 31-298 0 0,3-11-23 0 0,0 0 0 0 0,1 1 0 0 0,8 14-1 0 0,-6-14-45 0 0,-1 1-1 0 0,4 15 0 0 0,11 130 926 0 0,4 47 430 0 0,0 35-547 0 0,-30-128-764 0 0,4-66-74 0 0,2-30-16 0 0,-1 8 68 0 0,1-1 0 0 0,5 39 0 0 0,3-39-65 0 0,-5-16 51 0 0,0 0-1 0 0,0 0 0 0 0,-1 1 0 0 0,1 7 1 0 0,35-3 804 0 0,-11-1-915 0 0,-15-5-96 0 0,-1 1 0 0 0,1-1 1 0 0,0-1-1 0 0,0 0 0 0 0,0 0 1 0 0,1 0-1 0 0,-1-1 0 0 0,1 0 1 0 0,-1-1-1 0 0,14 0 0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55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1 6929 0 0,'0'0'13823'0'0,"3"8"-13412"0"0,7 22 513 0 0,-1 1 0 0 0,5 62-1 0 0,-14-89-1605 0 0,-1 14 1940 0 0,-1-12-4163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55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259 7 6857 0 0,'0'0'13347'0'0,"-11"0"-12772"0"0,-25 1 82 0 0,-70-5 0 0 0,81 2-860 0 0,-40 1 0 0 0,51 1-584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55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 0 7186 0 0,'0'0'12454'0'0,"2"12"-11896"0"0,8 81 1537 0 0,-9-87-2147 0 0,0 0 0 0 0,0 0 0 0 0,1 0 0 0 0,3 7 0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55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69 27 4449 0 0,'0'0'9397'0'0,"-11"-3"-9356"0"0,-34-9 72 0 0,33 7 595 0 0,15 1-541 0 0,13 1-267 0 0,-10 4 148 0 0,0-1-1 0 0,0 1 1 0 0,-1 0-1 0 0,1 0 1 0 0,0 0 0 0 0,0 1-1 0 0,-1-1 1 0 0,1 1-1 0 0,-1 0 1 0 0,1 0 0 0 0,-1 1-1 0 0,0-1 1 0 0,0 1-1 0 0,-1 0 1 0 0,1 0-1 0 0,-1 0 1 0 0,8 7 0 0 0,-8-6 85 0 0,0 0 1 0 0,-1 0 0 0 0,1 0-1 0 0,-1 0 1 0 0,0 0-1 0 0,0 0 1 0 0,-1 1 0 0 0,0-1-1 0 0,0 1 1 0 0,0 0 0 0 0,-1-1-1 0 0,0 1 1 0 0,0 0 0 0 0,-1-1-1 0 0,1 1 1 0 0,-1 0 0 0 0,-1 6-1 0 0,0-9-82 0 0,0 0-1 0 0,0 0 0 0 0,0 0 1 0 0,0 0-1 0 0,0 0 0 0 0,0 0 1 0 0,0 0-1 0 0,-1-1 0 0 0,0 1 1 0 0,1 0-1 0 0,-1-1 0 0 0,0 1 1 0 0,0-1-1 0 0,0 1 0 0 0,0-1 1 0 0,0 1-1 0 0,-1-1 0 0 0,1 0 1 0 0,0 0-1 0 0,-4 1 0 0 0,-6 2 123 0 0,0 0-1 0 0,0-1 1 0 0,-18 2-1 0 0,-22 8-102 0 0,52-13-53 0 0,0 0 0 0 0,0 0 1 0 0,0 0-1 0 0,0 0 1 0 0,0 0-1 0 0,0 0 1 0 0,0 0-1 0 0,-1 0 0 0 0,1 0 1 0 0,0 0-1 0 0,0 0 1 0 0,0 1-1 0 0,0-1 0 0 0,0 0 1 0 0,0 0-1 0 0,0 0 1 0 0,0 0-1 0 0,0 0 1 0 0,0 0-1 0 0,0 0 0 0 0,0 0 1 0 0,0 0-1 0 0,0 1 1 0 0,0-1-1 0 0,0 0 0 0 0,0 0 1 0 0,0 0-1 0 0,0 0 1 0 0,0 0-1 0 0,0 0 1 0 0,0 0-1 0 0,0 0 0 0 0,0 0 1 0 0,0 0-1 0 0,0 1 1 0 0,0-1-1 0 0,0 0 1 0 0,0 0-1 0 0,1 0 0 0 0,-1 0 1 0 0,0 0-1 0 0,0 0 1 0 0,0 0-1 0 0,0 0 0 0 0,0 0 1 0 0,0 0-1 0 0,0 0 1 0 0,0 0-1 0 0,0 0 1 0 0,1 0-1 0 0,-1 0 0 0 0,0 0 1 0 0,0 1-1 0 0,0-1 1 0 0,13 5 269 0 0,24 6-418 0 0,-27-8 257 0 0,16 5 49 0 0,0-2 1 0 0,43 8-1 0 0,-16-11-9011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55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 0 4737 0 0,'0'0'8675'0'0,"5"0"-8323"0"0,10 0 1 0 0,-1 1 0 0 0,0 0-1 0 0,24 4 1 0 0,-20-2 25 0 0,0 0-1 0 0,0 0 0 0 0,1-2 1 0 0,23 1-1 0 0,-41 18-151 0 0,16 317 4318 0 0,-14-223-3797 0 0,28 179 626 0 0,-25-266-1289 0 0,6 39 43 0 0,-12-59-116 0 0,0 0 0 0 0,0-1 1 0 0,-1 1-1 0 0,0 0 0 0 0,-1 0 1 0 0,0 0-1 0 0,-5 9 0 0 0,-2 6 72 0 0,6-16-74 0 0,1 0-1 0 0,-2 1 1 0 0,1-1-1 0 0,-1 0 1 0 0,-6 8-1 0 0,8-13 0 0 0,0 1 0 0 0,0 0-1 0 0,0-1 1 0 0,0 1 0 0 0,0-1 0 0 0,0 0-1 0 0,-1 1 1 0 0,1-1 0 0 0,-1 0 0 0 0,1 0 0 0 0,-1 0-1 0 0,0 0 1 0 0,1-1 0 0 0,-1 1 0 0 0,0 0 0 0 0,0-1-1 0 0,0 0 1 0 0,1 1 0 0 0,-1-1 0 0 0,-6 0 0 0 0,0 0-237 0 0,-1-1 1 0 0,0 1 0 0 0,-13-4 0 0 0,1 0-7661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15 0 0 0,'0'0'4938'0'0,"0"-4"-4519"0"0,-1-7 4366 0 0,-4 30-3056 0 0,1-2-1053 0 0,-1 0 0 0 0,-1 0 0 0 0,-11 21 0 0 0,6-13-289 0 0,3 13-109 0 0,5-26 28 0 0,3-11 53 0 0,-1-5 197 0 0,11-86-1139 0 0,-1 2 831 0 0,-9 88-237 0 0,-12 10-633 0 0,1-5 761 0 0,-1 0-1 0 0,0 0 1 0 0,0 0 0 0 0,0-1-1 0 0,-1-1 1 0 0,-17 4-1 0 0,-25 2-831 0 0,-1-3-4567 0 0,53-5 4859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5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263 57 1848 0 0,'0'0'6751'0'0,"-1"-5"-6172"0"0,-6-18 968 0 0,2 51 3679 0 0,4-22-5183 0 0,1 1 0 0 0,-2-1 1 0 0,1 0-1 0 0,-5 11 0 0 0,-34 45 498 0 0,20-34-103 0 0,18-13-291 0 0,2-10-130 0 0,0-4 34 0 0,-2-31 1069 0 0,3 24-1103 0 0,0-1-1 0 0,1 1 0 0 0,0 0 0 0 0,1 0 1 0 0,0 1-1 0 0,0-1 0 0 0,0 0 0 0 0,9-9 1 0 0,-6 7-7 0 0,-1 0 1 0 0,0 0 0 0 0,5-13 0 0 0,-7 12-19 0 0,-1 7 9 0 0,-1-1 0 0 0,0 0-1 0 0,-1 0 1 0 0,1 0 0 0 0,-1 0-1 0 0,0-5 1 0 0,0 8-42 0 0,-24 3-39 0 0,13-2 104 0 0,0-1 0 0 0,0 1 1 0 0,1-2-1 0 0,-1 1 0 0 0,0-1 1 0 0,0 0-1 0 0,-17-4 1 0 0,5-1-69 0 0,1 0 0 0 0,-29-12 1 0 0,49 18-550 0 0,-12-5 1456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56:19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16 0 0 0,'0'0'4209'0'0,"-2"-10"-3711"0"0,0 4 3022 0 0,3 16-3286 0 0,1-1 1 0 0,-1 0-1 0 0,1 1 0 0 0,1-1 1 0 0,0 0-1 0 0,4 10 1 0 0,0-2-101 0 0,-6-13-137 0 0,1 1 1 0 0,-1 0-1 0 0,0 0 0 0 0,1 5 1 0 0,3 6-51 0 0,-4-14 43 0 0,0 0 0 0 0,-1 0 1 0 0,1 0-1 0 0,0 0 0 0 0,-1 0 1 0 0,1 0-1 0 0,-1 4 0 0 0,0-6-5 0 0,0 0 0 0 0,0 0 1 0 0,0 0-1 0 0,0 1 0 0 0,0-1 0 0 0,0 0 0 0 0,0 0 0 0 0,0 0 1 0 0,0 0-1 0 0,0 0 0 0 0,0 1 0 0 0,0-1 0 0 0,0 0 0 0 0,-1 0 1 0 0,1 0-1 0 0,0 0 0 0 0,0 0 0 0 0,0 1 0 0 0,0-1 1 0 0,0 0-1 0 0,0 0 0 0 0,0 0 0 0 0,-1 0 0 0 0,1 0 0 0 0,0 0 1 0 0,0 0-1 0 0,0 0 0 0 0,0 0 0 0 0,0 0 0 0 0,-1 0 0 0 0,1 0 1 0 0,0 0-1 0 0,0 0 0 0 0,-9 0 143 0 0,-13-7 705 0 0,15 5-768 0 0,-8-3 220 0 0,-1 0-188 0 0,0 1 0 0 0,0 0 0 0 0,0 1 0 0 0,-23 0 0 0 0,4-2 2713 0 0,36 5-2797 0 0,1-1 42 0 0,-1 1 0 0 0,0-1 0 0 0,1 1 0 0 0,-1-1 0 0 0,0 1 0 0 0,0-1 0 0 0,0 0 0 0 0,1 0 0 0 0,0-1 0 0 0,2 0 33 0 0,8-6 59 0 0,0 0 0 0 0,16-16 0 0 0,-22 19-109 0 0,-1 0 0 0 0,0-1 0 0 0,0 0-1 0 0,0 0 1 0 0,-1 0 0 0 0,7-13 0 0 0,-5 8 48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5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28 1672 0 0,'0'0'3689'0'0,"1"-2"-3211"0"0,0 0-323 0 0,-1 1 0 0 0,0-1-1 0 0,1 1 1 0 0,0 0 0 0 0,-1 0 0 0 0,1-1 0 0 0,0 1 0 0 0,0 0 0 0 0,0 0 0 0 0,0 0 0 0 0,0-1 0 0 0,0 1 0 0 0,0 0 0 0 0,1 0 0 0 0,1-1 0 0 0,0 1-93 0 0,-1 1-1 0 0,1-1 0 0 0,0 0 1 0 0,0 0-1 0 0,0 1 1 0 0,0 0-1 0 0,0-1 1 0 0,0 1-1 0 0,1 0 0 0 0,4 0 1 0 0,1 1-23 0 0,0-1-1 0 0,1 1 1 0 0,-1 0 0 0 0,0 1 0 0 0,1 0-1 0 0,-1 0 1 0 0,0 0 0 0 0,-1 1 0 0 0,1 0-1 0 0,-1 0 1 0 0,1 1 0 0 0,-1-1 0 0 0,14 10-1 0 0,-9-4 55 0 0,-1 0 0 0 0,0 0 0 0 0,-1 1 0 0 0,0 0 0 0 0,-1 0 1 0 0,15 22-1 0 0,-20-26 50 0 0,0 1 1 0 0,1-1 0 0 0,0 0 0 0 0,0 0 0 0 0,1 0 0 0 0,0-1 0 0 0,12 8 0 0 0,-14-10-77 0 0,0-1 0 0 0,0 1 0 0 0,1-1 1 0 0,-1 1-1 0 0,1-1 0 0 0,0-1 0 0 0,0 1 0 0 0,0-1 0 0 0,0 1 0 0 0,0-1 0 0 0,0 0 0 0 0,1-1 1 0 0,7 1-1 0 0,3 0-50 0 0,-15-1 16 0 0,0 1 0 0 0,-1-1-1 0 0,1 0 1 0 0,0 0 0 0 0,0 1 0 0 0,0-1 0 0 0,-1 0-1 0 0,1 0 1 0 0,0 0 0 0 0,0-1 0 0 0,-1 1-1 0 0,1 0 1 0 0,0 0 0 0 0,0-1 0 0 0,-1 1 0 0 0,1-1-1 0 0,0 1 1 0 0,-1-1 0 0 0,1 1 0 0 0,0-1-1 0 0,-1 0 1 0 0,0 0 0 0 0,3-1 0 0 0,4-5 41 0 0,-7 6-94 0 0,0 0 1 0 0,0 0-1 0 0,-1 0 0 0 0,1 0 0 0 0,0 0 1 0 0,0 0-1 0 0,-1 0 0 0 0,1 0 1 0 0,-1 0-1 0 0,1 0 0 0 0,-1 0 0 0 0,1 0 1 0 0,-1 0-1 0 0,0 0 0 0 0,0 0 1 0 0,0 0-1 0 0,0 0 0 0 0,0 0 0 0 0,0-2 1 0 0,-1 2 17 0 0,-1-1 1 0 0,1 0 0 0 0,0 0-1 0 0,-1 1 1 0 0,0-1 0 0 0,1 0-1 0 0,-1 1 1 0 0,-3-2 0 0 0,-8-9-30 0 0,10 8 63 0 0,1 2 46 0 0,0 0 0 0 0,0-1-1 0 0,0 1 1 0 0,1 0 0 0 0,0 0 0 0 0,-1-1 0 0 0,1 1-1 0 0,-1-5 765 0 0,4 8-844 0 0,1-1 0 0 0,-1 1-1 0 0,0 0 1 0 0,1 0 0 0 0,-1 1-1 0 0,0-1 1 0 0,0 0 0 0 0,0 1-1 0 0,0-1 1 0 0,-1 0 0 0 0,3 3-1 0 0,2 1 11 0 0,10 5 41 0 0,1 1 0 0 0,0-1-1 0 0,2-1 1 0 0,-1-1 0 0 0,1 0-1 0 0,1 0 1 0 0,34 8 0 0 0,-38-14 89 0 0,-11-1-793 0 0,-15 7 364 0 0,0 0 352 0 0,-5 4-56 0 0,1-1 0 0 0,-2-1 0 0 0,0 1-1 0 0,-1-2 1 0 0,-35 16 0 0 0,28-15-1099 0 0,12-2-4008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5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18 3633 0 0,'0'0'14631'0'0,"0"-3"-14254"0"0,2-9-143 0 0,-2 10-102 0 0,1 24 479 0 0,7 23 54 0 0,6 54-194 0 0,-13-72-420 0 0,1-7 33 0 0,-2 24 1 0 0,-1-38-61 0 0,0 0 1 0 0,0 1 0 0 0,-1-1-1 0 0,0 0 1 0 0,-1 0-1 0 0,1 0 1 0 0,-1-1 0 0 0,-5 8-1 0 0,0-6 807 0 0,11-19-387 0 0,-1 9-456 0 0,-1 0 1 0 0,1 0-1 0 0,0 1 1 0 0,0-1-1 0 0,0 0 0 0 0,1 1 1 0 0,-1-1-1 0 0,1 1 0 0 0,0 0 1 0 0,0 0-1 0 0,0-1 0 0 0,0 2 1 0 0,0-1-1 0 0,1 0 0 0 0,3-1 1 0 0,-4 2-9 0 0,-1 0 1 0 0,0 0-1 0 0,1 0 1 0 0,-1 1-1 0 0,1-1 1 0 0,-1 1-1 0 0,1-1 1 0 0,-1 1-1 0 0,1 0 1 0 0,-1 0-1 0 0,1 0 1 0 0,-1 0 0 0 0,1 0-1 0 0,0 0 1 0 0,-1 0-1 0 0,1 1 1 0 0,-1-1-1 0 0,1 1 1 0 0,-1-1-1 0 0,0 1 1 0 0,1 0-1 0 0,-1-1 1 0 0,0 1-1 0 0,4 2 1 0 0,7 4 18 0 0,0 0 0 0 0,-1 1 0 0 0,-1 0 0 0 0,0 0 0 0 0,0 1 0 0 0,-1 0 0 0 0,0 0 0 0 0,-1 1 0 0 0,13 19 0 0 0,-21-28 3 0 0,0 0 0 0 0,-1 0-1 0 0,1 0 1 0 0,-1 0 0 0 0,1 0-1 0 0,-1 0 1 0 0,0 1 0 0 0,1-1-1 0 0,-1 0 1 0 0,0 0 0 0 0,0 0-1 0 0,0 1 1 0 0,0-1 0 0 0,-1 0-1 0 0,1 0 1 0 0,0 0-1 0 0,-1 1 1 0 0,1-1 0 0 0,-1 0-1 0 0,1 0 1 0 0,-1 0 0 0 0,-1 2-1 0 0,1-2 16 0 0,-1 0-1 0 0,1 0 0 0 0,-1 0 0 0 0,0 0 0 0 0,0 0 1 0 0,1 0-1 0 0,-1-1 0 0 0,0 1 0 0 0,0 0 0 0 0,0-1 0 0 0,0 1 1 0 0,0-1-1 0 0,0 1 0 0 0,-4 0 0 0 0,-6 0 44 0 0,0-1 0 0 0,1 0 0 0 0,-1 0 0 0 0,-21-2-1 0 0,22 0-191 0 0,1 0 0 0 0,-1 0 0 0 0,1-1 0 0 0,0 0 0 0 0,-12-4 0 0 0,-1-3-2822 0 0,3 0-3931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5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137 37 3209 0 0,'0'0'15168'0'0,"-23"0"-13449"0"0,16 0-1725 0 0,1 0-1 0 0,-1-1 0 0 0,0 0 0 0 0,0 0 0 0 0,0-1 1 0 0,1 1-1 0 0,-1-1 0 0 0,1 0 0 0 0,-8-3 0 0 0,8 2-1648 0 0,-1 0 0 0 0,1 0-1 0 0,0 0 1 0 0,-8-7 0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174 25 7818 0 0,'0'0'9234'0'0,"-139"-14"-10827"0"0,120 8-527 0 0,4 1-1041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5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286 58 3977 0 0,'0'0'8307'0'0,"-9"-1"-7455"0"0,-39-9 824 0 0,-47-14 1 0 0,21 2-1440 0 0,73 22-207 0 0,1 1 0 0 0,-1-1 0 0 0,1 0 0 0 0,0 0 0 0 0,-1 1 0 0 0,1-1 0 0 0,-1 0 0 0 0,1 1 0 0 0,0-1 0 0 0,0 1 0 0 0,-1-1 0 0 0,1 0-1 0 0,0 1 1 0 0,0-1 0 0 0,0 1 0 0 0,-1-1 0 0 0,1 0 0 0 0,0 1 0 0 0,0-1 0 0 0,0 1 0 0 0,0-1 0 0 0,0 1 0 0 0,0-1 0 0 0,0 1 0 0 0,0-1 0 0 0,0 0 0 0 0,1 1 0 0 0,-1-1 0 0 0,0 1 0 0 0,0-1-1 0 0,1 1 1 0 0,2 17 661 0 0,8 26-107 0 0,-2 0 0 0 0,1 61 1 0 0,-14 89 190 0 0,1-123-577 0 0,-15 63 88 0 0,13-109-271 0 0,-17 67 36 0 0,12-57 32 0 0,-8 63 0 0 0,10 80 648 0 0,9-176-692 0 0,-1-1 0 0 0,1 1 0 0 0,0-1 0 0 0,0 1 0 0 0,0-1 0 0 0,0 0-1 0 0,0 1 1 0 0,0-1 0 0 0,1 0 0 0 0,-1 0 0 0 0,1 0 0 0 0,-1 1 0 0 0,1-1 0 0 0,2 1 0 0 0,27 13 245 0 0,-18-12-186 0 0,0 0 0 0 0,1 0-1 0 0,-1-1 1 0 0,1-1 0 0 0,26 1-1 0 0,7-2-4399 0 0,-34 0 1754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5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26 5129 0 0,'0'0'11046'0'0,"-1"-3"-10621"0"0,-3-11-32 0 0,3 11-21 0 0,22 1 781 0 0,-18 1-1143 0 0,1 0 0 0 0,0 1 0 0 0,-1-1 0 0 0,1 1 0 0 0,0 0 0 0 0,0 0 0 0 0,0 0 0 0 0,-1 0 0 0 0,1 1 0 0 0,4 0 0 0 0,-2 1 41 0 0,1 0-1 0 0,-1 1 1 0 0,0-1-1 0 0,0 1 1 0 0,0 0 0 0 0,-1 0-1 0 0,0 1 1 0 0,1-1-1 0 0,-2 1 1 0 0,1 0 0 0 0,5 5-1 0 0,-7-6-7 0 0,-1-1 0 0 0,0 0 0 0 0,0 1 0 0 0,0 0 0 0 0,0-1 0 0 0,0 1 0 0 0,-1 0 0 0 0,1 0 0 0 0,-1-1 0 0 0,0 1 0 0 0,0 0 0 0 0,-1 0 1 0 0,1 0-1 0 0,-1 0 0 0 0,0 0 0 0 0,0 0 0 0 0,0 0 0 0 0,0 0 0 0 0,-1 0 0 0 0,0 0 0 0 0,-1 3 0 0 0,-2 0 48 0 0,-1-1 0 0 0,-1 1 0 0 0,1-1 1 0 0,-1 0-1 0 0,0-1 0 0 0,-1 1 0 0 0,1-1 1 0 0,-1 0-1 0 0,-1 0 0 0 0,-10 4 0 0 0,-18 11 39 0 0,28-14-99 0 0,3-2-21 0 0,-1 0 0 0 0,1 1 0 0 0,0-1 0 0 0,0 1 1 0 0,0 0-1 0 0,1 0 0 0 0,0 0 0 0 0,0 0 0 0 0,-6 8 0 0 0,10-11 20 0 0,0 0 0 0 0,0 0 1 0 0,0 0-1 0 0,0 0 0 0 0,0 0 0 0 0,0 0 0 0 0,1 1 0 0 0,-1-1 0 0 0,0 0 0 0 0,1 0 0 0 0,-1 0 0 0 0,1 0 0 0 0,0 0 0 0 0,-1 0 1 0 0,1 0-1 0 0,0-1 0 0 0,0 1 0 0 0,0 0 0 0 0,-1 0 0 0 0,1 0 0 0 0,1 0 0 0 0,-1-1 0 0 0,0 1 0 0 0,0 0 0 0 0,0-1 0 0 0,0 1 1 0 0,1-1-1 0 0,-1 1 0 0 0,0-1 0 0 0,3 1 0 0 0,6 2 9 0 0,0 0 0 0 0,0-1-1 0 0,14 2 1 0 0,-6-1 17 0 0,16 3-412 0 0,-17-4 588 0 0,33 8 0 0 0,-46-8-1197 0 0,0-1 0 0 0,0 0 0 0 0,0 1 0 0 0,-1-1-1 0 0,1 1 1 0 0,0 0 0 0 0,4 3 0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5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 66 3409 0 0,'0'0'12453'0'0,"1"-9"-11981"0"0,1-25-34 0 0,-2 33-404 0 0,0 0 0 0 0,0 0 0 0 0,-1 0 0 0 0,1 0 0 0 0,-1 0 0 0 0,1 0 0 0 0,-1 0 0 0 0,1 1 0 0 0,-1-1 0 0 0,0 0 0 0 0,0 0 0 0 0,1 0 0 0 0,-1 0 0 0 0,0 1 0 0 0,0-1 0 0 0,0 0 0 0 0,0 1 0 0 0,0-1 0 0 0,-1 0 0 0 0,1 1 0 0 0,0-1 0 0 0,0 1 0 0 0,0 0 0 0 0,-1-1 0 0 0,1 1 0 0 0,0 0 0 0 0,0-1 0 0 0,-3 1 0 0 0,1-1 46 0 0,0 1 1 0 0,-1-1-1 0 0,1 1 1 0 0,-1 0-1 0 0,1 0 1 0 0,-1 0 0 0 0,1 0-1 0 0,-5 1 1 0 0,6 0-48 0 0,0 0 0 0 0,0-1 1 0 0,0 1-1 0 0,0 0 1 0 0,0 0-1 0 0,0 0 0 0 0,1 1 1 0 0,-1-1-1 0 0,0 0 1 0 0,1 0-1 0 0,-1 1 0 0 0,1-1 1 0 0,0 1-1 0 0,-2 2 1 0 0,-17 26 180 0 0,13-18-117 0 0,2-4-49 0 0,1-2-13 0 0,0 0 1 0 0,0 0-1 0 0,0 1 1 0 0,1-1-1 0 0,1 1 1 0 0,-1-1-1 0 0,1 1 0 0 0,1 0 1 0 0,0-1-1 0 0,0 1 1 0 0,1 8-1 0 0,0-14-6 0 0,1 1 0 0 0,0-1 0 0 0,-1 0-1 0 0,1 0 1 0 0,0 0 0 0 0,0 0 0 0 0,0 0-1 0 0,0 0 1 0 0,1 0 0 0 0,-1 0 0 0 0,0 0-1 0 0,1 0 1 0 0,-1 0 0 0 0,0 0 0 0 0,1-1-1 0 0,-1 1 1 0 0,1 0 0 0 0,0-1 0 0 0,-1 1-1 0 0,1-1 1 0 0,0 1 0 0 0,-1-1 0 0 0,1 0-1 0 0,0 1 1 0 0,0-1 0 0 0,-1 0 0 0 0,1 0-1 0 0,2 0 1 0 0,58 0 575 0 0,-58 0-544 0 0,1 0-55 0 0,-1 0 0 0 0,1-1 1 0 0,-1 1-1 0 0,1-1 0 0 0,-1 0 1 0 0,0 0-1 0 0,1 0 0 0 0,-1-1 1 0 0,0 1-1 0 0,0-1 0 0 0,0 1 0 0 0,0-1 1 0 0,0 0-1 0 0,-1 0 0 0 0,1-1 1 0 0,-1 1-1 0 0,1 0 0 0 0,-1-1 0 0 0,0 1 1 0 0,-1-1-1 0 0,1 0 0 0 0,-1 0 1 0 0,1 0-1 0 0,-1 0 0 0 0,0 0 1 0 0,-1 0-1 0 0,1-1 0 0 0,-1 1 0 0 0,1 0 1 0 0,-2-1-1 0 0,1 1 0 0 0,0-4 1 0 0,-1 6-71 0 0,0 0 1 0 0,0 1-1 0 0,0-1 1 0 0,0 0 0 0 0,-1 1-1 0 0,1-1 1 0 0,0 1-1 0 0,0-1 1 0 0,-1 0 0 0 0,1 1-1 0 0,-1-1 1 0 0,1 0-1 0 0,-1 1 1 0 0,1-1 0 0 0,-1 1-1 0 0,1-1 1 0 0,-1 1-1 0 0,0-1 1 0 0,1 1 0 0 0,-1 0-1 0 0,0-1 1 0 0,0 1-1 0 0,0-1 1 0 0,1 1 0 0 0,-1 0-1 0 0,0 0 1 0 0,0-1-1 0 0,0 1 1 0 0,0 0 0 0 0,0 0-1 0 0,-15-2-2904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5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 31 3441 0 0,'0'0'7931'0'0,"-1"-4"-6839"0"0,-3-23 1754 0 0,2 106 2949 0 0,0 7-4965 0 0,2-84-806 0 0,1 1 39 0 0,-1 1 0 0 0,0 0 0 0 0,0 0-1 0 0,-1 0 1 0 0,0 0 0 0 0,1-1 0 0 0,-2 1 0 0 0,1 0 0 0 0,-1-1-1 0 0,-2 7 1 0 0,2-10 47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5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16 5785 0 0,'0'0'10560'0'0,"-5"-3"-10256"0"0,-11-9 41 0 0,31 21 95 0 0,0-1 1 0 0,1 0-1 0 0,0-1 0 0 0,1 0 0 0 0,23 6 0 0 0,1 2 115 0 0,-40-15-549 0 0,0 1 1 0 0,1-1 0 0 0,-1 1 0 0 0,0-1-1 0 0,0 1 1 0 0,0-1 0 0 0,0 1-1 0 0,0 0 1 0 0,0-1 0 0 0,0 1 0 0 0,0 0-1 0 0,0-1 1 0 0,0 1 0 0 0,-1 0 0 0 0,1 0-1 0 0,0 0 1 0 0,-1 0 0 0 0,1 0 0 0 0,-1 0-1 0 0,1 0 1 0 0,-1 0 0 0 0,1-1-1 0 0,-1 1 1 0 0,0 0 0 0 0,0 0 0 0 0,0 0-1 0 0,0 0 1 0 0,0 0 0 0 0,0 1 0 0 0,0 0-1 0 0,0 2 20 0 0,3 55 755 0 0,-12 86 0 0 0,-1-1 47 0 0,-6 145 232 0 0,7-66-384 0 0,9-168-522 0 0,6 6 24 0 0,-3-45-145 0 0,-1 0 0 0 0,-1 1-1 0 0,-3 21 1 0 0,1-35-21 0 0,-1 0-1 0 0,1 0 0 0 0,-1 0 0 0 0,0 0 0 0 0,0 0 1 0 0,0 0-1 0 0,-1-1 0 0 0,1 1 0 0 0,-1-1 0 0 0,0 1 1 0 0,-3 1-1 0 0,-10 12 73 0 0,13-14-89 0 0,1 1 15 0 0,-1 1-1 0 0,0-1 0 0 0,0 0 1 0 0,0 0-1 0 0,-1 0 0 0 0,1 0 1 0 0,-9 4-1 0 0,10-6-26 0 0,-1 0 0 0 0,1-1-1 0 0,0 1 1 0 0,-1-1 0 0 0,1 1 0 0 0,0-1 0 0 0,-1 0 0 0 0,1 0-1 0 0,-1 0 1 0 0,1 0 0 0 0,0 0 0 0 0,-1 0 0 0 0,1-1 0 0 0,-1 1-1 0 0,1 0 1 0 0,0-1 0 0 0,0 1 0 0 0,-1-1 0 0 0,1 0 0 0 0,-3-1-1 0 0,-36-13-1692 0 0,15 4-5955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5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12 0 0 0,'0'0'4192'0'0,"3"-11"-3888"0"0,-2 11-292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56:19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0 0 0,'0'0'4640'0'0,"3"11"-4498"0"0,9 32 88 0 0,-9-32 1761 0 0,-4-17-1779 0 0,1-1 1 0 0,-1 1-1 0 0,-2-12 1 0 0,-1 4-218 0 0,4 46-139 0 0,0-32 50 0 0,-7-6-122 0 0,4 1-2865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5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2 1 0 0 0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5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26 0 0 0,'37'-25'7606'0'0,"-40"38"-4960"0"0,2-8-4853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5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 0 3777 0 0,'0'0'2419'0'0,"0"4"-2282"0"0,-4 17 486 0 0,-12 18-3310 0 0</inkml:trace>
  <inkml:trace contextRef="#ctx0" brushRef="#br0" timeOffset="1">38 134 1800 0 0,'0'0'8287'0'0,"-4"5"-7493"0"0,-1-1-552 0 0,3-2-157 0 0,1-1 1 0 0,-1 1 0 0 0,0-1 0 0 0,1 1 0 0 0,0-1 0 0 0,-1 1 0 0 0,1 0 0 0 0,0 0 0 0 0,0-1 0 0 0,-1 4 0 0 0,-1 7 496 0 0,-2 3-1994 0 0,1-5-3734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5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 1 4145 0 0,'0'0'6721'0'0,"0"5"-6398"0"0,-4 9-180 0 0,-2 13-497 0 0,4-11-5498 0 0</inkml:trace>
  <inkml:trace contextRef="#ctx0" brushRef="#br0" timeOffset="1">84 149 3793 0 0,'0'0'6068'0'0,"-3"8"-5906"0"0,-15 34-104 0 0,12-29-5111 0 0</inkml:trace>
  <inkml:trace contextRef="#ctx0" brushRef="#br0" timeOffset="2">27 304 4609 0 0,'0'0'4013'0'0,"-3"10"-3946"0"0,-9 32-58 0 0,11-40-236 0 0,1 0 0 0 0,0-1 0 0 0,0 1 0 0 0,-1 0 0 0 0,1-1 0 0 0,-1 1 0 0 0,0-1 0 0 0,1 1-1 0 0,-1 0 1 0 0,0-1 0 0 0,0 1 0 0 0,-1-1 0 0 0,0 2 0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 0 4305 0 0,'0'0'3267'0'0,"-6"7"-3487"0"0,-23 29-1189 0 0,28-32-628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5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2 0 0 0,'0'0'1063'0'0,"2"-1"-1951"0"0,0 1 713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5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 4 0 0 0,'3'-3'8384'0'0,"-10"6"-7307"0"0,-8 8-6416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5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262 1 3561 0 0,'0'0'2555'0'0,"-11"7"-2574"0"0,-55 37-522 0 0,56-39-2556 0 0</inkml:trace>
  <inkml:trace contextRef="#ctx0" brushRef="#br0" timeOffset="1">96 107 1728 0 0,'0'0'5626'0'0,"-13"8"-5666"0"0,-69 38-1402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5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455 1 5345 0 0,'0'0'3257'0'0,"-11"5"-3136"0"0,-4 2-85 0 0,-32 17 78 0 0,34-18-115 0 0,9-4-631 0 0,1-1-1 0 0,0 1 1 0 0,0 0 0 0 0,0-1-1 0 0,0 1 1 0 0,0 0-1 0 0,-3 3 1 0 0</inkml:trace>
  <inkml:trace contextRef="#ctx0" brushRef="#br0" timeOffset="1">174 166 4777 0 0,'0'0'7371'0'0,"-16"9"-7092"0"0,-8 4-191 0 0,-43 26 198 0 0,64-37-271 0 0,-32 17-1532 0 0,7-11-4593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5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477 1 152 0 0,'0'0'10548'0'0,"-18"9"-10292"0"0,-6 5-198 0 0,6-3-92 0 0,1-2 0 0 0,-31 13 0 0 0,26-14-1775 0 0,7-5-2228 0 0</inkml:trace>
  <inkml:trace contextRef="#ctx0" brushRef="#br0" timeOffset="1">152 176 4705 0 0,'0'0'4864'0'0,"-17"12"-4795"0"0,-6 2-54 0 0,6-3-13 0 0,1 0 0 0 0,-23 20 0 0 0,32-25-193 0 0,-10 8-381 0 0,2-9-2888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56:19.13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140 117 5313 0 0,'0'0'7070'0'0,"-1"-2"-6613"0"0,-1-15 1388 0 0,1 7-877 0 0,-1 1 1 0 0,-4-16-1 0 0,5 22-901 0 0,-1-1 0 0 0,1 1 0 0 0,-1 0 0 0 0,1 0 0 0 0,-1 0 0 0 0,0 0 0 0 0,0 1-1 0 0,0-1 1 0 0,0 0 0 0 0,-1 1 0 0 0,-3-4 0 0 0,3 4-9 0 0,1 0-1 0 0,-1 1 0 0 0,1-1 1 0 0,-1 1-1 0 0,0-1 1 0 0,0 1-1 0 0,0 0 0 0 0,0 0 1 0 0,0 0-1 0 0,0 1 0 0 0,0-1 1 0 0,0 1-1 0 0,0 0 1 0 0,0-1-1 0 0,0 1 0 0 0,-4 1 1 0 0,4 0-16 0 0,1-1 1 0 0,0 1 0 0 0,0 0-1 0 0,0-1 1 0 0,0 1 0 0 0,0 0 0 0 0,0 1-1 0 0,0-1 1 0 0,0 0 0 0 0,0 0-1 0 0,1 1 1 0 0,-1-1 0 0 0,0 1 0 0 0,1 0-1 0 0,-1 0 1 0 0,1-1 0 0 0,0 1-1 0 0,0 0 1 0 0,-1 0 0 0 0,1 0 0 0 0,0 0-1 0 0,0 1 1 0 0,-1 3 0 0 0,0 0 146 0 0,0 1 1 0 0,-1 14 0 0 0,2-19-150 0 0,1 0 0 0 0,0 1 0 0 0,0-1 0 0 0,0 0 0 0 0,0 1 0 0 0,1-1 1 0 0,-1 0-1 0 0,0 1 0 0 0,1-1 0 0 0,0 0 0 0 0,-1 0 0 0 0,1 0 0 0 0,1 3 1 0 0,0-1 19 0 0,1-1 1 0 0,-1 0 0 0 0,0 1 0 0 0,1-1 0 0 0,0 0 0 0 0,0 0-1 0 0,0 0 1 0 0,4 3 0 0 0,-4-5-23 0 0,-1 1 0 0 0,0-1-1 0 0,0 0 1 0 0,1 0 0 0 0,-1 0 0 0 0,1 0-1 0 0,-1-1 1 0 0,1 1 0 0 0,-1-1 0 0 0,1 0-1 0 0,-1 1 1 0 0,1-1 0 0 0,0-1-1 0 0,2 1 1 0 0,-4 0-23 0 0,0-1 1 0 0,0 1-1 0 0,0-1 0 0 0,1 1 1 0 0,-1-1-1 0 0,-1 1 0 0 0,1-1 1 0 0,0 0-1 0 0,0 1 0 0 0,0-1 0 0 0,0 0 1 0 0,0 0-1 0 0,0 0 0 0 0,-1 0 1 0 0,1 1-1 0 0,0-3 0 0 0,11-18 61 0 0,-8 14-69 0 0,-1 0-12 0 0,9-14 8 0 0,-12 20-8 0 0,1 0 0 0 0,0 0 1 0 0,-1 0-1 0 0,1 1 0 0 0,0-1 0 0 0,0 0 0 0 0,-1 0 0 0 0,1 1 0 0 0,0-1 0 0 0,0 1 0 0 0,0-1 0 0 0,0 1 1 0 0,0-1-1 0 0,0 1 0 0 0,0 0 0 0 0,0-1 0 0 0,0 1 0 0 0,1 0 0 0 0,-1 0 0 0 0,-1 0 1 0 0,1 0-1 0 0,-1 0 0 0 0,0 0 0 0 0,1 1 1 0 0,-1-1-1 0 0,1 0 0 0 0,-1 0 0 0 0,0 1 0 0 0,1-1 1 0 0,-1 0-1 0 0,0 0 0 0 0,1 1 0 0 0,-1-1 1 0 0,0 1-1 0 0,0-1 0 0 0,1 0 0 0 0,-1 1 0 0 0,0-1 1 0 0,0 0-1 0 0,1 1 0 0 0,-1-1 0 0 0,0 1 1 0 0,0-1-1 0 0,0 1 0 0 0,4 15 6 0 0,-4-11-3 0 0,4 11 45 0 0,-2 0 0 0 0,0 0 0 0 0,-1 1 1 0 0,-1 27-1 0 0,0-41-30 0 0,-1 1 0 0 0,0 0 0 0 0,0-1 0 0 0,0 1 0 0 0,0-1 0 0 0,-1 0 0 0 0,1 1 0 0 0,-3 3 0 0 0,3-6-1066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5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446 1 5001 0 0,'0'0'4373'0'0,"-14"7"-4592"0"0,-5 3-30 0 0,-13 6 301 0 0,-11 1-3829 0 0</inkml:trace>
  <inkml:trace contextRef="#ctx0" brushRef="#br0" timeOffset="1">190 145 4913 0 0,'0'0'2319'0'0,"-11"4"-2551"0"0,-3 2 187 0 0,7-3-19 0 0,0 0 0 0 0,-1 0 0 0 0,0-1 0 0 0,-10 3 0 0 0,4-1-2286 0 0</inkml:trace>
  <inkml:trace contextRef="#ctx0" brushRef="#br0" timeOffset="2">1 257 4745 0 0,'0'0'2216'0'0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5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17 2072 0 0,'0'0'9082'0'0,"0"-4"-8500"0"0,0-9 1085 0 0,0 23-591 0 0,-1 13 337 0 0,1-7-884 0 0,0 0 1 0 0,1 1 0 0 0,7 29 0 0 0,-7-44-450 0 0,1 0 1 0 0,-1 0 0 0 0,1 0 0 0 0,0 0-1 0 0,-1 0 1 0 0,1 0 0 0 0,1-1-1 0 0,-1 1 1 0 0,0 0 0 0 0,0-1 0 0 0,1 1-1 0 0,-1-1 1 0 0,1 0 0 0 0,0 1 0 0 0,-1-1-1 0 0,1 0 1 0 0,4 1 0 0 0,-6-2-65 0 0,0 1 0 0 0,1-1 0 0 0,-1 1 0 0 0,0-1 0 0 0,0 0 0 0 0,1 1 0 0 0,-1-1 0 0 0,0 0 0 0 0,1 0 0 0 0,-1 0 0 0 0,1 0 0 0 0,-1 0 0 0 0,0 0 0 0 0,1 0 0 0 0,-1 0 0 0 0,0 0 0 0 0,1 0 0 0 0,-1 0-1 0 0,0-1 1 0 0,1 1 0 0 0,-1 0 0 0 0,0-1 0 0 0,1 1 0 0 0,-1-1 0 0 0,0 1 0 0 0,0-1 0 0 0,0 1 0 0 0,0-1 0 0 0,0 0 0 0 0,0 0 0 0 0,0 1 0 0 0,0-1 0 0 0,0 0 0 0 0,0 0 0 0 0,0 0 0 0 0,-1 1 0 0 0,1-1 0 0 0,0 0 0 0 0,-1 0 0 0 0,1-1 0 0 0,3-12-15 0 0,-1 1-1 0 0,0 0 1 0 0,-2-1-1 0 0,0-18 1 0 0,-1 32 8 0 0,1 18-182 0 0,7 33 336 0 0,-3 0 0 0 0,-4 73 0 0 0,-2-61-6 0 0,1-58-149 0 0,0 0-1 0 0,-1 0 0 0 0,0 0 0 0 0,0 0 0 0 0,0 0 0 0 0,-1-1 0 0 0,0 1 1 0 0,-1 0-1 0 0,1-1 0 0 0,-7 8 0 0 0,8-10-1 0 0,-1 0 0 0 0,0 1 0 0 0,-1-1 0 0 0,1-1 1 0 0,0 1-1 0 0,-1 0 0 0 0,1 0 0 0 0,-1-1 0 0 0,0 1 0 0 0,0-1 0 0 0,0 1 1 0 0,0-1-1 0 0,0 0 0 0 0,0 0 0 0 0,0 0 0 0 0,0 0 0 0 0,-1 0 0 0 0,1-1 0 0 0,0 1 1 0 0,-1-1-1 0 0,-5 0 0 0 0,4 0 14 0 0,1 0 0 0 0,0 0-1 0 0,0 0 1 0 0,0-1 0 0 0,-1 0 0 0 0,1 1 0 0 0,0-1 0 0 0,0 0 0 0 0,0-1 0 0 0,1 1-1 0 0,-1 0 1 0 0,0-1 0 0 0,1 0 0 0 0,-1 0 0 0 0,1 0 0 0 0,0 0 0 0 0,-1 0-1 0 0,1 0 1 0 0,1 0 0 0 0,-1-1 0 0 0,0 1 0 0 0,1-1 0 0 0,0 0 0 0 0,-1 1 0 0 0,2-1-1 0 0,-4-5 1 0 0,2 1 48 0 0,0 0-1 0 0,0 0 0 0 0,1-1 0 0 0,0 1 1 0 0,1 0-1 0 0,0-1 0 0 0,1 1 0 0 0,0-1 1 0 0,1 0-1 0 0,2-10 0 0 0,-3 16-59 0 0,1 0-1 0 0,1 0 1 0 0,-1 0-1 0 0,0 0 1 0 0,1 0-1 0 0,-1 0 1 0 0,1 0 0 0 0,0 0-1 0 0,-1 1 1 0 0,1-1-1 0 0,0 0 1 0 0,1 1-1 0 0,-1-1 1 0 0,0 1 0 0 0,1 0-1 0 0,-1 0 1 0 0,1-1-1 0 0,-1 1 1 0 0,1 0-1 0 0,0 1 1 0 0,-1-1 0 0 0,1 0-1 0 0,0 1 1 0 0,0-1-1 0 0,5 0 1 0 0,9-1-128 0 0,-1 0 1 0 0,1 1-1 0 0,19 1 1 0 0,-32 0 76 0 0,1 0-207 0 0,49 1-889 0 0,-18 3-6413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5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328 1 1392 0 0,'0'0'4493'0'0,"-18"11"-4359"0"0,-87 52 52 0 0,-73 40 324 0 0,160-89-745 0 0,10-7-2510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5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557 0 3337 0 0,'0'0'6824'0'0,"-9"9"-6469"0"0,-11 9-138 0 0,0 0 1 0 0,-30 18 0 0 0,-184 97 558 0 0,142-82-766 0 0,59-31-202 0 0,-51 23-1 0 0,79-40-343 0 0,-4 1 920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5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804 1 4145 0 0,'0'0'2995'0'0,"-10"5"-2437"0"0,-141 72 1334 0 0,-131 75-130 0 0,47-23-1110 0 0,123-82-1252 0 0,100-45 30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5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763 0 1608 0 0,'0'0'4825'0'0,"-10"10"-4305"0"0,5-6-443 0 0,-16 13 551 0 0,-45 30 0 0 0,15-16 188 0 0,-209 122 2279 0 0,94-70-2276 0 0,72-38-792 0 0,80-37-62 0 0,1 0 0 0 0,0 1 1 0 0,0 0-1 0 0,2 1 0 0 0,-12 10 1 0 0,20-15 490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5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1299 0 3025 0 0,'0'0'4709'0'0,"-9"8"-4220"0"0,-14 11 185 0 0,-1-1 1 0 0,-41 25-1 0 0,-103 57 1453 0 0,75-42-1241 0 0,-3 2-30 0 0,32-26-566 0 0,-118 69-80 0 0,162-90-157 0 0,-35 15 0 0 0,-14 9 9 0 0,-6 16 12 0 0,52-35-50 0 0,0-2 1 0 0,-2 0-1 0 0,0-1 1 0 0,-36 16-1 0 0,34-18 20 0 0,-25 15 0 0 0,33-18-24 0 0,0 0-1 0 0,0 0 1 0 0,-28 9 0 0 0,38-15 530 0 0,2-1-2372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5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225 42 2705 0 0,'0'0'3139'0'0,"7"-5"-2727"0"0,39-31 8197 0 0,-47 43-8299 0 0,-2 3-246 0 0,-1-1 0 0 0,0 1 0 0 0,-1-1 0 0 0,0 0 0 0 0,-8 9 0 0 0,8-10-28 0 0,-85 132 953 0 0,84-133-764 0 0,2-7 550 0 0,4-1-713 0 0,-1 1 0 0 0,1-1 0 0 0,0 0 0 0 0,0 0 0 0 0,0 1 0 0 0,1-1 0 0 0,-1 0 0 0 0,0 0 0 0 0,0 1 0 0 0,0-1 1 0 0,1 0-1 0 0,-1 1 0 0 0,1-1 0 0 0,-1 0 0 0 0,0 1 0 0 0,2-2 0 0 0,10-11 153 0 0,0 1 0 0 0,22-17 1 0 0,-24 21-205 0 0,0 0 1 0 0,-1 0-1 0 0,0 0 1 0 0,-1-1 0 0 0,0 0-1 0 0,-1 0 1 0 0,9-15-1 0 0,-15 22-20 0 0,0 0-1 0 0,0 0 0 0 0,0 0 0 0 0,0-1 0 0 0,-1 1 0 0 0,1 0 0 0 0,-1 0 1 0 0,0-1-1 0 0,1 1 0 0 0,-2 0 0 0 0,1-1 0 0 0,0 1 0 0 0,0 0 1 0 0,-3-5-1 0 0,2 6 9 0 0,0 0 0 0 0,0-1 1 0 0,-1 1-1 0 0,1 0 0 0 0,-1 0 0 0 0,1 0 1 0 0,-1 0-1 0 0,0 0 0 0 0,1 1 1 0 0,-1-1-1 0 0,0 0 0 0 0,0 1 0 0 0,0-1 1 0 0,0 0-1 0 0,0 1 0 0 0,0 0 1 0 0,0-1-1 0 0,0 1 0 0 0,0 0 1 0 0,0 0-1 0 0,0 0 0 0 0,-3 0 0 0 0,-230-6-336 0 0,234 7-185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5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15 2769 0 0,'0'0'2052'0'0,"-5"-2"-2021"0"0,-14-8 22 0 0,14 8 1878 0 0,7 4-1828 0 0,0-1 0 0 0,1 1 0 0 0,-1-1 0 0 0,1 0 0 0 0,0 1 0 0 0,0-1 0 0 0,0 0 0 0 0,-1 0 0 0 0,5 1 0 0 0,-2 0-39 0 0,4 1-21 0 0,-1 0 0 0 0,0 1 1 0 0,0 0-1 0 0,14 10 0 0 0,-19-12-27 0 0,-1 0-1 0 0,1-1 0 0 0,-1 2 1 0 0,0-1-1 0 0,0 0 0 0 0,0 0 1 0 0,0 1-1 0 0,0-1 0 0 0,-1 0 1 0 0,1 1-1 0 0,-1-1 0 0 0,0 1 1 0 0,0 0-1 0 0,0-1 0 0 0,-1 1 1 0 0,1 4-1 0 0,-2 9 377 0 0,-1 0 0 0 0,-1 0 1 0 0,-10 27-1 0 0,-1 4 72 0 0,12-40-400 0 0,1 0 1 0 0,0 1-1 0 0,0-1 1 0 0,1 1-1 0 0,0-1 0 0 0,0 0 1 0 0,1 1-1 0 0,1-1 1 0 0,-1 0-1 0 0,2 1 1 0 0,-1-1-1 0 0,2 0 1 0 0,-1 0-1 0 0,1 0 1 0 0,0-1-1 0 0,8 10 1 0 0,-4-7-51 0 0,-1 0 0 0 0,0 0 1 0 0,-1 0-1 0 0,0 1 1 0 0,5 12-1 0 0,-10-17-17 0 0,0-1 0 0 0,0 0 0 0 0,0 0 0 0 0,-1 0 1 0 0,0 0-1 0 0,0 0 0 0 0,0 0 0 0 0,-1 1 0 0 0,0-1 0 0 0,0 0 0 0 0,0 0 0 0 0,-1 0 1 0 0,1 0-1 0 0,-1 0 0 0 0,-1 0 0 0 0,-3 4 0 0 0,-9 13 37 0 0,-23 39 0 0 0,34-49-38 0 0,-1-1 0 0 0,2 1 0 0 0,-1 0 0 0 0,2 0 0 0 0,0 0 0 0 0,0 13 0 0 0,4-11 42 0 0,0 1 1 0 0,1-1-1 0 0,0 0 0 0 0,2 0 0 0 0,12 24 1 0 0,-10-24 12 0 0,-1 0 0 0 0,-1 0 0 0 0,0 0 1 0 0,-1 1-1 0 0,-2-1 0 0 0,2 14 0 0 0,-5-11 35 0 0,-2-1 1 0 0,0 0-1 0 0,-1 0 0 0 0,-8 18 0 0 0,-6 25 254 0 0,15-45-302 0 0,0-7 55 0 0,2 0 0 0 0,-1 0 1 0 0,1 0-1 0 0,0 1 0 0 0,1-1 0 0 0,0 0 0 0 0,0 0 1 0 0,1 1-1 0 0,0-1 0 0 0,1 0 0 0 0,-1 0 0 0 0,4 7 1 0 0,16 10 808 0 0,-10-13-2770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5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347 0 5961 0 0,'0'0'9997'0'0,"-11"23"-9353"0"0,-38 69-42 0 0,33-66-170 0 0,9-22-41 0 0,2-3-151 0 0,-2 1-84 0 0,0 0 1 0 0,1 0 0 0 0,-1 0 0 0 0,0 0 0 0 0,0-1 0 0 0,-1 0 0 0 0,1 0 0 0 0,0 0-1 0 0,0-1 1 0 0,-1 1 0 0 0,1-2 0 0 0,0 1 0 0 0,-1 0 0 0 0,1-1 0 0 0,0 0-1 0 0,-8-2 1 0 0,2 0-134 0 0,0 0-1 0 0,0 0 1 0 0,1-1 0 0 0,0 0-1 0 0,0-1 1 0 0,0 0-1 0 0,-20-12 1 0 0,31 16-101 0 0,0 0-1 0 0,0 1 1 0 0,0-1 0 0 0,0 0 0 0 0,1 1 0 0 0,-1-1 0 0 0,0 0-1 0 0,1 0 1 0 0,-1 0 0 0 0,1 0 0 0 0,-1 0 0 0 0,1 1-1 0 0,-1-1 1 0 0,1-1 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56:19.13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13 19 6401 0 0,'0'0'11169'0'0,"2"-3"-10720"0"0,5-8-23 0 0,-6 11-402 0 0,-1-1 0 0 0,0 1-1 0 0,0 0 1 0 0,1-1 0 0 0,-1 1 0 0 0,0 0-1 0 0,0 0 1 0 0,1-1 0 0 0,-1 1 0 0 0,0 0-1 0 0,1 0 1 0 0,-1 0 0 0 0,0 0-1 0 0,1-1 1 0 0,-1 1 0 0 0,0 0 0 0 0,1 0-1 0 0,-1 0 1 0 0,1 0 0 0 0,-1 0 0 0 0,0 0-1 0 0,1 0 1 0 0,-1 0 0 0 0,0 0 0 0 0,1 0-1 0 0,-1 0 1 0 0,1 0 0 0 0,-1 0-1 0 0,0 1 1 0 0,1-1 0 0 0,-1 0 0 0 0,0 0-1 0 0,1 0 1 0 0,-1 0 0 0 0,0 1 0 0 0,1-1-1 0 0,-1 0 1 0 0,0 0 0 0 0,1 1-1 0 0,8 11 166 0 0,-8-10-89 0 0,1 0-19 0 0,-1 1 0 0 0,1-1 0 0 0,-1 1-1 0 0,1 0 1 0 0,-1 0 0 0 0,0 0 0 0 0,0 0 0 0 0,-1-1 0 0 0,1 1 0 0 0,0 1 0 0 0,-1-1 0 0 0,0 0 0 0 0,0 0 0 0 0,0 0-1 0 0,0 0 1 0 0,0 0 0 0 0,-1 4 0 0 0,1-6-40 0 0,-1 0-1 0 0,0 0 1 0 0,1 1 0 0 0,-1-1-1 0 0,0 0 1 0 0,0 0-1 0 0,0 0 1 0 0,0 0 0 0 0,0 0-1 0 0,0 0 1 0 0,0 0 0 0 0,0 0-1 0 0,-1 1 1 0 0,-20 9 369 0 0,7-3-230 0 0,8-1-70 0 0,7-7-95 0 0,0 0 0 0 0,0 0 0 0 0,-1 0 0 0 0,1 0 1 0 0,0 1-1 0 0,0-1 0 0 0,0 0 0 0 0,0 0 0 0 0,0 0 0 0 0,0 0 1 0 0,0 1-1 0 0,0-1 0 0 0,0 0 0 0 0,0 0 0 0 0,0 0 0 0 0,0 0 1 0 0,0 1-1 0 0,0-1 0 0 0,0 0 0 0 0,0 0 0 0 0,0 0 1 0 0,0 0-1 0 0,0 1 0 0 0,1-1 0 0 0,-1 0 0 0 0,0 0 0 0 0,0 0 1 0 0,0 0-1 0 0,1 1 49 0 0,0 0 0 0 0,1 0 1 0 0,-1 0-1 0 0,1 0 0 0 0,-1 0 1 0 0,0 0-1 0 0,4 0 0 0 0,-5-1-70 0 0,11 4 120 0 0,0-1 0 0 0,15 3 0 0 0,-15-4-951 0 0,0 1 1 0 0,15 5 0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5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 51 4921 0 0,'0'0'10597'0'0,"-3"-4"-10228"0"0,0 1-241 0 0,1 0-1 0 0,0 0 0 0 0,0 0 1 0 0,0 0-1 0 0,1 0 0 0 0,0 0 1 0 0,-2-4-1 0 0,3 6-97 0 0,0 1 1 0 0,0-1 0 0 0,0 0-1 0 0,0 1 1 0 0,0-1-1 0 0,0 0 1 0 0,0 1-1 0 0,1-1 1 0 0,-1 0-1 0 0,0 1 1 0 0,0-1-1 0 0,1 1 1 0 0,-1-1-1 0 0,0 0 1 0 0,1 1-1 0 0,-1-1 1 0 0,1 1-1 0 0,-1-1 1 0 0,2 0-1 0 0,-1 0-34 0 0,0 1 0 0 0,1-1-1 0 0,-1 1 1 0 0,0-1 0 0 0,1 1 0 0 0,-1-1-1 0 0,1 1 1 0 0,-1 0 0 0 0,1-1-1 0 0,0 1 1 0 0,-1 0 0 0 0,1 0 0 0 0,-1 0-1 0 0,1 0 1 0 0,1 0 0 0 0,2 0 22 0 0,0 1 1 0 0,0 0-1 0 0,0 0 1 0 0,0 0-1 0 0,-1 0 1 0 0,1 1-1 0 0,0 0 0 0 0,-1-1 1 0 0,1 1-1 0 0,-1 0 1 0 0,0 1-1 0 0,0-1 1 0 0,0 0-1 0 0,-1 1 1 0 0,1 0-1 0 0,-1 0 1 0 0,1 0-1 0 0,3 4 1 0 0,4 5 310 0 0,-1 0 0 0 0,0 1 0 0 0,12 20 0 0 0,-19-28-185 0 0,0 1-1 0 0,0-1 1 0 0,-1 0 0 0 0,0 1 0 0 0,0-1-1 0 0,-1 1 1 0 0,0 0 0 0 0,0-1 0 0 0,-1 1 0 0 0,0 8-1 0 0,-1-13-100 0 0,0 1-1 0 0,0-1 0 0 0,1 1 1 0 0,-1-1-1 0 0,-1 0 0 0 0,1 1 0 0 0,0-1 1 0 0,0 0-1 0 0,-1 0 0 0 0,1 1 1 0 0,-1-1-1 0 0,1 0 0 0 0,-1 0 0 0 0,0 0 1 0 0,1-1-1 0 0,-1 1 0 0 0,0 0 0 0 0,0 0 1 0 0,0-1-1 0 0,-2 2 0 0 0,-44 10 370 0 0,45-12-398 0 0,-7 2-120 0 0,0 0-1 0 0,0-1 1 0 0,-15 1-1 0 0,3-4-6559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143 1 9026 0 0,'0'0'10718'0'0,"-21"15"-10454"0"0,-63 51-70 0 0,79-62-163 0 0,0 0 0 0 0,1 0 0 0 0,0 0 0 0 0,0 0 0 0 0,0 1 0 0 0,-3 5 0 0 0,6-8-12 0 0,0-1-1 0 0,1 1 1 0 0,-1 0-1 0 0,1-1 1 0 0,0 1-1 0 0,0 0 1 0 0,-1 0-1 0 0,2-1 1 0 0,-1 1-1 0 0,1 2 1 0 0,0 9 82 0 0,-1-10-78 0 0,1 0 0 0 0,0 1 0 0 0,1-1-1 0 0,-1 0 1 0 0,1 0 0 0 0,0 0-1 0 0,0 0 1 0 0,0 0 0 0 0,0 0 0 0 0,1 0-1 0 0,0 0 1 0 0,0 0 0 0 0,0-1-1 0 0,0 1 1 0 0,0-1 0 0 0,1 0 0 0 0,5 3-1 0 0,3 2-19 0 0,0 0 0 0 0,1-1 0 0 0,0-1-1 0 0,15 6 1 0 0,-17-8-395 0 0,0 0 0 0 0,0 0-1 0 0,15 2 1 0 0,0-4-7964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172 2 4953 0 0,'0'0'11196'0'0,"-12"2"-10649"0"0,-40 4-110 0 0,45-6-336 0 0,0 0-1 0 0,0 0 1 0 0,0 0 0 0 0,0 0 0 0 0,0-1-1 0 0,0 0 1 0 0,-9-2 0 0 0,-24-2 368 0 0,39 9-213 0 0,1 0 1 0 0,-1 0 0 0 0,1-1-1 0 0,0 1 1 0 0,0 5-1 0 0,0-5-80 0 0,0 99 1487 0 0,5 254 640 0 0,3-14-1353 0 0,-8-340-930 0 0,0 1 0 0 0,1-1 0 0 0,0 1 0 0 0,-1-1 0 0 0,2 0 0 0 0,-1 1 0 0 0,0-1 0 0 0,1 0 0 0 0,0 0 0 0 0,0 1 0 0 0,0-1 0 0 0,1 0 0 0 0,-1-1 0 0 0,1 1 0 0 0,0 0 0 0 0,0 0 0 0 0,0-1 0 0 0,1 0 0 0 0,-1 1 0 0 0,1-1 0 0 0,-1 0 0 0 0,1 0 0 0 0,0 0 0 0 0,5 1 0 0 0,2 1-22 0 0,0-1-1 0 0,0 0 0 0 0,0 0 1 0 0,0-1-1 0 0,0 0 1 0 0,1-1-1 0 0,-1 0 1 0 0,21 0-1 0 0,-32-1-62 0 0,0 0-1 0 0,1 0 1 0 0,-1 0-1 0 0,1 0 0 0 0,-1 0 1 0 0,0 0-1 0 0,1 0 1 0 0,-1 0-1 0 0,1 0 1 0 0,-1-1-1 0 0,0 1 1 0 0,1 0-1 0 0,-1 0 1 0 0,0 0-1 0 0,1 0 1 0 0,-1-1-1 0 0,0 1 1 0 0,1 0-1 0 0,-1 0 0 0 0,0-1 1 0 0,0 1-1 0 0,1 0 1 0 0,-1 0-1 0 0,0-1 1 0 0,0 1-1 0 0,0 0 1 0 0,1 0-1 0 0,-1-1 1 0 0,0 1-1 0 0,0 0 1 0 0,0-1-1 0 0,0 1 1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5945 0 0,'0'0'13415'0'0,"-1"16"-12915"0"0,-6 104 1293 0 0,14-84-3026 0 0,-3-21-6780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1 7666 0 0,'0'0'12214'0'0,"-3"19"-11772"0"0,-8 58-76 0 0,5-44 77 0 0,4-12-1058 0 0,1-6-8497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1 11466 0 0,'0'0'10628'0'0,"-3"27"-10441"0"0,-6 81-67 0 0,4-67 361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 7 7450 0 0,'0'0'7553'0'0,"7"-6"-6462"0"0,-4 9-1027 0 0,-1 0-1 0 0,1-1 1 0 0,0 0 0 0 0,0 1 0 0 0,0-1-1 0 0,0 0 1 0 0,1 0 0 0 0,-1 0-1 0 0,1 0 1 0 0,0 0 0 0 0,0-1-1 0 0,0 1 1 0 0,0-1 0 0 0,0 0-1 0 0,0 0 1 0 0,6 1 0 0 0,-2 0-73 0 0,-1 0 1 0 0,0 0-1 0 0,14 6 1 0 0,-19-7 13 0 0,0 0 0 0 0,0 1 0 0 0,0-1-1 0 0,0 0 1 0 0,0 1 0 0 0,0-1 0 0 0,-1 1 0 0 0,1 0 0 0 0,-1-1 0 0 0,1 1 0 0 0,-1 0-1 0 0,0 0 1 0 0,0 0 0 0 0,0 0 0 0 0,1 3 0 0 0,6 25 285 0 0,-1 2 0 0 0,-3-1 0 0 0,-1 0 0 0 0,-2 1 0 0 0,-7 50 0 0 0,-4-8 239 0 0,-13 166 1351 0 0,25 81-548 0 0,-2-316-1301 0 0,-1 1-1 0 0,1 0 1 0 0,-1-1 0 0 0,-1 1-1 0 0,0 0 1 0 0,0-1-1 0 0,-6 10 1 0 0,7-13-18 0 0,0 0 1 0 0,0 0-1 0 0,0 0 1 0 0,-1-1-1 0 0,1 1 1 0 0,-1 0-1 0 0,1-1 1 0 0,-1 1-1 0 0,0-1 1 0 0,0 0-1 0 0,0 1 1 0 0,0-1-1 0 0,0 0 1 0 0,-1 0-1 0 0,1 0 0 0 0,0 0 1 0 0,-1 0-1 0 0,1 0 1 0 0,-1-1-1 0 0,1 1 1 0 0,-1 0-1 0 0,1-1 1 0 0,-1 0-1 0 0,-4 1 1 0 0,3-2-44 0 0,1 0 0 0 0,0 0 0 0 0,0-1 0 0 0,0 1 1 0 0,0-1-1 0 0,0 1 0 0 0,0-1 0 0 0,0 0 0 0 0,1 0 1 0 0,-1 0-1 0 0,1 0 0 0 0,-4-4 0 0 0,-4-2-347 0 0,-22-15-2345 0 0,20 16-850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1235 197 0 0 0,'0'0'6137'0'0,"-1"-3"-5951"0"0,-3-2-6 0 0,0 0 0 0 0,0 1 0 0 0,0-1 0 0 0,-1 1 0 0 0,0 0 0 0 0,0 0 0 0 0,0 1 0 0 0,-1-1 0 0 0,-11-5 0 0 0,-8-6 618 0 0,-2 1 0 0 0,0 1 0 0 0,-2 0 0 0 0,0 2 0 0 0,-49-15 0 0 0,73 25-709 0 0,-1 0-1 0 0,0-1 1 0 0,1 2 0 0 0,-1-1 0 0 0,0 0-1 0 0,0 1 1 0 0,0 0 0 0 0,0 0 0 0 0,0 0-1 0 0,1 1 1 0 0,-1-1 0 0 0,0 1 0 0 0,0 0-1 0 0,1 0 1 0 0,-1 1 0 0 0,0-1 0 0 0,-6 3-1 0 0,5 0 7 0 0,0-1 0 0 0,0-1-1 0 0,0 1 1 0 0,0-1-1 0 0,-1 0 1 0 0,1 0-1 0 0,-1 0 1 0 0,0-1-1 0 0,0 0 1 0 0,1 0-1 0 0,-1-1 1 0 0,0 0 0 0 0,0 0-1 0 0,0 0 1 0 0,0 0-1 0 0,-14-3 1 0 0,3-1-18 0 0,-1-1 1 0 0,1 0 0 0 0,1-1 0 0 0,-1 0-1 0 0,-23-12 1 0 0,-21-13-395 0 0,61 30 311 0 0,1 1 1 0 0,0-1-1 0 0,-1 1 0 0 0,1-1 1 0 0,0 1-1 0 0,-1 0 1 0 0,1 0-1 0 0,-1-1 0 0 0,1 1 1 0 0,-1 0-1 0 0,1 0 1 0 0,-1 0-1 0 0,1 0 0 0 0,-1 0 1 0 0,1 0-1 0 0,-1 1 1 0 0,1-1-1 0 0,0 0 0 0 0,-1 0 1 0 0,1 1-1 0 0,-1-1 1 0 0,1 1-1 0 0,-2 0 0 0 0,-33 18 151 0 0,10-4-71 0 0,4-8-22 0 0,0-2 1 0 0,-1 1 0 0 0,0-2-1 0 0,0 0 1 0 0,-43 2-1 0 0,33-3-40 0 0,0 1 0 0 0,-34 7 0 0 0,64-10-22 0 0,-10 2-64 0 0,0 0 0 0 0,-1-1 0 0 0,1 0-1 0 0,-18 1 1 0 0,31-3-8 0 0,-1 0 0 0 0,1 0 0 0 0,-1 0-1 0 0,1 0 1 0 0,-1 0 0 0 0,1 0-1 0 0,0-1 1 0 0,-1 1 0 0 0,1 0-1 0 0,-1 0 1 0 0,1 0 0 0 0,0-1-1 0 0,-1 1 1 0 0,1 0 0 0 0,0 0-1 0 0,-1 0 1 0 0,1-1 0 0 0,0 1-1 0 0,0 0 1 0 0,-1-1 0 0 0,1 1-1 0 0,0 0 1 0 0,0 0 0 0 0,0-1-1 0 0,-1 1 1 0 0,1 0 0 0 0,0-1 0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172 1 3945 0 0,'0'0'7024'0'0,"-3"3"-6523"0"0,-6 6 316 0 0,0 0 0 0 0,-21 15-1 0 0,21-18-419 0 0,-9 5 169 0 0,0 1-1 0 0,-25 23 1 0 0,39-32-469 0 0,1 0 0 0 0,0 0 0 0 0,0 0 0 0 0,0 1-1 0 0,1-1 1 0 0,0 1 0 0 0,-1-1 0 0 0,2 1 0 0 0,-1 0 0 0 0,0-1 0 0 0,1 1-1 0 0,0 0 1 0 0,0 0 0 0 0,1 0 0 0 0,-1 0 0 0 0,1 0 0 0 0,0 0 0 0 0,2 5-1 0 0,-1-7-31 0 0,0 1 0 0 0,1-1 0 0 0,0 1 0 0 0,0-1 0 0 0,0 0-1 0 0,0 0 1 0 0,1 1 0 0 0,-1-1 0 0 0,1 0 0 0 0,-1 0 0 0 0,5 1-1 0 0,35 21 136 0 0,-38-22-185 0 0,31 14-139 0 0,15 8-265 0 0,-24-5-6976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225 0 1664 0 0,'0'0'7075'0'0,"0"18"-5800"0"0,1-9-1154 0 0,0 1 0 0 0,1-1 1 0 0,1 1-1 0 0,5 11 0 0 0,2 8 464 0 0,9 28 899 0 0,-10-37-1345 0 0,-7-18-10 0 0,-1 0 0 0 0,0 1-1 0 0,0-1 1 0 0,1 1 0 0 0,-2-1-1 0 0,1 1 1 0 0,0 3 0 0 0,-1-6-94 0 0,0 0 0 0 0,1 0 1 0 0,-1 0-1 0 0,0 0 1 0 0,0 0-1 0 0,0 0 1 0 0,0 0-1 0 0,0 0 0 0 0,0 0 1 0 0,0 0-1 0 0,0 0 1 0 0,1 0-1 0 0,-1 0 0 0 0,0 0 1 0 0,0 0-1 0 0,0 0 1 0 0,0 0-1 0 0,0 0 1 0 0,0 0-1 0 0,0 0 0 0 0,0 0 1 0 0,1 1 141 0 0,-1-1-142 0 0,0 0 1 0 0,0 0-1 0 0,0 0 1 0 0,0 0-1 0 0,0 0 0 0 0,0 0 1 0 0,0 0-1 0 0,0 0 1 0 0,0 0-1 0 0,0 0 1 0 0,0 1-1 0 0,1-12 1196 0 0,-58-84-1271 0 0,51 79 57 0 0,6 14-15 0 0,-1-1 1 0 0,1 1-1 0 0,-1 0 1 0 0,0 0-1 0 0,0 0 1 0 0,0 0-1 0 0,0 1 1 0 0,0-1-1 0 0,-3-3 1 0 0,2 3 21 0 0,0 1 0 0 0,0-1 1 0 0,1 1-1 0 0,-2-1 1 0 0,1 1-1 0 0,0 0 0 0 0,0 0 1 0 0,-1 0-1 0 0,1 0 1 0 0,0 0-1 0 0,-1 0 0 0 0,1 0 1 0 0,-1 1-1 0 0,0-1 0 0 0,1 1 1 0 0,-1-1-1 0 0,0 1 1 0 0,1 0-1 0 0,-1-1 0 0 0,0 1 1 0 0,-4 1-1 0 0,-6 0 273 0 0,0 0-1 0 0,0 1 1 0 0,-20 5 0 0 0,22-4-248 0 0,0 0 0 0 0,0-1 1 0 0,0-1-1 0 0,-14 2 0 0 0,6-3-1145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56:19.13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93 1 4897 0 0,'0'0'7594'0'0,"2"8"-7054"0"0,19 68 1776 0 0,-13-49-1087 0 0,2 8 364 0 0,-19-60 1059 0 0,5 14-2687 0 0,0 1 0 0 0,-2-13 0 0 0,3 7 92 0 0,1 1 0 0 0,-1-27 0 0 0,3 42-17 0 0,-8 10 103 0 0,4-7 13 0 0,0 1 0 0 0,-1-1 0 0 0,1 0 0 0 0,-1 0 0 0 0,0-1 0 0 0,1 1 0 0 0,-1-1 0 0 0,0 0 0 0 0,-9 2 0 0 0,-11 1-4543 0 0,11-2-1651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420 0 2104 0 0,'0'0'4424'0'0,"0"7"-4028"0"0,-1 9 156 0 0,0-1 0 0 0,-1 0 1 0 0,-6 20-1 0 0,1-11 294 0 0,-4 30-1 0 0,7-32-663 0 0,0 0 0 0 0,-10 21 0 0 0,5-19-182 0 0,6-14 5 0 0,0-1 0 0 0,-2 1 0 0 0,-10 17 0 0 0,4-10 142 0 0,-16 36 0 0 0,-31 79-52 0 0,45-87-29 0 0,11-33-35 0 0,-1-1 0 0 0,-10 23 1 0 0,-6 9-47 0 0,15-35 84 0 0,0 1-1 0 0,1-1 1 0 0,1 1-1 0 0,-3 14 1 0 0,4-15-26 0 0,0 0-1 0 0,-1-1 1 0 0,0 1-1 0 0,-1 0 1 0 0,-7 12 0 0 0,4-9-57 0 0,1 1 1 0 0,-5 18 0 0 0,-17 92 127 0 0,5-65-95 0 0,8-23 60 0 0,12-27-61 0 0,-3 5 27 0 0,0 0 0 0 0,-9 17 0 0 0,8-13 193 0 0,-2 3-153 0 0,5-15-57 0 0,0 1 0 0 0,1 0 0 0 0,0 0-1 0 0,0 0 1 0 0,0 1 0 0 0,0 6 0 0 0,-7 15 124 0 0,8-25-279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230 1 6553 0 0,'0'0'10437'0'0,"-17"3"-10101"0"0,-56 8-46 0 0,64-10-207 0 0,0 0 1 0 0,-1 0 0 0 0,1-1 0 0 0,0 0-1 0 0,-1-1 1 0 0,1 1 0 0 0,-16-4-1 0 0,-22 0 532 0 0,45 31 667 0 0,3-6-698 0 0,9 37 1 0 0,-5-36-289 0 0,2 37 0 0 0,-5 79 399 0 0,-5 142 497 0 0,-3-213-1030 0 0,-2 33 170 0 0,10-85-250 0 0,0 1-1 0 0,2-1 1 0 0,0 0 0 0 0,1 0 0 0 0,15 29 0 0 0,-5-14-44 0 0,-14-27 35 0 0,1-1-1 0 0,0 1 0 0 0,0-1 0 0 0,0 0 0 0 0,0 1 1 0 0,0-1-1 0 0,1 0 0 0 0,-1 0 0 0 0,1 0 1 0 0,0 0-1 0 0,0-1 0 0 0,0 1 0 0 0,0 0 1 0 0,0-1-1 0 0,0 0 0 0 0,1 1 0 0 0,-1-1 0 0 0,0 0 1 0 0,5 0-1 0 0,33 6-1307 0 0,-2-8-6344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1328 0 0,'0'0'12288'0'0,"0"10"-11178"0"0,0 85 2096 0 0,8 17-160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167 4 4705 0 0,'0'0'11773'0'0,"-26"-2"-8168"0"0,-43 1-1646 0 0,34 1-2620 0 0,-1 0-4098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0 5081 0 0,'0'0'11956'0'0,"2"13"-11252"0"0,-2-12-684 0 0,10 94 2169 0 0,-14-88-3835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 18 2280 0 0,'0'0'14276'0'0,"-4"-1"-13939"0"0,1 1-295 0 0,2 0-13 0 0,1 0 0 0 0,-1 0-1 0 0,0 0 1 0 0,1-1 0 0 0,-1 1 0 0 0,0 0 0 0 0,0 0 0 0 0,1 0-1 0 0,-1-1 1 0 0,0 1 0 0 0,1 0 0 0 0,-1 0 0 0 0,1-1-1 0 0,-1 1 1 0 0,0 0 0 0 0,1-1 0 0 0,-1 1 0 0 0,1-1 0 0 0,-1 1-1 0 0,1 0 1 0 0,0-1 0 0 0,-1 1 0 0 0,1-1 0 0 0,0 1-1 0 0,-1-1 1 0 0,1 1 0 0 0,0-1 0 0 0,0 1 0 0 0,-1-1-1 0 0,1 1 1 0 0,0-1 0 0 0,0 0 0 0 0,0 1 0 0 0,0-1 0 0 0,0 1-1 0 0,0-2 1 0 0,4 2-31 0 0,0-1-1 0 0,0 1 0 0 0,0 0 1 0 0,0 0-1 0 0,-1 0 0 0 0,1 0 1 0 0,4 0-1 0 0,-3 1 40 0 0,0 0 0 0 0,0 0-1 0 0,-1 0 1 0 0,1 1 0 0 0,-1-1 0 0 0,1 1 0 0 0,-1-1 0 0 0,0 1 0 0 0,0 0 0 0 0,0 1-1 0 0,0-1 1 0 0,0 0 0 0 0,0 1 0 0 0,-1 0 0 0 0,0-1 0 0 0,0 1 0 0 0,0 0-1 0 0,0 0 1 0 0,-1 0 0 0 0,1 1 0 0 0,-1-1 0 0 0,0 0 0 0 0,0 1 0 0 0,-1-1 0 0 0,1 1-1 0 0,-1-1 1 0 0,0 1 0 0 0,0 0 0 0 0,-1-1 0 0 0,1 5 0 0 0,-3-6 6 0 0,1 1 0 0 0,-1-1 0 0 0,0 1 0 0 0,0-1 0 0 0,0 0 0 0 0,-1 0 0 0 0,1 0 0 0 0,0 0 0 0 0,-1 0 0 0 0,0 0 0 0 0,0-1 0 0 0,0 1 0 0 0,0-1 0 0 0,-4 3 0 0 0,-9 4 119 0 0,11-4-166 0 0,0-2 48 0 0,1 1 0 0 0,0 0 0 0 0,-1 1 0 0 0,1-1 0 0 0,-4 5 0 0 0,7-7-27 0 0,1 0 0 0 0,0-1 0 0 0,-1 1 0 0 0,1-1 0 0 0,0 1 0 0 0,-1 0 0 0 0,1-1 0 0 0,0 1 0 0 0,0-1 0 0 0,0 1 0 0 0,-1 0 0 0 0,1-1 0 0 0,0 1 0 0 0,0 0 0 0 0,0-1 0 0 0,1 1 0 0 0,-1 0 0 0 0,0-1 0 0 0,0 1 0 0 0,0-1 0 0 0,1 1 0 0 0,-1 0 0 0 0,0-1 0 0 0,1 1 0 0 0,-1-1 0 0 0,1 1 0 0 0,-1 0 0 0 0,1-1 0 0 0,-1 1 0 0 0,1-1 0 0 0,-1 0 0 0 0,1 1 0 0 0,0-1 0 0 0,-1 1 0 0 0,1-1 0 0 0,0 0 0 0 0,-1 1 0 0 0,1-1 0 0 0,0 0 0 0 0,0 1 0 0 0,0-1 0 0 0,-1 0 0 0 0,1 0 0 0 0,0 0 0 0 0,1 1 0 0 0,6 1-97 0 0,0 0 0 0 0,0-1 0 0 0,0 0-1 0 0,1 0 1 0 0,11 1 0 0 0,6-2-6800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 3649 0 0,'0'0'11268'0'0,"-2"-3"-10963"0"0,-3-11-73 0 0,3 11 372 0 0,35 19 211 0 0,-27-13-775 0 0,0 0 0 0 0,-1 0 0 0 0,1 1 0 0 0,-1 0-1 0 0,-1-1 1 0 0,1 2 0 0 0,-1-1 0 0 0,1 0 0 0 0,-2 1 0 0 0,1-1 0 0 0,-1 1 0 0 0,0 0 0 0 0,0 0-1 0 0,0 0 1 0 0,-1 0 0 0 0,0 0 0 0 0,1 6 0 0 0,2 13 402 0 0,-1-1 1 0 0,0 38-1 0 0,-3-40-168 0 0,7 406 2040 0 0,1-123-1803 0 0,1-221-299 0 0,-7-71-176 0 0,-3-10-17 0 0,1 0 1 0 0,-1 1-1 0 0,1-1 1 0 0,-1 0-1 0 0,0 0 0 0 0,0 1 1 0 0,0-1-1 0 0,-1 0 1 0 0,0 5-1 0 0,0-7-22 0 0,0 1 0 0 0,0 0 0 0 0,0 0 0 0 0,0 0 0 0 0,0-1 0 0 0,0 1 0 0 0,0 0 0 0 0,0-1 0 0 0,-1 1 0 0 0,1-1-1 0 0,0 1 1 0 0,0-1 0 0 0,-1 1 0 0 0,1-1 0 0 0,0 0 0 0 0,-1 0 0 0 0,1 1 0 0 0,-1-1 0 0 0,1 0 0 0 0,0 0 0 0 0,-1 0 0 0 0,1 0 0 0 0,-1 0 0 0 0,1 0 0 0 0,-2 0-1 0 0,-8 0-456 0 0,-11-1-1251 0 0,7 0-4229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4239 1169 3665 0 0,'0'0'3096'0'0,"-4"-18"-1693"0"0,-27-20-1169 0 0,-2 1 1 0 0,-3 1-1 0 0,-54-42 0 0 0,63 57-90 0 0,-2 1 1 0 0,0 1-1 0 0,-1 1 1 0 0,-2 1-1 0 0,-37-15 0 0 0,-193-62 650 0 0,223 83-651 0 0,-1 1 1 0 0,0 1 0 0 0,-1 1 0 0 0,-79-6 0 0 0,40 10 174 0 0,-139-12 176 0 0,187 12-431 0 0,1-1 0 0 0,0-1 0 0 0,0-1 0 0 0,-55-20 0 0 0,11-5-167 0 0,-133-74 0 0 0,29 12-140 0 0,166 87 248 0 0,-1 1 0 0 0,-1 0 1 0 0,1 1-1 0 0,-1 0 0 0 0,-1 0 1 0 0,1 2-1 0 0,-1-1 0 0 0,0 1 1 0 0,0 1-1 0 0,0 0 0 0 0,-26 0 1 0 0,-57 3 141 0 0,31 1-77 0 0,-75-6 1 0 0,116 1-45 0 0,-1-2 1 0 0,1 0-1 0 0,0 0 1 0 0,-49-17-1 0 0,-97-45-260 0 0,54 10-257 0 0,74 34 224 0 0,-69-26 0 0 0,98 43 339 0 0,0 1-1 0 0,-1 0 0 0 0,0 1 1 0 0,0 0-1 0 0,0 1 0 0 0,-1 1 1 0 0,0 0-1 0 0,-24 0 0 0 0,-116 4 1058 0 0,68 1-864 0 0,0-3 1 0 0,-101-10-1 0 0,-11-20-602 0 0,5 0-2036 0 0,143 28-2284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1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297 1 5097 0 0,'0'0'7576'0'0,"-10"5"-6958"0"0,-20 9 34 0 0,0-2-1 0 0,-35 11 1 0 0,-57 18-157 0 0,120-40-476 0 0,0-1-1 0 0,-1 1 1 0 0,1 0 0 0 0,0-1 0 0 0,0 1 0 0 0,0 0 0 0 0,1 0 0 0 0,-1 0 0 0 0,0 0-1 0 0,0 0 1 0 0,1 0 0 0 0,-1 1 0 0 0,1-1 0 0 0,-1 0 0 0 0,1 1 0 0 0,0-1 0 0 0,0 0-1 0 0,-1 1 1 0 0,1-1 0 0 0,1 1 0 0 0,-1-1 0 0 0,0 1 0 0 0,0 0 0 0 0,1-1 0 0 0,-1 1 0 0 0,1 0-1 0 0,0-1 1 0 0,0 1 0 0 0,0 0 0 0 0,0-1 0 0 0,0 1 0 0 0,0 0 0 0 0,0-1 0 0 0,1 1-1 0 0,-1 0 1 0 0,1-1 0 0 0,0 1 0 0 0,0 0 0 0 0,-1-1 0 0 0,1 1 0 0 0,3 2 0 0 0,4 6 177 0 0,0 0 0 0 0,2-1 0 0 0,0 0 1 0 0,20 16-1 0 0,-17-15-158 0 0,36 30 480 0 0,48 54-1 0 0,-92-81-818 0 0,-5-7-2500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1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353 316 3641 0 0,'-1'-1'17684'0'0,"0"-2"-18339"0"0,2-29 743 0 0,0 13-35 0 0,-1-1 0 0 0,-1 1 1 0 0,-1 0-1 0 0,-11-36 0 0 0,6 37-15 0 0,0-1-16 0 0,-16-30 1 0 0,20 44-29 0 0,-1 0 0 0 0,1 0 1 0 0,-1 0-1 0 0,0 1 0 0 0,-1-1 1 0 0,1 1-1 0 0,-1 0 0 0 0,0 0 1 0 0,-1 0-1 0 0,-9-5 1 0 0,13 8 8 0 0,0 0 1 0 0,0 0-1 0 0,0 0 1 0 0,-1 1-1 0 0,1-1 1 0 0,0 1-1 0 0,-1-1 1 0 0,1 1-1 0 0,-1-1 1 0 0,1 1-1 0 0,0 0 1 0 0,-1 0-1 0 0,1 0 1 0 0,-1 0-1 0 0,1 0 1 0 0,-1 0-1 0 0,1 0 1 0 0,0 1-1 0 0,-1-1 1 0 0,1 1-1 0 0,-1-1 1 0 0,1 1-1 0 0,0 0 1 0 0,0 0-1 0 0,0 0 1 0 0,0 0-1 0 0,0 0 1 0 0,0 0-1 0 0,0 0 1 0 0,0 0-1 0 0,0 0 1 0 0,0 1-1 0 0,1-1 1 0 0,-2 2-1 0 0,-7 6 93 0 0,1 1 1 0 0,0 0-1 0 0,1 0 0 0 0,-8 13 0 0 0,9-12 17 0 0,-21 27 194 0 0,5-7 80 0 0,-25 45-1 0 0,45-66 304 0 0,1-2-3020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56:19.12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123 24 3793 0 0,'0'0'3366'0'0,"1"10"965"0"0,2 14-2513 0 0,23 77 2067 0 0,-26-105-3728 0 0,0 1-1 0 0,-1-1 1 0 0,1 0 0 0 0,1 0-1 0 0,0-7 1 0 0,0 5-213 0 0,-1 0 0 0 0,0-1-1 0 0,0-10 1 0 0,-3-1 147 0 0,3 12-60 0 0,-1-1 1 0 0,0 0-1 0 0,0 0 1 0 0,-1 1-1 0 0,0-1 1 0 0,0 1-1 0 0,0-1 0 0 0,-1 1 1 0 0,-3-7-1 0 0,6 13-23 0 0,-1-1 1 0 0,1 1-1 0 0,0 0 0 0 0,0 0 0 0 0,0 0 0 0 0,-1-1 0 0 0,1 1 0 0 0,0 0 0 0 0,0 0 1 0 0,-1 0-1 0 0,1 0 0 0 0,0 0 0 0 0,-1 0 0 0 0,1 0 0 0 0,0-1 0 0 0,0 1 0 0 0,-1 0 1 0 0,1 0-1 0 0,0 0 0 0 0,-1 0 0 0 0,1 0 0 0 0,0 0 0 0 0,0 0 0 0 0,-1 0 0 0 0,1 1 1 0 0,0-1-1 0 0,-1 0 0 0 0,1 0 0 0 0,0 0 0 0 0,0 0 0 0 0,-1 0 0 0 0,1 0 1 0 0,0 1-1 0 0,0-1 0 0 0,-1 0 0 0 0,1 0 0 0 0,0 0 0 0 0,0 1 0 0 0,0-1 0 0 0,-1 0 1 0 0,1 1-1 0 0,-12 14 440 0 0,6-6-204 0 0,1-4-132 0 0,-1 0-1 0 0,0 0 1 0 0,0 0 0 0 0,-1 0 0 0 0,1-1 0 0 0,-1 0 0 0 0,0-1-1 0 0,-12 5 1 0 0,2-4-3797 0 0,1-2-3945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1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240 0 4041 0 0,'0'0'10421'0'0,"-15"0"-10165"0"0,-119 1 20 0 0,78 0-1397 0 0,22-1-4494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1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286 1 10266 0 0,'0'0'10807'0'0,"-28"26"-10606"0"0,-86 81-65 0 0,77-75-76 0 0,24-25-31 0 0,3-3-27 0 0,-47 19-1127 0 0,31-16-9156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2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 0 8130 0 0,'0'0'11606'0'0,"29"28"-11092"0"0,89 87-73 0 0,-54-52 318 0 0,-46-47-490 0 0,4 6-3651 0 0</inkml:trace>
  <inkml:trace contextRef="#ctx0" brushRef="#br0" timeOffset="1">956 354 8314 0 0,'0'0'9392'0'0,"-29"-6"-9345"0"0,-139-28-308 0 0,125 22-1332 0 0,40 11 597 0 0,0 0-1 0 0,1 0 0 0 0,-1 0 1 0 0,1 0-1 0 0,0-1 0 0 0,0 1 1 0 0,-5-4-998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2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174 28 9602 0 0,'0'0'10466'0'0,"-131"-19"-11674"0"0,108 14-400 0 0,4 2-1625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2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 18 5225 0 0,'0'0'7351'0'0,"-2"-2"-7138"0"0,1 2-196 0 0,1 0-1 0 0,0 0 0 0 0,-1 0 0 0 0,1 0 1 0 0,0-1-1 0 0,-1 1 0 0 0,1 0 1 0 0,0 0-1 0 0,-1-1 0 0 0,1 1 0 0 0,0 0 1 0 0,0 0-1 0 0,-1-1 0 0 0,1 1 0 0 0,0 0 1 0 0,0 0-1 0 0,0-1 0 0 0,0 1 0 0 0,-1 0 1 0 0,1-1-1 0 0,0 1 0 0 0,0 0 1 0 0,0-1-1 0 0,0 1 0 0 0,0 0 0 0 0,0-1 1 0 0,0 1-1 0 0,0 0 0 0 0,0-1 0 0 0,0 1 1 0 0,1 0-1 0 0,-1 0 0 0 0,0-1 0 0 0,0 1 1 0 0,0 0-1 0 0,0-1 0 0 0,1 1 1 0 0,-1 0-1 0 0,0 0 0 0 0,0-1 0 0 0,0 1 1 0 0,1 0-1 0 0,-1 0 0 0 0,0-1 0 0 0,1 1 1 0 0,-1 0-1 0 0,0 0 0 0 0,1 0 0 0 0,-1-1 1 0 0,0 1-1 0 0,1 0 0 0 0,30-2 859 0 0,-25 2-949 0 0,2 1 125 0 0,0 0-1 0 0,0 0 0 0 0,-1 0 0 0 0,1 0 0 0 0,-1 1 0 0 0,1 0 0 0 0,-1 0 0 0 0,0 1 0 0 0,0 0 0 0 0,12 6 1 0 0,8 5 764 0 0,29 21 0 0 0,-44-27-447 0 0,-8-6-257 0 0,-1 1 0 0 0,0-1-1 0 0,0 1 1 0 0,0 0 0 0 0,0 0-1 0 0,0 0 1 0 0,-1 0 0 0 0,0 0-1 0 0,1 0 1 0 0,1 6 0 0 0,-3-8-67 0 0,-1 1 1 0 0,1-1-1 0 0,-1 1 1 0 0,1 0-1 0 0,-1-1 1 0 0,0 1-1 0 0,0-1 1 0 0,0 1-1 0 0,0-1 1 0 0,-1 1-1 0 0,1 0 1 0 0,0-1 0 0 0,-1 1-1 0 0,1-1 1 0 0,-1 1-1 0 0,0-1 1 0 0,0 1-1 0 0,0-1 1 0 0,0 0-1 0 0,0 1 1 0 0,0-1-1 0 0,0 0 1 0 0,-1 1-1 0 0,1-1 1 0 0,-3 1-1 0 0,-3 3-16 0 0,-1-1 0 0 0,0-1 0 0 0,0 1-1 0 0,0-1 1 0 0,0 0 0 0 0,-1-1-1 0 0,0 1 1 0 0,0-1 0 0 0,0-1-1 0 0,-15 2 1 0 0,-1 0-3742 0 0,1-3-3607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2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30 0 8234 0 0,'0'0'9259'0'0,"-5"22"-8990"0"0,-16 68-10 0 0,20-87-220 0 0,1 0-1 0 0,-1 0 1 0 0,1 0-1 0 0,-1 0 1 0 0,1 1 0 0 0,0-1-1 0 0,1 0 1 0 0,-1 0-1 0 0,1 0 1 0 0,0 0-1 0 0,0 0 1 0 0,0 0-1 0 0,1 0 1 0 0,-1 0 0 0 0,5 6-1 0 0,-3-7-26 0 0,0 0 0 0 0,0 1 0 0 0,0-1 0 0 0,0 0 0 0 0,0 0 0 0 0,1-1 0 0 0,-1 1 0 0 0,1 0-1 0 0,7 1 1 0 0,-1 1-101 0 0,-1 0-476 0 0,16 5-229 0 0,-8-6-6976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2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252 18 8250 0 0,'0'0'4575'0'0,"-35"-1"-4544"0"0,-109-7-12 0 0,72 0 1080 0 0,77 20 1298 0 0,4 2-1990 0 0,-1 0 0 0 0,-1 0 0 0 0,-1 1 0 0 0,0 0 0 0 0,-1 0-1 0 0,-1 0 1 0 0,-1 0 0 0 0,0 26 0 0 0,-3 11 455 0 0,-12 64 1 0 0,5-72-560 0 0,0 145 552 0 0,4-64-578 0 0,-1 23-170 0 0,4-144-81 0 0,1 0 0 0 0,0 0 0 0 0,1 1 0 0 0,-1-1 0 0 0,1 0 0 0 0,0 0 0 0 0,1-1 0 0 0,-1 1 0 0 0,1 0 0 0 0,0 0 0 0 0,0-1 0 0 0,5 5 0 0 0,-4-6 18 0 0,0 0-1 0 0,1 0 0 0 0,-1 0 0 0 0,1 0 0 0 0,0 0 0 0 0,-1-1 0 0 0,1 0 0 0 0,0 1 1 0 0,0-1-1 0 0,0-1 0 0 0,0 1 0 0 0,10 0 0 0 0,3 0-273 0 0,0-1 0 0 0,25-2 0 0 0,-15-5-1752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2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 1 4481 0 0,'0'0'14246'0'0,"1"25"-13626"0"0,2 7-416 0 0,1 71 640 0 0,-5-94-670 0 0,0-1 0 0 0,-1 0 1 0 0,-4 10-1 0 0,5-15-300 0 0,1-2-153 0 0,-1 0 1 0 0,1-1 0 0 0,-1 1-1 0 0,0 0 1 0 0,1-1 0 0 0,-1 1-1 0 0,0 0 1 0 0,0-1 0 0 0,1 1-1 0 0,-1-1 1 0 0,0 1-1 0 0,0-1 1 0 0,0 1 0 0 0,0-1-1 0 0,-2 1 1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2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 1 5553 0 0,'0'0'14695'0'0,"0"22"-14361"0"0,1 69-84 0 0,-2-57 41 0 0,-4-25-205 0 0,-3-1-624 0 0,-3-4-3173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2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4897 0 0,'0'0'16842'0'0,"4"24"-16652"0"0,11 71-69 0 0,-14-68-149 0 0,-4-23 566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56:19.12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21 0 4241 0 0,'0'0'3027'0'0,"-2"6"-2916"0"0,-9 28-348 0 0,4-15-2445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2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 16 5777 0 0,'0'0'10829'0'0,"-2"-3"-10109"0"0,0 0-683 0 0,2 3-7 0 0,-1 0-1 0 0,1 0 1 0 0,0-1 0 0 0,-1 1-1 0 0,1 0 1 0 0,0-1 0 0 0,-1 1-1 0 0,1 0 1 0 0,0-1 0 0 0,0 1-1 0 0,-1-1 1 0 0,1 1 0 0 0,0 0-1 0 0,0-1 1 0 0,0 1 0 0 0,0-1-1 0 0,0 1 1 0 0,0 0-1 0 0,0-1 1 0 0,0 1 0 0 0,0-1-1 0 0,0 1 1 0 0,0-1 0 0 0,23 5 608 0 0,-23-4-636 0 0,23 6 172 0 0,-10-3-61 0 0,0 0-1 0 0,0 0 1 0 0,0 2 0 0 0,15 5 0 0 0,-25-8-76 0 0,1 0 1 0 0,-1 0-1 0 0,1 1 0 0 0,-1-1 0 0 0,0 0 1 0 0,0 1-1 0 0,0-1 0 0 0,0 1 1 0 0,-1 0-1 0 0,1 0 0 0 0,-1 0 1 0 0,0 0-1 0 0,0 0 0 0 0,-1 0 0 0 0,1 0 1 0 0,-1 0-1 0 0,1 5 0 0 0,3 19 429 0 0,-2-1 0 0 0,-2 35-1 0 0,0 4 260 0 0,2 193 926 0 0,-5-135-1249 0 0,-6 101 184 0 0,8-207-555 0 0,0-12-27 0 0,0 0 1 0 0,0 0 0 0 0,0 0-1 0 0,-1 0 1 0 0,0 0-1 0 0,0 0 1 0 0,0 0-1 0 0,-1 0 1 0 0,0-1-1 0 0,0 1 1 0 0,-1 0-1 0 0,-3 4 1 0 0,4-8 1 0 0,0 0 0 0 0,0-1 0 0 0,0 1 0 0 0,1 0 0 0 0,-1-1 0 0 0,0 1 0 0 0,0-1 0 0 0,-1 1 0 0 0,1-1 0 0 0,0 0 1 0 0,0 0-1 0 0,0 1 0 0 0,0-1 0 0 0,0 0 0 0 0,0-1 0 0 0,-4 1 0 0 0,0 0-56 0 0,0-1 1 0 0,0 0 0 0 0,0 0-1 0 0,-11-2 1 0 0,-6-5-512 0 0,1 1-1936 0 0,7 2-3729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382 99 11434 0 0,'0'0'10736'0'0,"-38"-1"-10580"0"0,-118-4-89 0 0,81 3-73 0 0,24-1-259 0 0,9-3-917 0 0,23-1-1786 0 0</inkml:trace>
  <inkml:trace contextRef="#ctx0" brushRef="#br0" timeOffset="1">151 1 8706 0 0,'0'0'12608'0'0,"-5"25"-12520"0"0,-14 77-72 0 0,10-61-100 0 0,8-31-3450 0 0,1-4 731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3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 0 8138 0 0,'0'0'10033'0'0,"0"23"-9675"0"0,0 103 214 0 0,-1-124-497 0 0,1 0-1 0 0,0 0 1 0 0,0 0-1 0 0,1 0 0 0 0,-1 0 1 0 0,1 0-1 0 0,-1 0 1 0 0,1 0-1 0 0,0-1 0 0 0,0 1 1 0 0,0 0-1 0 0,0 0 0 0 0,0 0 1 0 0,0 0-1 0 0,4 2 1 0 0,-3-3-21 0 0,0 0 0 0 0,0 1 0 0 0,0-1 0 0 0,1-1 0 0 0,-1 1 1 0 0,0 0-1 0 0,1 0 0 0 0,-1 0 0 0 0,1-1 0 0 0,0 1 1 0 0,-1-1-1 0 0,1 0 0 0 0,0 0 0 0 0,-1 1 0 0 0,1-1 0 0 0,3-1 1 0 0,-1 1-37 0 0,0 0 1 0 0,0 0 0 0 0,0 0-1 0 0,1-1 1 0 0,-2 1 0 0 0,1-1-1 0 0,0 0 1 0 0,0-1 0 0 0,0 1-1 0 0,-1 0 1 0 0,1-1 0 0 0,0 0-1 0 0,-1 0 1 0 0,0 0 0 0 0,0 0-1 0 0,0 0 1 0 0,0-1 0 0 0,0 1-1 0 0,-1-1 1 0 0,1 0 0 0 0,-1 0-1 0 0,0 0 1 0 0,0 0 0 0 0,-1 0-1 0 0,1-1 1 0 0,-1 1 0 0 0,3-6-1 0 0,-2 3 80 0 0,0-1-1 0 0,-1 1 0 0 0,0 0 1 0 0,-1 0-1 0 0,1-7 0 0 0,6 184 1091 0 0,1 0-910 0 0,-10-163-269 0 0,1 0 1 0 0,-1 0-1 0 0,-1 0 1 0 0,0 0-1 0 0,-1 0 0 0 0,0 0 1 0 0,-8 15-1 0 0,9-20-9 0 0,0-1 0 0 0,1 1-1 0 0,-1 0 1 0 0,0-1 0 0 0,-1 0 0 0 0,1 1-1 0 0,-1-1 1 0 0,1 0 0 0 0,-1 0-1 0 0,0 0 1 0 0,0 0 0 0 0,0 0 0 0 0,0 0-1 0 0,-1-1 1 0 0,1 1 0 0 0,-1-1-1 0 0,1 0 1 0 0,-1 1 0 0 0,0-1 0 0 0,1 0-1 0 0,-1-1 1 0 0,0 1 0 0 0,0-1-1 0 0,-6 1 1 0 0,5-1-5 0 0,1 0 0 0 0,0 0 0 0 0,0 0 0 0 0,0 0 0 0 0,0-1 0 0 0,0 1-1 0 0,0-1 1 0 0,0 0 0 0 0,0 0 0 0 0,0 0 0 0 0,1 0 0 0 0,-1-1 0 0 0,0 1 0 0 0,1-1 0 0 0,-1 1 0 0 0,1-1-1 0 0,0 0 1 0 0,0 0 0 0 0,0 0 0 0 0,0-1 0 0 0,0 1 0 0 0,1 0 0 0 0,-1-1 0 0 0,1 1 0 0 0,0-1 0 0 0,0 0-1 0 0,0 1 1 0 0,0-1 0 0 0,1 0 0 0 0,0 0 0 0 0,0 0 0 0 0,0 0 0 0 0,-1-4 0 0 0,1-1-55 0 0,0 1 0 0 0,0 0 1 0 0,1 0-1 0 0,0 0 1 0 0,1-1-1 0 0,0 1 0 0 0,1 0 1 0 0,0 0-1 0 0,0 0 0 0 0,1 0 1 0 0,0 0-1 0 0,1 0 1 0 0,0 1-1 0 0,0-1 0 0 0,1 1 1 0 0,0 0-1 0 0,0 0 0 0 0,1 0 1 0 0,0 1-1 0 0,1-1 1 0 0,-1 1-1 0 0,14-8 0 0 0,-14 10-776 0 0,1-1 0 0 0,0 1 0 0 0,0-1 0 0 0,0 2 0 0 0,1-1 0 0 0,-1 0 0 0 0,1 1 0 0 0,0 0 0 0 0,0 1 0 0 0,10-2 0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3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292 32 5633 0 0,'0'0'9018'0'0,"-34"-4"-8943"0"0,-107-12-23 0 0,132 15-39 0 0,1 0 0 0 0,-1 0 1 0 0,1 0-1 0 0,-15-5 0 0 0,8 5 1334 0 0,15 8-186 0 0,26 100 1534 0 0,-21-45-2213 0 0,-4 0 0 0 0,-3 0 1 0 0,-5-1-1 0 0,-16 65 0 0 0,-2 6 84 0 0,12-33 87 0 0,7 173 1 0 0,8-158-529 0 0,-1-107-86 0 0,1 1 1 0 0,0-1 0 0 0,5 11-1 0 0,-4-10 27 0 0,-3-7-39 0 0,1 1 0 0 0,0 0-1 0 0,0 0 1 0 0,1 0 0 0 0,-1-1 0 0 0,0 1 0 0 0,1-1 0 0 0,-1 1 0 0 0,1-1-1 0 0,0 1 1 0 0,0-1 0 0 0,0 1 0 0 0,0-1 0 0 0,0 0 0 0 0,0 0-1 0 0,3 2 1 0 0,0-2 7 0 0,1 1 1 0 0,-1 0-1 0 0,0-1 0 0 0,1 0 0 0 0,-1 0 1 0 0,1 0-1 0 0,7 0 0 0 0,0 0-65 0 0,1-1 1 0 0,-1 0-1 0 0,1-1 0 0 0,-1 0 0 0 0,25-5 0 0 0,8-7-1039 0 0,-32 7-1775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3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 0 8074 0 0,'0'0'11776'0'0,"3"28"-11014"0"0,5 87-140 0 0,-7-110-538 0 0,0 0-1 0 0,-1 0 1 0 0,0-1 0 0 0,-1 1 0 0 0,1 0-1 0 0,-1-1 1 0 0,-3 9 0 0 0,1-5 162 0 0,-4 10 307 0 0,5-14-529 0 0,0-1 0 0 0,1 1 0 0 0,0-1 0 0 0,0 1 0 0 0,-1 7 1 0 0,-1-6-2221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3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221 12 7346 0 0,'0'0'13165'0'0,"-15"1"-12921"0"0,-122 3-404 0 0,133-4-203 0 0,-1-1-1 0 0,1 1 1 0 0,-1 0 0 0 0,1-1-1 0 0,-1 0 1 0 0,1 0 0 0 0,-7-2-1 0 0,-15-7-8526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3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6577 0 0,'0'0'12102'0'0,"1"27"-11721"0"0,4 83-134 0 0,-3-30-629 0 0,-2-56-7114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42 48 5057 0 0,'0'0'7824'0'0,"0"-7"-7221"0"0,3-22-51 0 0,-3 28-516 0 0,1 0 0 0 0,-1 1-1 0 0,1-1 1 0 0,-1 1-1 0 0,0-1 1 0 0,1 0-1 0 0,0 1 1 0 0,-1-1 0 0 0,1 1-1 0 0,-1-1 1 0 0,1 1-1 0 0,0-1 1 0 0,0 1 0 0 0,-1 0-1 0 0,1-1 1 0 0,0 1-1 0 0,0 0 1 0 0,0-1-1 0 0,-1 1 1 0 0,1 0 0 0 0,0 0-1 0 0,0-1 1 0 0,0 1-1 0 0,0 0 1 0 0,0 0 0 0 0,0 0-1 0 0,-1 0 1 0 0,1 0-1 0 0,0 0 1 0 0,0 0-1 0 0,0 0 1 0 0,0 0 0 0 0,0 1-1 0 0,1-1 1 0 0,27 6 640 0 0,-24-3-499 0 0,1 1 0 0 0,-1-1-1 0 0,0 1 1 0 0,-1 0 0 0 0,1 0 0 0 0,-1 1-1 0 0,0-1 1 0 0,0 0 0 0 0,0 1 0 0 0,-1 0 0 0 0,0 0-1 0 0,3 9 1 0 0,-3-7 5 0 0,0-1 1 0 0,-1 1-1 0 0,0 0 0 0 0,0 0 1 0 0,-1 0-1 0 0,-1 0 0 0 0,0 0 0 0 0,0 0 1 0 0,-2 10-1 0 0,1-14-125 0 0,0 0-1 0 0,-1-1 1 0 0,1 1 0 0 0,-1 0-1 0 0,0-1 1 0 0,0 1 0 0 0,0-1-1 0 0,0 0 1 0 0,0 1 0 0 0,-1-1-1 0 0,0 0 1 0 0,1 0 0 0 0,-1 0 0 0 0,-4 2-1 0 0,-7 3 90 0 0,1 0-1 0 0,-18 5 1 0 0,8-3-58 0 0,1-2-75 0 0,19-7-33 0 0,0 1 1 0 0,-1 0-1 0 0,1 0 1 0 0,0 0-1 0 0,0 0 1 0 0,1 0-1 0 0,-1 0 1 0 0,-4 3-1 0 0,7-4 29 0 0,0 0 0 0 0,0 1 0 0 0,0-1 0 0 0,-1 0-1 0 0,1 0 1 0 0,0 0 0 0 0,1 0 0 0 0,-1 1 0 0 0,0-1-1 0 0,0 0 1 0 0,0 0 0 0 0,0 0 0 0 0,0 1 0 0 0,0-1 0 0 0,0 0-1 0 0,0 0 1 0 0,0 0 0 0 0,0 0 0 0 0,1 1 0 0 0,-1-1 0 0 0,0 0-1 0 0,0 0 1 0 0,0 0 0 0 0,0 0 0 0 0,0 0 0 0 0,1 0-1 0 0,-1 1 1 0 0,0-1 0 0 0,0 0 0 0 0,1 0 0 0 0,-1 0 0 0 0,0 0-1 0 0,0 0 1 0 0,0 0 0 0 0,1 0 0 0 0,-1 0 0 0 0,0 0 0 0 0,0 0-1 0 0,1 0 1 0 0,-1 0 0 0 0,0 0 0 0 0,0 0 0 0 0,1 0-1 0 0,-1 0 1 0 0,1 0 0 0 0,13 3 7 0 0,-13-3 1 0 0,41 7-702 0 0,78 11 2129 0 0,-79-15-4021 0 0,0-2-3601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3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34 5561 0 0,'0'0'9969'0'0,"0"-5"-9290"0"0,1-17-228 0 0,-1 21-436 0 0,0 1 0 0 0,1 0 0 0 0,-1-1 0 0 0,0 1-1 0 0,1 0 1 0 0,-1-1 0 0 0,0 1 0 0 0,0 0 0 0 0,1-1 0 0 0,-1 1 0 0 0,1 0 0 0 0,-1 0 0 0 0,0-1 0 0 0,1 1 0 0 0,-1 0 0 0 0,1 0 0 0 0,-1 0 0 0 0,1-1 0 0 0,-1 1 0 0 0,1 0 0 0 0,-1 0 0 0 0,1 0 0 0 0,-1 0 0 0 0,1 0 0 0 0,-1 0 0 0 0,1 0 0 0 0,0 0 0 0 0,18 0 164 0 0,-14 0-79 0 0,7 0 76 0 0,0 1 0 0 0,-1-1-1 0 0,1 1 1 0 0,-1 1 0 0 0,0-1-1 0 0,1 2 1 0 0,11 2 0 0 0,-19-3-116 0 0,1-1 1 0 0,-1 1-1 0 0,0 0 0 0 0,0 0 1 0 0,1 0-1 0 0,-2 0 0 0 0,1 1 1 0 0,0-1-1 0 0,-1 1 0 0 0,1 0 1 0 0,-1-1-1 0 0,0 1 0 0 0,0 0 1 0 0,-1 0-1 0 0,1 1 0 0 0,-1-1 1 0 0,0 0-1 0 0,0 1 1 0 0,1 4-1 0 0,8 30 516 0 0,-3 0-1 0 0,-2 0 1 0 0,-1 78 0 0 0,-4-73-392 0 0,1 423 1124 0 0,-9-382-881 0 0,-5-1 0 0 0,-35 111 0 0 0,43-176-366 0 0,2 0 1 0 0,1 0 0 0 0,2 24 0 0 0,0-7-55 0 0,-1-33-14 0 0,-1-1-1 0 0,1 1 1 0 0,-1-1-1 0 0,1 1 1 0 0,-1-1-1 0 0,0 1 1 0 0,0-1-1 0 0,0 0 1 0 0,0 1-1 0 0,0-1 1 0 0,-1 0-1 0 0,1 0 1 0 0,0 1-1 0 0,-1-1 1 0 0,1 0-1 0 0,-1 0 1 0 0,1 0-1 0 0,-1-1 0 0 0,0 1 1 0 0,0 0-1 0 0,1 0 1 0 0,-1-1-1 0 0,0 1 1 0 0,0 0-1 0 0,0-1 1 0 0,0 0-1 0 0,0 1 1 0 0,-3-1-1 0 0,-5 2-289 0 0,-1 0 0 0 0,1-1 0 0 0,-1 0 0 0 0,-11-1 0 0 0,-1 0-1778 0 0,7 0-2803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39"/>
    </inkml:context>
    <inkml:brush xml:id="br0">
      <inkml:brushProperty name="width" value="0.1" units="cm"/>
      <inkml:brushProperty name="height" value="0.6" units="cm"/>
      <inkml:brushProperty name="color" value="#33CCFF"/>
      <inkml:brushProperty name="inkEffects" value="pencil"/>
    </inkml:brush>
  </inkml:definitions>
  <inkml:trace contextRef="#ctx0" brushRef="#br0">215 1 4697 318168 44677,'0'0'40'0'0,"0"0"-64"0"0,0 0-8 0 0,0 0 32 0 0,0 0-32 0 0,0 0 32 0 0,0 0 0 0 0,0 0 16 0 0,0 0 48 0 0,0 0-24 0 0,0 0 8 0 0,0 0-16 0 0,-7 1-16 0 0,-6 2-8 0 0,-2-1 8 0 0,-1-1-8 0 0,1 1-16 0 0,1 1 32 0 0,2 0-16 0 0,3 0 40 0 0,3 2 56 0 0,3 1 16 0 0,1 2 16 0 0,2 1 8 0 0,2 2-24 0 0,2 0-56 0 0,0 1-16 0 0,0-1-72 0 0,-1-1-16 0 0,-2-1 40 0 0,-3-2 8 0 0,-3-1 72 0 0,-4-3 16 0 0,-3-1-16 0 0,-2-1-64 0 0,-3-1-88 0 0,0-2-112 0 0,0-1-248 0 0,1 0-4801-1041 571,4 1 5233 1041-571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56:19.13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178 0 4025 0 0,'0'0'2660'0'0,"-2"10"-2722"0"0,-5 30-65 0 0,6-37-28 0 0,1 1 0 0 0,-1-1 1 0 0,0 0-1 0 0,0 0 0 0 0,0 0 0 0 0,-2 4 1 0 0,-1 1-233 0 0,2-2 326 0 0,1 1 0 0 0,0-1 0 0 0,0 1 0 0 0,-1 12 0 0 0,2-11 279 0 0,-1 1 0 0 0,-2 9-1 0 0,-4 2 402 0 0,6-17-477 0 0,-1 0-1 0 0,1 0 1 0 0,0 0-1 0 0,0 0 1 0 0,1 0-1 0 0,-1 0 1 0 0,0 0-1 0 0,1 4 1 0 0,0-1-466 0 0,-1 1-1 0 0,1-1 1 0 0,-1 0 0 0 0,0 1 0 0 0,-1-1-1 0 0,-3 11 1 0 0,4-11 194 0 0,-1 1-1 0 0,1-1 1 0 0,0 1-1 0 0,-1 11 1 0 0,0 7 1145 0 0,1-22-814 0 0,0 0-1 0 0,0 0 1 0 0,-1-1 0 0 0,1 1-1 0 0,-4 5 1 0 0,-2 7 16 0 0,5-10-395 0 0,1 1-1 0 0,-1-1 0 0 0,1 1 1 0 0,-1 9-1 0 0,2-8-61 0 0,-1-1-1 0 0,0 0 1 0 0,0 0 0 0 0,-3 8-1 0 0,-11 44 307 0 0,2-16 207 0 0,-11 37-65 0 0,13-51-345 0 0,8-24 101 0 0,1 1 0 0 0,0 0 0 0 0,1 0 0 0 0,-1 0 0 0 0,1 0 0 0 0,0 0 0 0 0,-1 7 0 0 0,1 44-736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40"/>
    </inkml:context>
    <inkml:brush xml:id="br0">
      <inkml:brushProperty name="width" value="0.1" units="cm"/>
      <inkml:brushProperty name="height" value="0.6" units="cm"/>
      <inkml:brushProperty name="color" value="#00A0D7"/>
      <inkml:brushProperty name="inkEffects" value="pencil"/>
    </inkml:brush>
  </inkml:definitions>
  <inkml:trace contextRef="#ctx0" brushRef="#br0">2649 1 1776 354204 43853,'-21'63'3121'0'0,"-29"87"-3105"0"0,-24 77-32 0 0,-11 41 8 0 0,3-11-8 967 45,13-44-8-967-45,18-56 24 0 0,14-59 104 0 0,14-52-104 0 0,11-38-32 0 0,10-30 32 0 0,9-26 16 0 0,6-13 0-171 993,3-3-16 171-993,5-11 16-177 992,1-3-32 177-992,0 1 0 0 0,-2 3 0 0 0,0 2-8 0 0,-1 2 8 0 0,-2 3 0 0 0,-2 0 0 0 0,0 1-8 0 0,-3 2 24 0 0,1-9 8 0 0,0-10 40 0 0,2-9 16 0 0,-1 0-24 0 0,-2 11-24 0 0,-2 16-8 0 0,-4 20 0-1035-52,-2 17 16 1035 52,-2 15 24 0 0,-1 14 56 0 0,-4 18-8 0 0,-3 14-48 0 0,-4 10-40 0 0,-3 9 0 0 0,-4 7 8 0 0,-3 8-24 0 0,-4 6 8 0 0,-10 21-48 0 0,-10 28-32 0 0,-15 40 72 0 0,-2 6-24 0 0,4-11-24 1035 52,6-20 0-1035-52,8-23 64 0 0,6-13 24 0 0,5-12 0 0 0,4-12 8 0 0,5-14-64 0 0,4-23 40 0 0,4-30-96 0 0,7-31-32 1035 42,6-19 64-1035-42,6-12 24 0 0,3-7 8 0 0,3-5 8 0 0,3-2 24 0 0,3-4-16 0 0,2-2 0 0 0,2-5 32 0 0,6-19-8 0 0,6-26-8 0 0,2-21-64 0 0,2-23 48 0 0,-4 0 16-1035-42,-7 15 0 1035 42,-9 27-32 0 0,-9 34-32 0 0,-7 31 40 0 0,-7 37 200 0 0,-6 37-56-1035-52,-14 50-64 1035 52,-19 62 0 1035 52,-9 26-88-1035-52,-6 21-40 0 0,1-1 24 0 0,6-15 40 0 0,7-19-24 0 0,3-5-16 0 0,0 8-16 0 0,2-5 32 0 0,4-16 32 1035 42,6-28-16-1035-42,9-40 32 0 0,7-47-128 0 0,9-33 56 0 0,7-21 24 0 0,5-12 8 0 0,9-19-8 0 0,6-22 40 0 0,14-55-8 0 0,5-19-16 0 0,-2 5-16 0 0,-4 14 16 0 0,-6 18 0 0 0,-6 20 0 0 0,-5 5 48 0 0,-5 8-24 0 0,-5 16-8 0 0,-3 21-16 0 0,-5 19-16 0 0,-1 18 16 0 0,-3 14 8 0 0,0 11 24 0 0,-2 10 32 0 0,0 9 16 0 0,-5 18 40 0 0,-6 29-56 0 0,-6 18-24 0 0,-3 14-8 0 0,-2 8-8 0 0,-7 21 48 0 0,-7 25-96 0 0,-8 32-32 0 0,-1 12 16 0 0,5-14 48 0 0,8-28 0 0 0,8-28-8 0 0,7-26 8 0 0,6-22-16 0 0,2-16-8 0 0,3-12-8 1036 33,3-10 24-1036-33,1-7-16 0 0,0-6 16 0 0,3-4 0 0 0,0-4-32 0 0,1-3 0 0 0,0-4 56 0 0,2-6 32 0 0,1-7 0 0 0,2-8-56 0 0,3-6 16 0 0,2-8 16 0 0,5-15-24 0 0,7-23 32 0 0,2-10-32 1035 23,1-6 24-1035-23,1-2-24 0 0,0-1 8 0 0,0-2 8 0 0,-1-1 0 0 0,1-2-24 0 0,-2-1 16 0 0,0 0-16-1035-23,-1 1 0 1035 23,-2 2-8 0 0,-4 6 0 0 0,-1 5-8 0 0,-3 9 0 0 0,-3 9 16 106-997,-2 11-8-106 997,-2 9-8 103-998,-2 9 0-103 998,-4 10-48 0 0,0 7 64 0 0,-1 7 16 0 0,-1 7 80 0 0,1 7 24 0 0,-1 9 24 0 0,1 8 0 0 0,-3 11-8 0 0,-2 11 16 0 0,-2 12-40 0 0,-3 12 0 0 0,-2 12-40 0 0,-3 12-40 0 0,-1 9-8 0 0,-3 7-32 0 0,0 6 0 0 0,0 2-8 0 0,0-1 24 0 0,0-2-8-103 998,2-5 0 103-998,-1-5-64 929 1020,2-7-24-929-1020,0-8 32 0 0,1-9 16 0 0,3-8 64 0 0,3-10 0 0 0,1-9-24 0 0,3-10-32 0 0,3-8-8 0 0,0-9-48 0 0,2-8-64 0 0,1-6 48 1035 14,0-7 48-1035-14,1-3 120 0 0,1-6 112 0 0,1-5 0 0 0,2-7-40 0 0,0-13-24 0 0,4-13-96 0 0,3-9 16 0 0,3-7 16 0 0,6-21-24 0 0,9-29 0 0 0,7-31 16 0 0,3-12-24 0 0,0 0-8 0 0,-1-10 49 0 0,-2 4-33 0 0,-5 14 16 0 0,-6 17-48 0 0,-4 17 0 0 0,-6 18 0 0 0,-4 15-32 0 0,-3 14 32 0 0,-2 12-9 0 0,-1 12-7 0 0,-1 9 0 0 0,0 8-16 0 0,0 8 64 0 0,0 5 121 0 0,1 4 15 0 0,0 5 64 0 0,-2 11 160 0 0,-2 10-176 0 0,-2 12-16 0 0,-4 12 40-1035-14,-3 13-64 1035 14,-4 12-32 0 0,-4 11-24 0 0,-4 12-56 0 0,-2 9-16 1035 14,-4 7-24-1035-14,-1 6 0 0 0,0 2-8 0 0,0 1-8 0 0,1-1-32 0 0,1-2-32 0 0,1-5-16 0 0,2-5-16 0 0,2-8-16 0 0,3-7 16 0 0,2-11-128 0 0,2-10-128-36 1000,2-10 32 36-1000,1-10 40 1072 5,3-12 112-1072-5,2-10 40 0 0,2-9-41 0 0,1-9 17 0 0,2-7 56 0 0,1-9 208 0 0,1-8-96 0 0,2-7-32 0 0,1-8-48 0 0,1-7 0 0 0,3-7 48 0 0,2-7-24 0 0,2-7 24 0 0,3-7 16 0 0,1-7 8 0 0,2-6 16 0 0,3-6 0 0 0,1-6 8 0 0,1-7-32 0 0,2-7 32 0 0,5-26 8 0 0,4-31 0 0 0,-1-7 0 0 0,-3 7-32 0 0,-6 17-8 0 0,-5 10-16 0 0,-5 13 0 0 0,-5 20-144 0 0,-6 26-152 0 0,-3 26 344 0 0,-3 25 128 0 0,-1 19 72 0 0,-1 18-56 0 0,-1 13 9 0 0,-2 14-17 0 0,-2 13-40 0 0,-4 11-8 0 0,-2 11-40 0 0,-9 31-40 0 0,-4 15-40 0 0,-2 8-32 0 0,0 2-16 0 0,0-3 24 0 0,2-2-32 0 0,1-6-8 0 0,1-4 8 0 0,-3 7-128 0 0,-2 8 7 0 0,-4 4-71 0 0,-1-10-216 0 0,4-25 16 0 0,9-29 328 0 0,8-28 128 0 0,8-24-8 0 0,6-18-8 0 0,4-13-40 0 0,3-10-16 0 0,4-7 8 0 0,2-4 16 0 0,2-6 32-358928-5,3-4-8 358928 5,3-5 16 0 0,1-4-16 0 0,2-5 8 0 0,1-5 32 0 0,2-6 0 0 0,5-20 16 0 0,7-29-48 0 0,5-32 24 358928 5,7-44 48-358928-5,-2-22-8 0 0,-6 12-24 0 0,-10 27-16 0 0,-8 35-16 0 0,-9 32 0 0 0,-5 30-8 0 0,-5 24-16 0 0,-3 19 8 0 0,-2 15-16 0 0,0 11 16 0 0,-2 8 32 0 0,0 7 16 0 0,-3 14 80 0 0,-10 36 32 0 0,-7 23-144 0 0,-4 17-8 0 0,-3 10 0 0 0,-4 7-24 0 0,-1 6 0 0 0,-10 25-32 0 0,-9 32-32 0 0,-1 7 32 0 0,4-9-8 0 0,6-14 32 0 0,7-16-72 0 0,5-16-16 0 0,5-16 8 0 0,3-12 8 0 0,3-14 88 0 0,4-12 40 0 0,2-11 0 0 0,4-11-24 0 0,2-10-8 0 0,3-9 8 0 0,0-8-72 0 0,2-8-64 0 0,2-7-4673 0 0,1-5 4817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41"/>
    </inkml:context>
    <inkml:brush xml:id="br0">
      <inkml:brushProperty name="width" value="0.1" units="cm"/>
      <inkml:brushProperty name="height" value="0.6" units="cm"/>
      <inkml:brushProperty name="color" value="#00A0D7"/>
      <inkml:brushProperty name="inkEffects" value="pencil"/>
    </inkml:brush>
  </inkml:definitions>
  <inkml:trace contextRef="#ctx0" brushRef="#br0">651 367 0 1072 46995,'2'-59'4401'358928'-995,"-3"-25"-4409"-358928"995,-2 2-32 0 0,-1 14 32 0 0,-2 21 64 0 0,-2 23 64 0 0,-2 21 48 0 0,-2 20-24 0 0,-4 16-40 0 0,-3 18-40 0 0,-5 15-40 0 0,-4 14-8 0 0,-4 13-24 0 0,-4 11-8 0 0,-3 9 16 0 0,-5 26-64 0 0,-10 47 8 0 0,0 9 40 0 0,4 0 0 0 0,7-20 32 0 1000,7-20 24 0-1000,5-22-16-358928-5,6-28-48 358928 5,4-28 24 0 0,5-24-8 0 0,3-20-64 0 0,4-14 16 0 0,1-13-176 0 0,2-10-4321 0 0,2-4 4553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42"/>
    </inkml:context>
    <inkml:brush xml:id="br0">
      <inkml:brushProperty name="width" value="0.1" units="cm"/>
      <inkml:brushProperty name="height" value="0.6" units="cm"/>
      <inkml:brushProperty name="color" value="#00A0D7"/>
      <inkml:brushProperty name="inkEffects" value="pencil"/>
    </inkml:brush>
  </inkml:definitions>
  <inkml:trace contextRef="#ctx0" brushRef="#br0">763 1 4017 1072 46995,'-30'112'952'0'0,"-21"75"-776"0"0,-12 43 120 0 0,-1-1-208 0 0,5-23 8 0 0,8-32-72 0 0,9-32 40 0 0,9-29 24 0 0,4-14 32 0 0,5-17-96 0 0,5-16-16 1073-15,3-15-48-1073 15,3-14-16 0 0,3-11-40 0 0,2-10 0 0 0,1-8 40 0 0,2-8 40 0 0,1-7 0 0 0,2-8-96 0 0,2-8-56 0 0,3-7-72 76 999,4-8 24 1034-1026,4-9 40-991 1024,8-20-424-119-997,6-12-288 0 0,9-24-1505 0 0,4-10 1745 0 0,2-3 640 0 0,-2 3 1032 0 0,3-9 465 0 0,-3 5-793-1150 28,-7 13-312 1150-28,-6 18-192 0 0,-8 19-56 0 0,-6 21 8 0 0,-5 19 88 0 0,-7 28 48 0 0,-10 32-32 0 0,-11 40-8 0 0,-21 58 56 0 0,-7 22-136 0 0,0 2 32 0 0,2-11-8 0 0,1-3 208 0 0,1-1-88 1150-28,2-5-112-1150 28,7-15-144 0 0,8-22-8 0 0,6-23-40 0 0,6-16-24 0 0,3-18-328 1149-41,5-15 128-1149 41,2-15 264 0 0,3-12 72 0 0,1-17-136 0 0,3-9 40 0 0,2-4-16 0 0,2-1-16 0 0,4-6-16 1148-51,1 0 0-1148 51,4-4-8 0 0,1-1 104 0 0,-1 8-80 0 0,-3 17-80 0 0,-11 33 88 0 0,-17 43 32 0 0,-12 34 8 1147-63,-5 13-8-901 1049,2-4 40 9 0,6-17 72-255-986,7-22 353 0 0,8-22-353 0 0,5-19-96 0 0,6-17-160 0 0,4-12 8 0 0,5-9 39 0 0,3-9-39 1227-85,8-12-152-1227 85,12-16-136 0 0,13-20-64 0 0,14-19 128 0 0,10-17 128 0 0,0 1 168 0 0,-6 11 16-1227 85,-10 16 72 1227-85,-11 20 24 0 0,-11 20-24 0 0,-10 19-32 0 0,-8 20-48 0 0,-7 17 8 0 0,-3 11 32 0 0,-3 7 0 0 0,-1 3-8 0 0,-2 1 8 0 0,1-3-24 0 0,1-2 16 0 0,0-5 32 0 0,3-4 40 0 0,3-3 80 0 0,4-5-80 0 0,4-9-192 0 0,6-9-48 0 0,3-9 80 0 0,1-6 32 0 0,1-4 0 0 0,1-3 0 0 0,0-4 16 0 0,7-8 16 0 0,3-4 40 0 0,1-2 24 0 0,2 1-32 0 0,-3 3 56 0 0,-1 5-8 0 0,1 5 144 0 0,4 7 24 0 0,1 7-112 0 0,0 6-40-255-986,-2 2-128 9 0,-5-1-48 246 986,-2-2 16 0 0,-4-3 56 0 0,-4-1 8 0 0,-2 0-8 0 0,-1-2 8 0 0,-1 1 0 0 0,1-1 0 0 0,-1 0 16 0 0,0-1 8 0 0,1 1-8 0 0,0 0 16 0 0,0-1-16 0 0,1 0 0 0 0,-1 0 0 0 0,0 1-8-1147 63,1-1-16 1147-63,-1 2 8 0 0,2-1-8 0 0,0 2 0 0 0,1 0 8 0 0,0 1-8 0 0,1 0-8 0 0,5-1 0 0 0,4 0 48 0 0,5 1 8 0 0,-2 3-32 0 0,-3 5 0 0 0,-6 3 0 0 0,-5 5-8 0 0,-2 3 16 0 0,-4 2 8 0 0,-1 0-8 0 0,-1 1 16 0 0,-1-2-24 0 0,1-1-48 0 0,-1-2-8-1148 51,1-1-16 1148-51,0-2 8 0 0,2-3 56 0 0,0-3 16 0 0,2-3 0 0 0,1-3 16 0 0,1-3 8 0 0,1-2 8 0 0,2-2 16 0 0,1-3 8 0 0,7-4 0 0 0,7-6-8 0 0,9-5 24 0 0,1 0-72 0 0,-2 4-8 0 0,-3 5-8 0 0,-6 6 24-1149 41,-4 7 8 1149-41,-5 4 0 0 0,-5 6-24 0 0,-5 2-24 0 0,-3 2-128 0 0,-4 1-4545 0 0,-3 1 4713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43"/>
    </inkml:context>
    <inkml:brush xml:id="br0">
      <inkml:brushProperty name="width" value="0.1" units="cm"/>
      <inkml:brushProperty name="height" value="0.6" units="cm"/>
      <inkml:brushProperty name="color" value="#00A0D7"/>
      <inkml:brushProperty name="inkEffects" value="pencil"/>
    </inkml:brush>
  </inkml:definitions>
  <inkml:trace contextRef="#ctx0" brushRef="#br0">2 672 0 353908 40839,'1'-5'0'0'0,"2"-5"0"0"0,3-9 0 0 0,3-5 0 0 0,0-3 0 0 0,1-2 0 0 0,-1-2 0-217 988,2-1 0 217-988,3-13 0-223 987,3-12 0 223-987,0-1 0 0 0,-1 3 0 223-987,-2 6 0-223 987,-1 6 0 217-988,-1 5 0-217 988,-3 6 0 0 0,0 5 0 0 0,-1 4 0 0 0,-1 5 248 0 0,-1 5 880 872 43,0 3 753-1058 948,-2 7-1105-6-1,-1 15-608 192-990,-5 25 24 0 0,-11 38-104 0 0,-9 26-184 0 0,-1 16 80 0 0,3-9 464 0 0,7-27-584 0 0,10-44-104 0 0,15-58 248 0 0,16-51 0 0 0,13-35 16 0 0,4-3 264 0 0,-5 30-176 0 0,-16 63 32 0 0,-16 59-232 0 0,-11 34 136 0 0,-5 8 0 0 0,4-19-184 0 0,9-38-136 0 0,13-44 152 0 0,13-44 120 0 0,5-21 176 0 0,-2 18 24 0 0,-11 50-80 0 0,-10 43-16 0 0,-6 17 40 0 0,-2-7-216 0 0,3-23 40 0 0,6-33 32 0 0,11-27 40 0 0,7-18-40 0 0,4-2 128 0 0,-4 14-24 0 0,-7 17-88 0 0,-8 20-32 0 0,-7 15 24 0 0,-5 12 8 0 0,-3 9 0 0 0,-5 7 32 0 0,-4 8-48 0 0,-1-1 24 0 0,2-5 112 0 0,2-11-176 0 0,3-11 8 0 0,5-14-48 0 0,5-18-16 0 0,10-19 120 0 0,10-12 80 0 0,5-4 200 0 0,-1 9-136 0 0,-5 12 32 0 0,-7 13-96 0 0,-6 12-48 0 0,-5 12-40 0 0,-4 8 0 0 0,-3 7 0 0 0,-2 4-32 0 0,-2 3 16 0 0,0 2-24 0 0,0-1 0 0 0,0-1-24 0 0,-1-2-104 0 0,-2-1-360 0 0,0-3-5137 0 0,0-4 5649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44"/>
    </inkml:context>
    <inkml:brush xml:id="br0">
      <inkml:brushProperty name="width" value="0.1" units="cm"/>
      <inkml:brushProperty name="height" value="0.6" units="cm"/>
      <inkml:brushProperty name="color" value="#00A0D7"/>
      <inkml:brushProperty name="inkEffects" value="pencil"/>
    </inkml:brush>
  </inkml:definitions>
  <inkml:trace contextRef="#ctx0" brushRef="#br0">175 0 544 350736 39630,'0'0'3105'0'0,"0"0"-2697"-327"971,0 0-136 327-971,-5 31-168 0 0,-4 17-40 0 0,-3 9-24 0 0,0 1-56 0 0,-2-3 32 0 0,1-3 8 0 0,-1-6 0 0 0,0-4 16 0 0,1-6-40 0 0,1-4-8 0 0,1-5-24 0 0,0-1-88 0 0,1-2-32 0 0,1-5-568 0 0,1-3-2873 877 70,1-6 3593-877-70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45"/>
    </inkml:context>
    <inkml:brush xml:id="br0">
      <inkml:brushProperty name="width" value="0.1" units="cm"/>
      <inkml:brushProperty name="height" value="0.6" units="cm"/>
      <inkml:brushProperty name="color" value="#00A0D7"/>
      <inkml:brushProperty name="inkEffects" value="pencil"/>
    </inkml:brush>
  </inkml:definitions>
  <inkml:trace contextRef="#ctx0" brushRef="#br0">244 0 0 351286 40671,'-16'51'3929'-307'975,"-14"39"-3857"-9"-2,-5 11-48 1251-900,1-5-16-935-73,4-15-8 0 0,4-12-56 0 0,4-14-40 0 0,3-14-1777 0 0,5-14 1561 0 0,3-11-1384 0 0,5-9 1696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46"/>
    </inkml:context>
    <inkml:brush xml:id="br0">
      <inkml:brushProperty name="width" value="0.1" units="cm"/>
      <inkml:brushProperty name="height" value="0.6" units="cm"/>
      <inkml:brushProperty name="color" value="#00A0D7"/>
      <inkml:brushProperty name="inkEffects" value="pencil"/>
    </inkml:brush>
  </inkml:definitions>
  <inkml:trace contextRef="#ctx0" brushRef="#br0">219 0 0 352534 42757,'-31'88'2737'0'0,"-20"50"-3898"0"0,-4 0 3202 934 57,9-28-5658-934-57,12-31 3617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47"/>
    </inkml:context>
    <inkml:brush xml:id="br0">
      <inkml:brushProperty name="width" value="0.1" units="cm"/>
      <inkml:brushProperty name="height" value="0.6" units="cm"/>
      <inkml:brushProperty name="color" value="#00A0D7"/>
      <inkml:brushProperty name="inkEffects" value="pencil"/>
    </inkml:brush>
  </inkml:definitions>
  <inkml:trace contextRef="#ctx0" brushRef="#br0">1 0 0 351286 40671,'0'0'0'0'0,"0"0"0"0"0,0 0 0 0 0,0 0 0 0 0,0 0 0 0 0,0 0 0 0 0,0 0 0 0 0,0 0 0 0 0,0 0 0 0 0,0 0 0 0 0,0 0 0 0 0,0 0 0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48"/>
    </inkml:context>
    <inkml:brush xml:id="br0">
      <inkml:brushProperty name="width" value="0.1" units="cm"/>
      <inkml:brushProperty name="height" value="0.6" units="cm"/>
      <inkml:brushProperty name="color" value="#00A0D7"/>
      <inkml:brushProperty name="inkEffects" value="pencil"/>
    </inkml:brush>
  </inkml:definitions>
  <inkml:trace contextRef="#ctx0" brushRef="#br0">232 1 0 350409 40601,'-18'41'0'0'0,"-9"21"0"0"0,-3 6 0 0 0,-3 2 0 0 0,2-7 0 0 0,4-11 0 877 70,5-12 0-877-70,6-10 0 0 0,4-9 0 0 0,3-8 0 0 0,3-5 0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49"/>
    </inkml:context>
    <inkml:brush xml:id="br0">
      <inkml:brushProperty name="width" value="0.1" units="cm"/>
      <inkml:brushProperty name="height" value="0.6" units="cm"/>
      <inkml:brushProperty name="color" value="#00A0D7"/>
      <inkml:brushProperty name="inkEffects" value="pencil"/>
    </inkml:brush>
  </inkml:definitions>
  <inkml:trace contextRef="#ctx0" brushRef="#br0">218 0 0 353035 40790,'-19'47'3145'0'0,"-15"26"-4794"873"49,-5 0 1985-873-49,-1-16 1313 0 0,4-26-5130 0 0,7-21 3481 0 0,9-12 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56:19.12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0 4337 0 0,'0'0'1910'0'0,"18"0"1928"0"0,-6 1-3044 0 0,20 4-1 0 0,-20-3-175 0 0,23 1 0 0 0,-34-3-579 0 0,-1 0 0 0 0,1 0 0 0 0,-1 0 0 0 0,0 0 0 0 0,1 0 0 0 0,-1 0 0 0 0,0 1 0 0 0,1-1 0 0 0,-1 0 0 0 0,0 0 0 0 0,1 0 0 0 0,-1 0 0 0 0,1 0 0 0 0,-1 1 0 0 0,0-1 0 0 0,1 0 0 0 0,-1 0 0 0 0,0 1 0 0 0,0-1 0 0 0,1 0 0 0 0,-1 0 0 0 0,0 1 0 0 0,0-1 0 0 0,1 0 0 0 0,-1 1 0 0 0,0-1 0 0 0,0 0 0 0 0,0 1 0 0 0,1-1 0 0 0,-1 0 0 0 0,0 1 0 0 0,0-1 0 0 0,0 1 0 0 0,0-1 0 0 0,0 1 0 0 0,-2 17 1140 0 0,0-10-968 0 0,0 0 0 0 0,-1 0 0 0 0,0-1 0 0 0,0 0 0 0 0,-1 0 0 0 0,0 0 0 0 0,0 0 0 0 0,0 0 0 0 0,-1-1 0 0 0,0 0 0 0 0,0 0 0 0 0,0 0 0 0 0,-10 7 0 0 0,-4 6-61 0 0,18-19-268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50"/>
    </inkml:context>
    <inkml:brush xml:id="br0">
      <inkml:brushProperty name="width" value="0.1" units="cm"/>
      <inkml:brushProperty name="height" value="0.6" units="cm"/>
      <inkml:brushProperty name="color" value="#00A0D7"/>
      <inkml:brushProperty name="inkEffects" value="pencil"/>
    </inkml:brush>
  </inkml:definitions>
  <inkml:trace contextRef="#ctx0" brushRef="#br0">298 1 0 353908 40839,'-30'71'3929'0'0,"-19"34"-4209"0"0,-3 1 112 0 0,4-16-392 0 0,9-24-201 872 43,9-23-55-872-43,8-20-528 0 0,6-17 1344 0 0,6-10 0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51"/>
    </inkml:context>
    <inkml:brush xml:id="br0">
      <inkml:brushProperty name="width" value="0.1" units="cm"/>
      <inkml:brushProperty name="height" value="0.6" units="cm"/>
      <inkml:brushProperty name="color" value="#00A0D7"/>
      <inkml:brushProperty name="inkEffects" value="pencil"/>
    </inkml:brush>
  </inkml:definitions>
  <inkml:trace contextRef="#ctx0" brushRef="#br0">261 1 440 354780 40882,'-14'35'3625'0'0,"-23"48"-3633"0"0,-9 14-120 0 0,-3-1-184 0 0,2-13-3305 0 0,9-19 3617 0 0,10-21 0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52"/>
    </inkml:context>
    <inkml:brush xml:id="br0">
      <inkml:brushProperty name="width" value="0.1" units="cm"/>
      <inkml:brushProperty name="height" value="0.6" units="cm"/>
      <inkml:brushProperty name="color" value="#00A0D7"/>
      <inkml:brushProperty name="inkEffects" value="pencil"/>
    </inkml:brush>
  </inkml:definitions>
  <inkml:trace contextRef="#ctx0" brushRef="#br0">294 1 0 353908 40839,'0'0'4025'0'0,"0"0"-3841"0"0,0 0 56 0 0,0 0 40 0 0,0 0-104 0 0,-11 54-152 0 0,-10 48-56 0 0,-9 33-16 0 0,-6 20-88 0 0,-1 0 8 0 0,2-12-56 872 43,4-22 80-872-43,5-24 48 0 0,5-24-616-186 991,4-26-264-6-1,4-27-1697 192-990,4-22 2633 0 0,2-11 0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53"/>
    </inkml:context>
    <inkml:brush xml:id="br0">
      <inkml:brushProperty name="width" value="0.1" units="cm"/>
      <inkml:brushProperty name="height" value="0.6" units="cm"/>
      <inkml:brushProperty name="color" value="#00A0D7"/>
      <inkml:brushProperty name="inkEffects" value="pencil"/>
    </inkml:brush>
  </inkml:definitions>
  <inkml:trace contextRef="#ctx0" brushRef="#br0">222 0 2040 2071 45981,'0'0'2273'0'0,"0"0"-1769"0"0,0 0-408 0 0,-9 33-40 0 0,-4 23-24 1035-23,-5 14-40-1035 23,0 9 24 0 0,-1 2 16 0 0,0 0 56 0 0,2-5-8 0 0,3-5 40 0 0,1-7-8 0 0,2-6-64 0 0,2-8 0 0 0,0-6-48 0 0,1-7-64 0 0,0-8 8 0 0,0-8-48 0 0,1-6 16 1036-33,0-6-16-1036 33,2-7-32 0 0,0-4-1280 0 0,2-4-2153 0 0,1-1 3569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54"/>
    </inkml:context>
    <inkml:brush xml:id="br0">
      <inkml:brushProperty name="width" value="0.1" units="cm"/>
      <inkml:brushProperty name="height" value="0.6" units="cm"/>
      <inkml:brushProperty name="color" value="#00A0D7"/>
      <inkml:brushProperty name="inkEffects" value="pencil"/>
    </inkml:brush>
  </inkml:definitions>
  <inkml:trace contextRef="#ctx0" brushRef="#br0">65 1 3017 4142 45925,'0'0'560'0'0,"0"0"-256"0"0,0 0 8 0 0,-5 33-80 0 0,-2 18-16 0 0,0 5-8 0 0,0-1-48 0 0,2-5-40 0 0,0-7-16 0 0,0-7-40 146 995,2-6-40 926-1040,0-5-8-1072 45,1-4-24 0 0,1-4-48 0 0,-1-3 0 0 0,1-5-56 0 0,-1-2-8 0 0,0-3-32 0 0,-1-3-528 0 0,0-2-3473 0 0,1-1 4153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55"/>
    </inkml:context>
    <inkml:brush xml:id="br0">
      <inkml:brushProperty name="width" value="0.1" units="cm"/>
      <inkml:brushProperty name="height" value="0.6" units="cm"/>
      <inkml:brushProperty name="color" value="#00A0D7"/>
      <inkml:brushProperty name="inkEffects" value="pencil"/>
    </inkml:brush>
  </inkml:definitions>
  <inkml:trace contextRef="#ctx0" brushRef="#br0">0 0 0 360000 43000,'0'0'0'0'0,"0"0"0"0"0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56"/>
    </inkml:context>
    <inkml:brush xml:id="br0">
      <inkml:brushProperty name="width" value="0.1" units="cm"/>
      <inkml:brushProperty name="height" value="0.6" units="cm"/>
      <inkml:brushProperty name="color" value="#00A0D7"/>
      <inkml:brushProperty name="inkEffects" value="pencil"/>
    </inkml:brush>
  </inkml:definitions>
  <inkml:trace contextRef="#ctx0" brushRef="#br0">737 0 0 359067 42996,'0'0'0'0'0,"-13"29"1464"0"0,-12 30-71 0 0,-12 26-633 0 0,-11 22-344 0 0,-6 15-296 0 0,-4 10-64 0 0,-1 3-56 0 0,1 2-72 0 0,3-4-8 0 0,4-6-48 933 4,5-9 32-933 996,4-9 48 0-1000,5-10 16 0 0,5-12 24 0 0,4-11 8 0 0,4-9 48 0 0,4-11-32 0 0,4-10 16 0 0,4-8 0 0 0,3-9-104 0 0,2-9-64 0 0,3-8-16 0 0,3-7-976 0 0,0-7-1257 0 0,1-2 2385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57"/>
    </inkml:context>
    <inkml:brush xml:id="br0">
      <inkml:brushProperty name="width" value="0.1" units="cm"/>
      <inkml:brushProperty name="height" value="0.6" units="cm"/>
      <inkml:brushProperty name="color" value="#00A0D7"/>
      <inkml:brushProperty name="inkEffects" value="pencil"/>
    </inkml:brush>
  </inkml:definitions>
  <inkml:trace contextRef="#ctx0" brushRef="#br0">433 1 0 360000 45000,'0'0'2457'0'0,"-9"29"-1361"0"1000,-9 29-424 0-1000,-8 26-448 0 0,-7 18-128 0 0,-4 12-32 0 0,-3 4-56 0 0,1-1-16 0 0,-1-5 8 0 0,2-8 0 0 0,2-9-56 0 0,1-11-48 0 0,3-12-3553 0 0,4-14 2865 0 0,7-16 792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58"/>
    </inkml:context>
    <inkml:brush xml:id="br0">
      <inkml:brushProperty name="width" value="0.1" units="cm"/>
      <inkml:brushProperty name="height" value="0.6" units="cm"/>
      <inkml:brushProperty name="color" value="#00A0D7"/>
      <inkml:brushProperty name="inkEffects" value="pencil"/>
    </inkml:brush>
  </inkml:definitions>
  <inkml:trace contextRef="#ctx0" brushRef="#br0">719 1 2016 357738 36979,'0'0'-776'0'0,"0"0"-144"0"0,0 0 632 0 0,0 0 688 0 0,0 0 240 0 0,-7 34 136 0 0,-4 23-151 0 0,-6 14-33 0 0,-6 9-56 0 0,-4 7-192 0 0,-5 4-120 0 0,-5 6-96 0 0,-3 3-72 0 0,-4 3-24-83 998,-1 3-24 83-998,-3-1-16 0 0,0 1 24 0 0,1-4-40 0 0,1-2 0 0 0,3-6-8 0 0,3-6-24 0 0,5-5 8 782 13,5-8 24-782-13,4-5-40 0 0,5-8-48 0 0,4-6-528 0 0,5-7-1561 0 0,2-8 1025 0 0,3-9 1176 0 0,2-9 0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59"/>
    </inkml:context>
    <inkml:brush xml:id="br0">
      <inkml:brushProperty name="width" value="0.1" units="cm"/>
      <inkml:brushProperty name="height" value="0.6" units="cm"/>
      <inkml:brushProperty name="color" value="#00A0D7"/>
      <inkml:brushProperty name="inkEffects" value="pencil"/>
    </inkml:brush>
  </inkml:definitions>
  <inkml:trace contextRef="#ctx0" brushRef="#br0">680 1 3009 358322 39988,'0'0'1160'0'0,"0"0"-840"0"0,0 0-256 0 0,0 0-32 0 0,0 0 40 0 0,0 0 56 0 0,-4 39-16 0 0,-7 28-32 0 0,-5 20 0 0 0,-8 14-72 0 0,-4 9 32 0 0,-6 8-16-61 999,-4 4-24 61-999,-4 3 0 0 0,-3 2-16 0 0,-1 0 8 0 0,-1-1-40 0 0,0-3 16 0 0,1-4-8 0 0,2-6-32 870 10,4-6 8-870-10,3-9-40 0 0,4-9-56 0 0,5-10 16 0 0,5-10 40 0 0,5-12 40 0 0,6-12 48 0 0,3-10 72 0 0,4-12-112 0 0,3-9-72 0 0,2-8-2049 0 0,0-7 225 869 3,1-3 1952-869-3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56:19.17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83 19 1216 0 0,'-1'0'19828'0'0,"0"0"-20512"0"0,-6 0 781 0 0,-1 0-1 0 0,0-1 1 0 0,0 0 0 0 0,0 0-1 0 0,-10-4 1 0 0,-6-6-7581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56:19.12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33 1 3905 0 0,'0'0'1293'0'0,"-2"0"-1269"0"0,-1 1-21 0 0,0-1 0 0 0,0 1 0 0 0,1 0 0 0 0,-1 1 0 0 0,-3 1 0 0 0,-5 2-1109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60"/>
    </inkml:context>
    <inkml:brush xml:id="br0">
      <inkml:brushProperty name="width" value="0.1" units="cm"/>
      <inkml:brushProperty name="height" value="0.6" units="cm"/>
      <inkml:brushProperty name="color" value="#00A0D7"/>
      <inkml:brushProperty name="inkEffects" value="pencil"/>
    </inkml:brush>
  </inkml:definitions>
  <inkml:trace contextRef="#ctx0" brushRef="#br0">615 1 1208 359131 40997,'0'0'2617'0'0,"0"0"-1913"0"0,0 0-480 0 0,-5 34-80 0 0,-5 26-16 0 0,-5 25-56 0 0,-7 18-40 0 0,-6 17-24 0 0,-6 12-8 0 0,-5 8-8 0 0,-4 6 8 0 0,-2 1-16-31 999,-1-1-40 31-999,0-6 16-33 1000,1-7-24 33-1000,2-9-8 0 0,3-11-24 0 0,3-10-24 0 0,5-11 0 0 0,5-11 16 0 0,4-12 64 0 0,7-11 32 0 0,5-11 64 0 0,5-11 40 0 0,4-11-24 0 0,3-9-8 933 4,4-10-64-933-4,4-8-104 0 0,2-9-96 0 0,4-9-328 0 0,2-7-1873 0 0,0-4 953 0 0,-2 4 1448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61"/>
    </inkml:context>
    <inkml:brush xml:id="br0">
      <inkml:brushProperty name="width" value="0.1" units="cm"/>
      <inkml:brushProperty name="height" value="0.6" units="cm"/>
      <inkml:brushProperty name="color" value="#00A0D7"/>
      <inkml:brushProperty name="inkEffects" value="pencil"/>
    </inkml:brush>
  </inkml:definitions>
  <inkml:trace contextRef="#ctx0" brushRef="#br0">440 1 0 359067 42996,'0'0'0'0'0,"-13"45"0"0"0,-13 41 0 0 0,-10 33 0 0 0,-7 18 0 0 0,-1 8 0 0 0,-1-3 0 0 0,2-7 0 0 0,4-12 0 0 0,4-12 0 0 0,5-14 0 0 0,3-11 0 0 0,7-13 0 0 0,5-9 0 0 0,4-11 0 0 0,4-10 0 0 0,3-11 24 0 0,2-9 1336 933 4,3-10-287-933-4,3-9-401 0 0,2-11-632 0 0,3-9-536 0 0,1-9-1417 0 0,2-3 1153 0 0,-3 2 760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62"/>
    </inkml:context>
    <inkml:brush xml:id="br0">
      <inkml:brushProperty name="width" value="0.1" units="cm"/>
      <inkml:brushProperty name="height" value="0.6" units="cm"/>
      <inkml:brushProperty name="color" value="#00A0D7"/>
      <inkml:brushProperty name="inkEffects" value="pencil"/>
    </inkml:brush>
  </inkml:definitions>
  <inkml:trace contextRef="#ctx0" brushRef="#br0">160 1 4689 933 42996,'0'0'40'0'0,"-12"36"-56"0"0,-10 33-16 0 0,-9 24-48 0 0,-4 10-432 0 0,2-5-3577 0 0,6-18 4089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63"/>
    </inkml:context>
    <inkml:brush xml:id="br0">
      <inkml:brushProperty name="width" value="0.1" units="cm"/>
      <inkml:brushProperty name="height" value="0.6" units="cm"/>
      <inkml:brushProperty name="color" value="#00A0D7"/>
      <inkml:brushProperty name="inkEffects" value="pencil"/>
    </inkml:brush>
  </inkml:definitions>
  <inkml:trace contextRef="#ctx0" brushRef="#br0">479 0 1952 6092 40839,'0'0'1209'0'0,"0"0"-1209"0"0,0 0 192 0 0,-10 32 80 0 0,-8 23 16 0 0,-9 16-32 0 0,-5 11-200 0 0,-4 5-72 0 0,-2 3 16 0 0,0-2-24 0 0,1-5 32 0 0,1-5 8 0 0,2-8 0 0 0,3-7 24 0 0,3-7-24 0 0,3-5-32 0 0,3-6 24 873-49,3-4-8-873 49,4-4 32 0 0,2-4 8 0 0,4-5 40 0 0,3-5 80 0 0,3-6-16 0 0,1-5 24 0 0,3-5-96 0 0,2-5-120 0 0,2-5-24 0 0,4-6 0 0 0,1-6 24 0 0,4-7 16 0 0,3-6 40 0 0,4-6-32 0 0,1-7 24 0 0,2-4 40 0 0,1-4-40 0 0,2-3 24 0 0,0-2-40 0 0,0-2-32 0 0,0 1 16 0 0,-1 3 16 0 0,-2 5 48 0 0,-4 7-88 0 0,-4 11 16 0 0,-6 12-24 0 0,-5 13 0 0 0,-6 15 104 0 0,-7 14 0 0 0,-5 13-8 0 0,-5 12-16 0 0,-5 10 16 0 0,-3 6-48 0 0,-4 5 32 0 0,0 0-8 0 0,0-3-72 0 0,0-3 40 0 0,3-5-32 247 984,2-6-32-247-984,4-7-16 254 983,4-5-16-254-983,4-7 48 0 0,3-5 56 0 0,5-7 104 0 0,2-5 32 0 0,2-7-48 0 0,2-4-40 0 0,3-7-32 0 0,2-5-48 0 0,3-6 40 0 0,4-6 0 0 0,2-5 8 0 0,3-6 32 0 0,4-5 24 0 0,2-4 24 0 0,3-5-24 0 0,3-2 16 0 0,3-3-40 0 0,3-2-16 0 0,1-1 32 0 0,2-1-40 0 0,-1 3 24 0 0,-3 4 56 0 0,-4 7 80 0 0,-6 11-48 0 0,-8 11-16 0 0,-6 11-80 0 0,-7 14-72 0 0,-6 13 56 0 0,-9 13-8 936-65,-6 10 24-936 65,-6 7-16 0 0,-5 5 8 0 0,-3 2-24 0 0,0-3-16 0 0,0-3 24 0 0,2-5-16 0 0,3-6 0 0 0,3-6 24 0 0,5-5-8 0 0,2-5 8 0 0,5-4 16 0 0,2-5 24 0 0,3-4 24 0 0,2-4-8 0 0,2-4-48 0 0,2-3-24 0 0,1-3-48 0 0,2-5 0 0 0,1-5-24 0 0,3-4 24 0 0,1-4-16 0 0,2-4-8 0 0,2-3 72 0 0,1-2-24 0 0,1-4 16 0 0,2-1 16 0 0,1-2-16 0 0,2-1 24 0 0,0-3-8 0 0,3-1 24 0 0,0-1-24 0 0,0 1 16 0 0,0 4 56 0 0,-4 7-48 0 0,-4 8-8 0 0,-4 10-8 0 0,-3 12-56 0 0,-4 12 24 0 0,-4 12 48 0 0,-4 9 0 0 0,-4 7-16 0 0,-4 6 8 0 0,-2 3-8 0 0,-1-1-8 0 0,0-1 0 0 0,1-4 16 0 0,1-5-24 0 0,1-4 16 0 0,2-5 0 0 0,2-3-32 0 0,2-4 24 0 0,1-4-64 0 0,1-3-192 0 0,2-3-4553 0 0,0-5 4809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6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1 4785 0 0,'0'0'15218'0'0,"3"14"-14214"0"0,-1-6-818 0 0,16 90 1818 0 0,-10-42-663 0 0,1 7-897 0 0,-7-21-5674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6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1 10010 0 0,'0'0'11235'0'0,"19"42"-12932"0"0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6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1 7634 0 0,'0'0'13593'0'0,"5"25"-12858"0"0,12 78-126 0 0,0 44 521 0 0,-14-122-1543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6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112 1 12411 0 0,'0'0'8120'0'0,"-16"18"-8035"0"0,-50 56-29 0 0,61-69-45 0 0,1 1 0 0 0,0-1-1 0 0,0 0 1 0 0,1 1-1 0 0,-5 9 1 0 0,8-13 3 0 0,0 1 0 0 0,-1-1 1 0 0,1 1-1 0 0,0-1 0 0 0,0 0 1 0 0,1 1-1 0 0,-1-1 0 0 0,2 4 1 0 0,-1-2 18 0 0,0-1-5 0 0,1-1 0 0 0,-1 1 1 0 0,1-1-1 0 0,0 1 0 0 0,0-1 0 0 0,0 0 0 0 0,0 0 1 0 0,0 0-1 0 0,1 0 0 0 0,-1 0 0 0 0,1 0 1 0 0,0 0-1 0 0,-1-1 0 0 0,1 1 0 0 0,0-1 1 0 0,0 1-1 0 0,1-1 0 0 0,-1 0 0 0 0,0 0 1 0 0,1 0-1 0 0,-1 0 0 0 0,1 0 0 0 0,-1-1 1 0 0,5 1-1 0 0,4 1 56 0 0,0-1 0 0 0,0 0 0 0 0,0 0 0 0 0,0-1 0 0 0,1 0 1 0 0,11-2-1 0 0,-20 2-75 0 0,0-1 1 0 0,0 0-1 0 0,0 0 1 0 0,0 0 0 0 0,0 0-1 0 0,-1 0 1 0 0,1-1-1 0 0,0 0 1 0 0,-1 1 0 0 0,1-1-1 0 0,-1 0 1 0 0,0 0-1 0 0,0 0 1 0 0,0 0 0 0 0,0-1-1 0 0,-1 1 1 0 0,1 0-1 0 0,-1-1 1 0 0,1 0-1 0 0,-1 1 1 0 0,0-1 0 0 0,-1 0-1 0 0,1 0 1 0 0,-1 0-1 0 0,2-5 1 0 0,0-2-22 0 0,0 0 0 0 0,-1 0 0 0 0,-1 0 0 0 0,0 0 0 0 0,-1-1 0 0 0,-3-14 0 0 0,4 25 8 0 0,-1-1 1 0 0,0 1-1 0 0,0 0 1 0 0,0 0-1 0 0,0 0 0 0 0,0-1 1 0 0,0 1-1 0 0,0 0 0 0 0,0 0 1 0 0,0-1-1 0 0,0 1 0 0 0,0 0 1 0 0,0 0-1 0 0,0-1 1 0 0,0 1-1 0 0,0 0 0 0 0,0 0 1 0 0,0-1-1 0 0,0 1 0 0 0,0 0 1 0 0,0 0-1 0 0,-1 0 0 0 0,1-1 1 0 0,0 1-1 0 0,0 0 1 0 0,0 0-1 0 0,-1 0 0 0 0,1-1 1 0 0,0 1-1 0 0,0 0 0 0 0,0 0 1 0 0,-1 0-1 0 0,1 0 0 0 0,0 0 1 0 0,-1-1-1 0 0,1 1 1 0 0,0 0-1 0 0,0 0 0 0 0,-1 0 1 0 0,1 0-1 0 0,0 0 0 0 0,-1 0 1 0 0,1 0-1 0 0,-5 11-25 0 0,5 39 750 0 0,2 0 0 0 0,21 93 0 0 0,-21-123-1246 0 0,-2-11-2353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6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190 161 2649 0 0,'4'0'16614'0'0,"16"-3"-15487"0"0,-17 1-1039 0 0,-1 1 0 0 0,0-1 0 0 0,0 0 0 0 0,0-1 0 0 0,0 1 1 0 0,0 0-1 0 0,-1 0 0 0 0,1-1 0 0 0,-1 1 0 0 0,0 0 0 0 0,0-1 1 0 0,0 1-1 0 0,0-1 0 0 0,0 1 0 0 0,0-4 0 0 0,0-4 15 0 0,-1 0 0 0 0,-1-15 0 0 0,1 21-101 0 0,-1 1 0 0 0,0 0 0 0 0,0-1 0 0 0,-1 1 0 0 0,1 0 0 0 0,-1 0 0 0 0,0-1 0 0 0,0 1 0 0 0,0 0 0 0 0,-1 0 1 0 0,1 1-1 0 0,-1-1 0 0 0,0 0 0 0 0,0 1 0 0 0,0-1 0 0 0,-1 1 0 0 0,1 0 0 0 0,-1 0 0 0 0,0 0 0 0 0,0 0 0 0 0,0 0 0 0 0,0 0 0 0 0,-7-1 1 0 0,7 1 0 0 0,0 1 1 0 0,0 0 0 0 0,0 1-1 0 0,0-1 1 0 0,-1 0 0 0 0,1 1 0 0 0,0-1-1 0 0,0 1 1 0 0,0 0 0 0 0,-1 0 0 0 0,1 1-1 0 0,0-1 1 0 0,0 1 0 0 0,0-1-1 0 0,0 1 1 0 0,0 0 0 0 0,0 0 0 0 0,0 0-1 0 0,0 1 1 0 0,0-1 0 0 0,0 1 0 0 0,1-1-1 0 0,-1 1 1 0 0,1 0 0 0 0,-6 4-1 0 0,2-1 54 0 0,1 1-1 0 0,0 0 1 0 0,1 0-1 0 0,0 0 1 0 0,0 1-1 0 0,1-1 1 0 0,0 1-1 0 0,0-1 1 0 0,1 1-1 0 0,0 0 1 0 0,0 0-1 0 0,1 1 1 0 0,1-1-1 0 0,0 0 1 0 0,0 0-1 0 0,1 1 1 0 0,0-1-1 0 0,2 13 1 0 0,-1-18-47 0 0,0 0-1 0 0,1 0 1 0 0,-1-1-1 0 0,0 1 1 0 0,1 0 0 0 0,0-1-1 0 0,0 1 1 0 0,-1-1-1 0 0,1 1 1 0 0,0-1 0 0 0,0 1-1 0 0,1-1 1 0 0,-1 0-1 0 0,0 0 1 0 0,1 0 0 0 0,-1 0-1 0 0,5 1 1 0 0,21 7-1437 0 0,-4-3-3610 0 0,-23-6 4676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6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0 17380 0 0,'0'0'4929'0'0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56:19.12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213 0 4585 0 0,'0'0'440'0'0</inkml:trace>
  <inkml:trace contextRef="#ctx0" brushRef="#br0" timeOffset="1">81 106 4617 0 0,'0'0'799'0'0,"-11"6"-1054"0"0,-33 18 179 0 0,42-23 9 0 0,0 0-1 0 0,0 0 0 0 0,-1 0 1 0 0,1 1-1 0 0,0-1 1 0 0,0 0-1 0 0,0 1 1 0 0,-3 3-1 0 0,2-1-1200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7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8 6 16844 0 0,'0'0'4490'0'0,"6"-1"-4454"0"0,-5 0-35 0 0,2 1-2 0 0,1-1-1 0 0,-1 0 1 0 0,1 1-1 0 0,-1-1 1 0 0,1 1-1 0 0,-1 0 1 0 0,1 0-1 0 0,0 0 1 0 0,-1 0-1 0 0,1 1 1 0 0,-1-1-1 0 0,1 1 1 0 0,-1-1-1 0 0,1 1 1 0 0,-1 0 0 0 0,0 0-1 0 0,6 2 1 0 0,4 3 113 0 0,0 0 1 0 0,0 1-1 0 0,-1 0 1 0 0,17 13-1 0 0,-26-18-59 0 0,0 0 1 0 0,0 1-1 0 0,-1 0 0 0 0,1-1 0 0 0,-1 1 0 0 0,0 0 1 0 0,0 0-1 0 0,0 0 0 0 0,0 0 0 0 0,-1 0 1 0 0,1 0-1 0 0,-1 0 0 0 0,0 1 0 0 0,-1-1 1 0 0,1 0-1 0 0,-1 0 0 0 0,1 1 0 0 0,-1-1 0 0 0,-1 0 1 0 0,0 6-1 0 0,-1-6-11 0 0,1-1-1 0 0,-1 1 1 0 0,0 0 0 0 0,0-1-1 0 0,0 1 1 0 0,0-1 0 0 0,-1 1 0 0 0,1-1-1 0 0,-1 0 1 0 0,0 0 0 0 0,0 0-1 0 0,0 0 1 0 0,-6 3 0 0 0,-47 20 299 0 0,50-23-317 0 0,-8 3 10 0 0,1 1 1 0 0,-18 9 0 0 0,29-13-33 0 0,-1-1 0 0 0,1 0 1 0 0,0 1-1 0 0,-1 0 1 0 0,1-1-1 0 0,0 1 1 0 0,0 0-1 0 0,1 0 0 0 0,-1 0 1 0 0,0 0-1 0 0,1 0 1 0 0,0 0-1 0 0,-1 0 1 0 0,1 0-1 0 0,0 0 1 0 0,0 1-1 0 0,1-1 0 0 0,-1 4 1 0 0,1-5-10 0 0,1 0 1 0 0,-1 0-1 0 0,1 0 0 0 0,-1 1 1 0 0,1-1-1 0 0,0 0 0 0 0,0 0 1 0 0,0 0-1 0 0,0 0 1 0 0,0 0-1 0 0,0-1 0 0 0,0 1 1 0 0,0 0-1 0 0,0 0 1 0 0,1 0-1 0 0,-1-1 0 0 0,0 1 1 0 0,1 0-1 0 0,-1-1 0 0 0,1 1 1 0 0,-1-1-1 0 0,1 1 1 0 0,1-1-1 0 0,39 10-908 0 0,-4-6-1864 0 0,-11-2-4659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7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142 159 17684 0 0,'0'0'5712'0'0,"7"-2"-5652"0"0,-1 1-70 0 0,0-1 1 0 0,0 0-1 0 0,0 0 0 0 0,0 0 1 0 0,0-1-1 0 0,-1 1 1 0 0,1-1-1 0 0,-1 0 0 0 0,0 0 1 0 0,0-1-1 0 0,-1 1 1 0 0,1-1-1 0 0,-1 0 1 0 0,0 0-1 0 0,0 0 0 0 0,-1 0 1 0 0,1 0-1 0 0,-1-1 1 0 0,-1 1-1 0 0,1-1 0 0 0,-1 1 1 0 0,0-1-1 0 0,0 0 1 0 0,-1 0-1 0 0,0 0 1 0 0,1-5-1 0 0,-2 7-17 0 0,0 1 0 0 0,0-1 0 0 0,0 1 0 0 0,0-1 0 0 0,-1 0 0 0 0,1 1 0 0 0,-1-1 1 0 0,0 1-1 0 0,0-1 0 0 0,0 1 0 0 0,-1 0 0 0 0,1-1 0 0 0,-1 1 0 0 0,-3-4 0 0 0,3 4 4 0 0,-1 1 0 0 0,1 0 0 0 0,-1-1 0 0 0,0 1-1 0 0,1 0 1 0 0,-1 0 0 0 0,0 0 0 0 0,0 1 0 0 0,0-1 0 0 0,0 0 0 0 0,0 1 0 0 0,0 0-1 0 0,0-1 1 0 0,0 1 0 0 0,0 0 0 0 0,0 0 0 0 0,-3 0 0 0 0,-2 1 14 0 0,1 0 1 0 0,0 0-1 0 0,0 0 1 0 0,-1 0-1 0 0,1 1 1 0 0,1 0-1 0 0,-1 0 0 0 0,0 0 1 0 0,1 1-1 0 0,-1-1 1 0 0,1 1-1 0 0,0 0 1 0 0,0 1-1 0 0,-8 5 1 0 0,5-2 13 0 0,0 0 1 0 0,1 0 0 0 0,0 0 0 0 0,0 1 0 0 0,1 0 0 0 0,0 0 0 0 0,-9 16-1 0 0,15-23 4 0 0,0 0-1 0 0,1 0 1 0 0,-1 0-1 0 0,0 1 1 0 0,1-1-1 0 0,-1 0 1 0 0,1 1-1 0 0,-1-1 1 0 0,1 1-1 0 0,0-1 1 0 0,0 0-1 0 0,-1 1 1 0 0,1-1-1 0 0,1 1 1 0 0,-1-1-1 0 0,0 0 1 0 0,0 1-1 0 0,1-1 1 0 0,-1 0-1 0 0,1 1 1 0 0,0-1-1 0 0,-1 0 1 0 0,1 1-1 0 0,0-1 1 0 0,0 0-1 0 0,0 0 1 0 0,0 0-1 0 0,2 2 1 0 0,0-1 10 0 0,1-1 0 0 0,-1 0 0 0 0,1 1 0 0 0,-1-1 0 0 0,1 0 0 0 0,0 0 0 0 0,0 0 0 0 0,0 0 0 0 0,0-1 0 0 0,0 1 0 0 0,0-1 0 0 0,6 0 0 0 0,-1 0-10 0 0,-1 0 0 0 0,0 0 0 0 0,1 0 0 0 0,-1-1 0 0 0,0 0 0 0 0,1-1 0 0 0,-1 1 0 0 0,0-1 0 0 0,9-3 0 0 0,-5 0 3 0 0,0 0-1 0 0,-1 0 1 0 0,0-1-1 0 0,20-13 1 0 0,-31 18-11 0 0,1 1 0 0 0,-1 0 0 0 0,0-1 0 0 0,0 1 0 0 0,1 0 0 0 0,-1 0 0 0 0,0-1 0 0 0,1 1 1 0 0,-1 0-1 0 0,0 0 0 0 0,1-1 0 0 0,-1 1 0 0 0,1 0 0 0 0,-1 0 0 0 0,0 0 0 0 0,1-1 0 0 0,-1 1 0 0 0,1 0 0 0 0,-1 0 0 0 0,1 0 0 0 0,-1 0 0 0 0,1 0 1 0 0,-1 0-1 0 0,1 0 0 0 0,-1 0 0 0 0,1 0 0 0 0,-1 0 0 0 0,1 0 0 0 0,-1 0 0 0 0,0 0 0 0 0,1 0 0 0 0,-1 0 0 0 0,1 0 0 0 0,-1 0 0 0 0,1 0 0 0 0,0 1 1 0 0,3 12 3 0 0,-3-2 47 0 0,6 19 13 0 0,-2 0-1 0 0,-1-1 0 0 0,-4 58 1 0 0,-4-70-971 0 0,-3-6-5434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7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0 7658 0 0,'0'0'17161'0'0,"5"27"-16759"0"0,16 83-114 0 0,-20-104-239 0 0,0 0 0 0 0,0 0-1 0 0,0 0 1 0 0,-1 0-1 0 0,0 0 1 0 0,-1 1-1 0 0,-1 7 1 0 0,-2 2 64 0 0,4 22-348 0 0,0-24-6380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7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24 1 19468 0 0,'0'0'5817'0'0,"-23"0"-12994"0"0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7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101 0 15443 0 0,'0'0'8711'0'0,"-14"5"-8652"0"0,-44 17-13 0 0,56-21-41 0 0,-1 0 1 0 0,1 1 0 0 0,0-1 0 0 0,0 0 0 0 0,0 1 0 0 0,0 0 0 0 0,1-1 0 0 0,-1 1 0 0 0,1 0 0 0 0,-1 0 0 0 0,1-1 0 0 0,0 1 0 0 0,0 0 0 0 0,0 0 0 0 0,0 0 0 0 0,0 0 0 0 0,0 0 0 0 0,1 0 0 0 0,0 0 0 0 0,-1 1 0 0 0,1-1 0 0 0,0 0 0 0 0,0 0-1 0 0,1 0 1 0 0,-1 0 0 0 0,0 0 0 0 0,1 0 0 0 0,0 0 0 0 0,1 3 0 0 0,0-1 12 0 0,-1 0 0 0 0,2 0 0 0 0,-1-1 0 0 0,0 1 0 0 0,1 0 0 0 0,0-1 0 0 0,0 0 0 0 0,8 7 0 0 0,36 24 163 0 0,-20-15-56 0 0,-15-11-43 0 0,-1 1 1 0 0,16 17-1 0 0,-25-23-70 0 0,0-1 1 0 0,0 0 0 0 0,0 1-1 0 0,0-1 1 0 0,-1 1-1 0 0,1 0 1 0 0,-1-1 0 0 0,0 1-1 0 0,0 0 1 0 0,0 0-1 0 0,-1 0 1 0 0,1-1 0 0 0,-1 1-1 0 0,0 0 1 0 0,0 0 0 0 0,0 0-1 0 0,-1 4 1 0 0,0-6-8 0 0,0 0 0 0 0,0 0 0 0 0,1-1 0 0 0,-1 1 0 0 0,0 0 0 0 0,0-1 0 0 0,0 1 0 0 0,0 0 0 0 0,0-1-1 0 0,0 1 1 0 0,0-1 0 0 0,0 1 0 0 0,0-1 0 0 0,0 0 0 0 0,-1 1 0 0 0,1-1 0 0 0,0 0 0 0 0,0 1 0 0 0,0-1 0 0 0,-1 0 0 0 0,1 0 0 0 0,0 0 0 0 0,-2 0 0 0 0,-37 1-2 0 0,30-2-52 0 0,6 1-65 0 0,0 0 1 0 0,0 0-1 0 0,-1-1 0 0 0,1 1 0 0 0,0-1 0 0 0,0 0 0 0 0,0 0 1 0 0,1 0-1 0 0,-1 0 0 0 0,0 0 0 0 0,-5-3 0 0 0,-5-6-3340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7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238 65 16235 0 0,'0'0'7354'0'0,"-217"-42"-9226"0"0,197 38-1113 0 0</inkml:trace>
  <inkml:trace contextRef="#ctx0" brushRef="#br0" timeOffset="1">450 1 17412 0 0,'0'0'2924'0'0,"16"0"-3240"0"0,54 2 350 0 0,-64-1 3 0 0,0-1 0 0 0,0 1 0 0 0,0 1 1 0 0,-1-1-1 0 0,1 0 0 0 0,-1 1 0 0 0,1 0 1 0 0,-1 0-1 0 0,0 0 0 0 0,0 1 1 0 0,0-1-1 0 0,0 1 0 0 0,0 0 0 0 0,-1 0 1 0 0,0 0-1 0 0,0 0 0 0 0,4 5 0 0 0,-2-3 120 0 0,-1 1 0 0 0,0-1 0 0 0,-1 1 0 0 0,0-1 0 0 0,0 1-1 0 0,-1 0 1 0 0,0 1 0 0 0,0-1 0 0 0,-1 0 0 0 0,0 0 0 0 0,0 1-1 0 0,-1-1 1 0 0,0 1 0 0 0,-1-1 0 0 0,0 1 0 0 0,0-1-1 0 0,-1 1 1 0 0,-2 8 0 0 0,-1 1 90 0 0,-1-1 0 0 0,-1 0 0 0 0,-1 0 0 0 0,0 0-1 0 0,-2-1 1 0 0,-16 22 0 0 0,6-16-123 0 0,15-16-223 0 0,0 0 1 0 0,0 0-1 0 0,0 0 1 0 0,1 0 0 0 0,0 0-1 0 0,0 1 1 0 0,0-1-1 0 0,1 1 1 0 0,0-1-1 0 0,0 1 1 0 0,-1 5 0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7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266 62 17484 0 0,'0'0'4649'0'0,"-238"-56"-5585"0"0,211 51-1561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7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1 12651 0 0,'0'0'2583'0'0,"26"3"-2420"0"0,7 2-85 0 0,-5-1 164 0 0,53 4 0 0 0,-78-8-127 0 0,0 0 0 0 0,0 0 0 0 0,0 0-1 0 0,0 0 1 0 0,0 1 0 0 0,0-1 0 0 0,0 1-1 0 0,-1 0 1 0 0,1-1 0 0 0,0 1 0 0 0,0 0-1 0 0,2 2 1 0 0,-2-1 3 0 0,-1 0-1 0 0,0 0 1 0 0,0 0-1 0 0,0 1 1 0 0,-1-1-1 0 0,1 0 1 0 0,-1 1-1 0 0,1-1 1 0 0,-1 1-1 0 0,1 2 1 0 0,15 41 1694 0 0,17 88 0 0 0,-16-51-944 0 0,3 14-55 0 0,3 100 1 0 0,-12 101 470 0 0,-4-43-484 0 0,-4 57 311 0 0,-6-297-1028 0 0,-6 25 1 0 0,7-35-79 0 0,-1 0-1 0 0,0 0 1 0 0,0 0 0 0 0,-1-1-1 0 0,1 1 1 0 0,-1 0 0 0 0,-1-1 0 0 0,-6 8-1 0 0,7-11-52 0 0,1 1-1 0 0,0-1 0 0 0,0 0 0 0 0,-1 0 0 0 0,1 0 1 0 0,0-1-1 0 0,-1 1 0 0 0,1 0 0 0 0,-1-1 0 0 0,1 1 0 0 0,-1-1 1 0 0,0 0-1 0 0,1 1 0 0 0,-6-1 0 0 0,-18 0-1976 0 0,3-1-3581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7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200 0 4985 0 0,'0'0'12931'0'0,"-8"2"-12355"0"0,-34 1-54 0 0,-1 0 1 0 0,-42-3-1 0 0,70 0-619 0 0,14 1 105 0 0,1-1 0 0 0,-1 0 0 0 0,1 1 0 0 0,-1-1-1 0 0,1 1 1 0 0,0-1 0 0 0,-1 1 0 0 0,1-1 0 0 0,0 1 0 0 0,-1-1 0 0 0,1 1 0 0 0,0 0 0 0 0,0-1 0 0 0,-1 1 0 0 0,1-1 0 0 0,0 1 0 0 0,0-1 0 0 0,0 1 0 0 0,0 0 0 0 0,0-1 0 0 0,1 2 0 0 0,-1 18 499 0 0,0-15-399 0 0,0 34 347 0 0,14 213 1662 0 0,10-39-1397 0 0,-17-137-572 0 0,2 181 498 0 0,-6-74 127 0 0,0 58-413 0 0,-3-215-311 0 0,7 49 99 0 0,-1 60-45 0 0,-6-135-94 0 0,0 24 74 0 0,2-3 2 0 0,-2-20 1 0 0,24 6 372 0 0,-9-2-428 0 0,1-1 0 0 0,0 0 0 0 0,0-2-1 0 0,0 1 1 0 0,1-1 0 0 0,24 0 0 0 0,19-4-2795 0 0,-51 1-767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8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294 9 8146 0 0,'0'0'14181'0'0,"-13"1"-13354"0"0,-242-2 644 0 0,253 1-1640 0 0,0-1-1 0 0,0 1 1 0 0,0 0-1 0 0,0-1 1 0 0,0 1 0 0 0,0-1-1 0 0,0 0 1 0 0,0 0-1 0 0,1 1 1 0 0,-1-1-1 0 0,-2-2 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56:19.12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1 3873 0 0,'0'0'1008'0'0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8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326 21 13091 0 0,'0'0'11124'0'0,"-37"-3"-11046"0"0,-115-11-56 0 0,128 12-280 0 0,1 1 0 0 0,-37 0 1 0 0,31 2-2342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8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628 1153 4265 0 0,'0'0'8735'0'0,"1"-7"-7876"0"0,4-124 4595 0 0,-3 44-4392 0 0,0 46-797 0 0,-2-1 0 0 0,-3 1 0 0 0,-2-1 0 0 0,-3 1 0 0 0,-17-47 0 0 0,8 48-50 0 0,-2 0 0 0 0,-2 1 1 0 0,-3 0-1 0 0,-2 2 1 0 0,-2 0-1 0 0,-2 1 0 0 0,-2 1 1 0 0,-2 2-1 0 0,-63-48 0 0 0,30 29-270 0 0,-72-71 0 0 0,139 123 58 0 0,0 0 0 0 0,0 0 0 0 0,0 0 0 0 0,0 0 0 0 0,0 0 0 0 0,0 0 0 0 0,0 0 0 0 0,0-1 0 0 0,-1 1 0 0 0,1 0 0 0 0,0 0 0 0 0,0 0 0 0 0,0 0 0 0 0,0 0 0 0 0,0 0 0 0 0,0 0 0 0 0,0 0 0 0 0,0 0 0 0 0,0 0 0 0 0,0-1 0 0 0,0 1 0 0 0,0 0 0 0 0,0 0 0 0 0,0 0 0 0 0,0 0 0 0 0,0 0 0 0 0,0 0 0 0 0,0 0 0 0 0,1 0 0 0 0,-1 0 0 0 0,0 0 0 0 0,0 0 0 0 0,0 0 0 0 0,0-1 0 0 0,0 1 0 0 0,0 0 0 0 0,0 0 0 0 0,0 0 0 0 0,0 0 0 0 0,0 0 0 0 0,0 0 0 0 0,1 0 0 0 0,-1 0 0 0 0,0 0 0 0 0,0 0 0 0 0,0 0 0 0 0,0 0 0 0 0,0 0 0 0 0,0 0-1 0 0,0 0 1 0 0,0 0 0 0 0,1 0 0 0 0,-1 0 0 0 0,0 0 0 0 0,0 0 0 0 0,0 0 0 0 0,0 0 0 0 0,0 0 0 0 0,0 0 0 0 0,13 0-69 0 0,16 6-197 0 0,-14-1 271 0 0,0-1 0 0 0,1 1 0 0 0,-1-2 0 0 0,1 0 0 0 0,0 0 0 0 0,32 2 0 0 0,-64-21-74 0 0,1 7 42 0 0,1 0-1 0 0,-2 1 1 0 0,1 0 0 0 0,-2 1 0 0 0,-19-7-1 0 0,35 14 21 0 0,0 0-1 0 0,0 0 0 0 0,0 0 0 0 0,0 0 0 0 0,0 0 0 0 0,0 0 0 0 0,0 0 0 0 0,0 0 1 0 0,0 0-1 0 0,0 1 0 0 0,0-1 0 0 0,0 0 0 0 0,1 0 0 0 0,-1 0 0 0 0,0 1 0 0 0,0-1 1 0 0,0 0-1 0 0,0 1 0 0 0,1-1 0 0 0,-1 1 0 0 0,0-1 0 0 0,0 1 0 0 0,1-1 1 0 0,-1 1-1 0 0,0-1 0 0 0,1 1 0 0 0,-1-1 0 0 0,1 1 0 0 0,-1 0 0 0 0,1-1 0 0 0,0 1 1 0 0,-1 0-1 0 0,1-1 0 0 0,0 1 0 0 0,-1 0 0 0 0,1-1 0 0 0,0 1 0 0 0,0 1 1 0 0,-10 35 156 0 0,9-31-153 0 0,0 2 20 0 0,-19 77 216 0 0,17-75-203 0 0,-1-1-1 0 0,0 0 1 0 0,-1 0 0 0 0,0 0-1 0 0,-1 0 1 0 0,-11 14 0 0 0,13-20-387 0 0,-8 10 806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8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170 315 10842 0 0,'0'0'10217'0'0,"22"0"-9238"0"0,-16-3-935 0 0,0 1 0 0 0,0-1 0 0 0,0 0-1 0 0,0 0 1 0 0,0-1 0 0 0,-1 1 0 0 0,1-1 0 0 0,-2 0 0 0 0,1 0 0 0 0,0 0-1 0 0,-1-1 1 0 0,0 1 0 0 0,0-1 0 0 0,-1 0 0 0 0,0 1 0 0 0,0-1 0 0 0,0 0-1 0 0,-1-1 1 0 0,0 1 0 0 0,0 0 0 0 0,-1 0 0 0 0,0-1 0 0 0,0 1 0 0 0,0 0-1 0 0,-1-8 1 0 0,0-5-54 0 0,-1 1-1 0 0,-1 0 1 0 0,-9-34-1 0 0,9 46 9 0 0,0-1-1 0 0,-1 1 1 0 0,0-1 0 0 0,0 1 0 0 0,0 0-1 0 0,0 0 1 0 0,-1 0 0 0 0,-1 0 0 0 0,1 1-1 0 0,-1-1 1 0 0,0 1 0 0 0,0 0-1 0 0,-1 0 1 0 0,1 0 0 0 0,-13-6 0 0 0,15 9 13 0 0,0 0 0 0 0,0 0 0 0 0,0 0 0 0 0,0 0 1 0 0,0 0-1 0 0,0 0 0 0 0,0 1 0 0 0,0-1 0 0 0,0 1 1 0 0,0-1-1 0 0,0 1 0 0 0,-1 0 0 0 0,1 0 0 0 0,0 0 1 0 0,0 1-1 0 0,0-1 0 0 0,-4 1 0 0 0,2 0 22 0 0,0 1 1 0 0,1-1-1 0 0,-1 1 1 0 0,1 0-1 0 0,-1 0 0 0 0,1 0 1 0 0,0 0-1 0 0,0 0 0 0 0,-7 6 1 0 0,1 1 56 0 0,0 0-1 0 0,1 1 1 0 0,0 0 0 0 0,1 0-1 0 0,-12 20 1 0 0,16-24-34 0 0,1 0 0 0 0,0 0 0 0 0,1 0 0 0 0,0 0 0 0 0,0 1 0 0 0,0-1 0 0 0,1 1 0 0 0,1-1 0 0 0,0 1-1 0 0,0-1 1 0 0,1 8 0 0 0,0-9-15 0 0,1 0-1 0 0,0 0 1 0 0,0 0-1 0 0,0 0 0 0 0,1 0 1 0 0,0-1-1 0 0,0 1 1 0 0,1 0-1 0 0,0-1 1 0 0,0 0-1 0 0,0 0 0 0 0,0 0 1 0 0,1 0-1 0 0,7 4 1 0 0,-3-2-167 0 0,1 0-1 0 0,1-1 1 0 0,-1 0 0 0 0,23 8 0 0 0,-6-5-2736 0 0,1-2-3829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8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0 15699 0 0,'0'0'7618'0'0,"5"47"-9162"0"0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8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24 13323 0 0,'0'0'8844'0'0,"7"-4"-8682"0"0,25-13-74 0 0,-30 17-87 0 0,1-1 0 0 0,-1 1 0 0 0,1-1 0 0 0,0 1 1 0 0,-1 0-1 0 0,1 0 0 0 0,0 0 0 0 0,-1 0 0 0 0,1 0 0 0 0,0 0 0 0 0,-1 0 1 0 0,1 1-1 0 0,-1-1 0 0 0,1 1 0 0 0,0 0 0 0 0,-1-1 0 0 0,0 1 0 0 0,4 2 1 0 0,3-1-4 0 0,8 3 35 0 0,1 1 0 0 0,-1 0-1 0 0,0 1 1 0 0,-1 0 0 0 0,27 16 0 0 0,-39-20-13 0 0,0 0-1 0 0,-1-1 1 0 0,0 1-1 0 0,0 0 0 0 0,0 0 1 0 0,0 0-1 0 0,0 1 1 0 0,-1-1-1 0 0,0 0 1 0 0,0 1-1 0 0,0-1 1 0 0,-1 1-1 0 0,1 0 1 0 0,-1-1-1 0 0,0 1 1 0 0,-1 0-1 0 0,1 0 0 0 0,-1-1 1 0 0,0 1-1 0 0,0 0 1 0 0,0 0-1 0 0,-1-1 1 0 0,0 1-1 0 0,0 0 1 0 0,-2 4-1 0 0,-5 9 163 0 0,0 0 0 0 0,-2-1 0 0 0,0 0 0 0 0,-16 18 0 0 0,9-12 104 0 0,-9 13 21 0 0,11-18-248 0 0,1 1 1 0 0,2 1-1 0 0,0-1 0 0 0,2 1 0 0 0,-8 23 1 0 0,17-41-95 0 0,1 1 0 0 0,-1-1 0 0 0,1 1 1 0 0,0 0-1 0 0,0-1 0 0 0,-1 1 0 0 0,1-1 0 0 0,1 1 1 0 0,-1 0-1 0 0,0-1 0 0 0,0 1 0 0 0,1-1 1 0 0,0 3-1 0 0,8 2-3085 0 0</inkml:trace>
  <inkml:trace contextRef="#ctx0" brushRef="#br0" timeOffset="1">310 409 4865 0 0,'0'0'18591'0'0,"-31"-16"-18565"0"0,-99-52-118 0 0,116 61-163 0 0,-1-1-1 0 0,0 1 1 0 0,0 1-1 0 0,-28-8 1 0 0,13 5-1998 0 0,15 4-2741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8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156 1 21085 0 0,'0'0'4568'0'0,"-62"173"-4479"0"0,49-156-41 0 0,1-1-40 0 0,-5-2-73 0 0,3-2-103 0 0,1 1-184 0 0,1-5-544 0 0,-1-2-1640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8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650 988 4929 0 0,'4'4'15331'0'0,"-3"-8"-15147"0"0,-1-1 0 0 0,2 1-1 0 0,-1 0 1 0 0,1-1 0 0 0,4-7-1 0 0,5-13-35 0 0,3-33 41 0 0,-3 0 1 0 0,1-83-1 0 0,-11 121-131 0 0,-1 1 1 0 0,-2-1-1 0 0,0 0 0 0 0,-2 1 1 0 0,-1-1-1 0 0,-14-31 0 0 0,2 21 176 0 0,-1 0 0 0 0,-3 0 0 0 0,-1 2 0 0 0,-2 0 0 0 0,-53-48 0 0 0,27 34-32 0 0,-3 2 0 0 0,-95-58 0 0 0,21 30-243 0 0,127 66 324 0 0,7 0-133 0 0,22 1-120 0 0,33 4-185 0 0,-54-3 147 0 0,0 1 0 0 0,0 0 0 0 0,0 1 0 0 0,0-1 0 0 0,0 1 0 0 0,0 0 0 0 0,-1 1 0 0 0,1-1 0 0 0,12 7 0 0 0,-45-44 296 0 0,25 33 336 0 0,-36 0-27 0 0,8-3-580 0 0,-1 0 0 0 0,1 2 0 0 0,-1 1 1 0 0,-39 0-1 0 0,-3 0-37 0 0,71 2 148 0 0,17 12-60 0 0,-5-3-60 0 0,-1 1 0 0 0,-1 0 0 0 0,0 1 0 0 0,-1 0 0 0 0,-1 0 0 0 0,0 1 0 0 0,-1-1 0 0 0,0 1 0 0 0,-1 1 0 0 0,-1-1 0 0 0,-1 0 0 0 0,0 1 0 0 0,-1 0 0 0 0,1 22 0 0 0,-4-34-27 0 0,0 0 1 0 0,0-1 0 0 0,0 1-1 0 0,0 0 1 0 0,-1-1 0 0 0,1 1-1 0 0,0 0 1 0 0,0-1 0 0 0,-1 1-1 0 0,1 0 1 0 0,0-1 0 0 0,-1 1-1 0 0,1 0 1 0 0,-1-1 0 0 0,1 1 0 0 0,-1-1-1 0 0,1 1 1 0 0,-1-1 0 0 0,1 1-1 0 0,-1-1 1 0 0,0 1 0 0 0,-1 0-1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8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221 347 2841 0 0,'0'0'15435'0'0,"3"5"-14266"0"0,1 2-1110 0 0,-4-7 1 0 0,0 1-1 0 0,0-1 1 0 0,0 1-1 0 0,0-1 1 0 0,0 1-1 0 0,1-1 1 0 0,-1 1-1 0 0,0-1 0 0 0,0 0 1 0 0,1 1-1 0 0,-1-1 1 0 0,0 1-1 0 0,1-1 1 0 0,-1 0-1 0 0,1 1 1 0 0,-1-1-1 0 0,0 0 1 0 0,1 1-1 0 0,-1-1 1 0 0,1 0-1 0 0,-1 0 1 0 0,1 1-1 0 0,0-1 1 0 0,1 0 28 0 0,0-1 0 0 0,0 0 1 0 0,-1 1-1 0 0,1-1 1 0 0,0 0-1 0 0,-1 0 1 0 0,1 0-1 0 0,-1 0 0 0 0,1 0 1 0 0,-1 0-1 0 0,2-2 1 0 0,8-5-63 0 0,-1 0 1 0 0,-1-1-1 0 0,0 0 0 0 0,0 0 1 0 0,-1-1-1 0 0,-1 0 1 0 0,0 0-1 0 0,-1 0 1 0 0,-1 0-1 0 0,0-1 1 0 0,0 0-1 0 0,-2 0 0 0 0,0 0 1 0 0,0 0-1 0 0,-1 0 1 0 0,-1-14-1 0 0,0 16-35 0 0,-2-1 0 0 0,1 1-1 0 0,-2-1 1 0 0,1 1 0 0 0,-2-1 0 0 0,0 1-1 0 0,0 0 1 0 0,-1 0 0 0 0,0 0 0 0 0,-9-11-1 0 0,10 16 13 0 0,-1-1-1 0 0,1 1 0 0 0,-1 1 0 0 0,0-1 1 0 0,-1 0-1 0 0,1 1 0 0 0,-1 0 1 0 0,0-1-1 0 0,0 2 0 0 0,0-1 0 0 0,-1 0 1 0 0,1 1-1 0 0,-1-1 0 0 0,0 1 1 0 0,0 0-1 0 0,0 1 0 0 0,0-1 0 0 0,0 1 1 0 0,0 0-1 0 0,-1 0 0 0 0,1 0 0 0 0,-8 1 1 0 0,6 0 29 0 0,0 0 1 0 0,1 1 0 0 0,-1 0-1 0 0,0 0 1 0 0,0 1 0 0 0,1-1-1 0 0,-1 1 1 0 0,1 1 0 0 0,0-1-1 0 0,0 1 1 0 0,0 0 0 0 0,0 0-1 0 0,1 0 1 0 0,0 1 0 0 0,-1-1-1 0 0,2 1 1 0 0,-1 0-1 0 0,1 1 1 0 0,-8 7 0 0 0,6-6 44 0 0,1 0 1 0 0,1 1-1 0 0,0-1 1 0 0,0 1-1 0 0,0 0 1 0 0,1 0-1 0 0,1 1 1 0 0,-1-1-1 0 0,2 1 0 0 0,-1-1 1 0 0,1 1-1 0 0,1 0 1 0 0,0-1-1 0 0,0 15 1 0 0,3-18-31 0 0,-1 1 0 0 0,1 0 0 0 0,0-1 1 0 0,0 1-1 0 0,1-1 0 0 0,0 1 0 0 0,0-1 0 0 0,0 0 0 0 0,1 0 1 0 0,0 0-1 0 0,0 0 0 0 0,0-1 0 0 0,7 5 0 0 0,-4-2-14 0 0,1-1 0 0 0,1 0 0 0 0,-1 0 0 0 0,1 0-1 0 0,1-1 1 0 0,-1 0 0 0 0,14 4 0 0 0,-13-6-191 0 0,-1 0-1 0 0,1 0 1 0 0,0-1 0 0 0,0 0 0 0 0,15 1 0 0 0,0-3-3299 0 0,-3-3-4184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9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0 17644 0 0,'0'0'7187'0'0,"3"10"-7589"0"0,2 1-14 0 0,2 9 431 0 0,-5 1-9309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9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157 1 10866 0 0,'0'0'8756'0'0,"-18"15"-8528"0"0,-87 73 37 0 0,102-85-222 0 0,0-1-1 0 0,0 1 1 0 0,0 0-1 0 0,0 0 1 0 0,1 0 0 0 0,-1 0-1 0 0,1 0 1 0 0,0 0-1 0 0,1 0 1 0 0,-1 0 0 0 0,1 1-1 0 0,0-1 1 0 0,0 0-1 0 0,0 1 1 0 0,0-1-1 0 0,1 1 1 0 0,0-1 0 0 0,0 1-1 0 0,0-1 1 0 0,0 0-1 0 0,1 1 1 0 0,0-1 0 0 0,0 1-1 0 0,0-1 1 0 0,0 0-1 0 0,1 1 1 0 0,0-1 0 0 0,0 0-1 0 0,0 0 1 0 0,0 0-1 0 0,1 0 1 0 0,4 4 0 0 0,4 3 28 0 0,0-1 1 0 0,0-1-1 0 0,2 0 1 0 0,20 12-1 0 0,-27-17-35 0 0,1 0-1 0 0,0 0 0 0 0,0 0 0 0 0,0 0 0 0 0,1-1 1 0 0,-1 0-1 0 0,1 0 0 0 0,-1 0 0 0 0,1-1 0 0 0,0 0 1 0 0,11 0-1 0 0,-17-1-20 0 0,1 0-1 0 0,-1 0 1 0 0,1-1 0 0 0,-1 1 0 0 0,1-1 0 0 0,-1 0 0 0 0,0 1-1 0 0,1-1 1 0 0,-1 0 0 0 0,0 0 0 0 0,0 0 0 0 0,0 0 0 0 0,0 0-1 0 0,0-1 1 0 0,0 1 0 0 0,0 0 0 0 0,-1-1 0 0 0,1 1 0 0 0,0-1 0 0 0,2-2-1 0 0,3-5-14 0 0,-1 0 0 0 0,10-18 0 0 0,-5 7-14 0 0,-3 3 13 0 0,-6 14 28 0 0,-1 0-1 0 0,0 0 0 0 0,1-1 1 0 0,0 1-1 0 0,0 0 1 0 0,0 0-1 0 0,4-3 1 0 0,-5 19 104 0 0,-3-1 36 0 0,-1 0 0 0 0,0 0 0 0 0,-1-1 1 0 0,-1 1-1 0 0,0-1 0 0 0,-2 0 1 0 0,-14 20-1 0 0,3-3 235 0 0,13-18-312 0 0,-1 0 1 0 0,2 0-1 0 0,0 1 0 0 0,0 0 1 0 0,1 0-1 0 0,-1 12 0 0 0,2 17-3571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56:19.08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0 4561 0 0,'0'0'72'0'0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9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269 107 12683 0 0,'0'0'5219'0'0,"-8"-15"-5141"0"0,-20-46-1 0 0,28 60-72 0 0,-1 0 0 0 0,1 0 0 0 0,-1 0 0 0 0,1 1 0 0 0,0-1-1 0 0,-1 0 1 0 0,1 0 0 0 0,0 0 0 0 0,0 0 0 0 0,0 0 0 0 0,0 1 0 0 0,0-1 0 0 0,0 0-1 0 0,0 0 1 0 0,0 0 0 0 0,0 0 0 0 0,1 0 0 0 0,-1 1 0 0 0,0-1 0 0 0,1 0 0 0 0,-1 0-1 0 0,1 0 1 0 0,-1 1 0 0 0,1-1 0 0 0,0 0 0 0 0,-1 0 0 0 0,1 1 0 0 0,0-1 0 0 0,0 0-1 0 0,-1 1 1 0 0,1-1 0 0 0,0 1 0 0 0,0-1 0 0 0,0 1 0 0 0,0-1 0 0 0,0 1-1 0 0,0-1 1 0 0,0 1 0 0 0,0 0 0 0 0,0 0 0 0 0,0-1 0 0 0,1 1 0 0 0,-1 0 0 0 0,0 0-1 0 0,0 0 1 0 0,0 0 0 0 0,0 0 0 0 0,1 0 0 0 0,-1 0 0 0 0,0 0 0 0 0,2 0 0 0 0,1 0 17 0 0,-2 0-2 0 0,0 0-1 0 0,1 0 1 0 0,-1 0-1 0 0,0 0 1 0 0,0 1-1 0 0,1-1 1 0 0,-1 1-1 0 0,0-1 1 0 0,0 1-1 0 0,0-1 1 0 0,0 1 0 0 0,0 0-1 0 0,0 0 1 0 0,0-1-1 0 0,0 1 1 0 0,-1 0-1 0 0,1 1 1 0 0,0-1-1 0 0,-1 0 1 0 0,1 0-1 0 0,-1 0 1 0 0,1 1-1 0 0,-1-1 1 0 0,0 0-1 0 0,0 1 1 0 0,0-1-1 0 0,0 1 1 0 0,0-1-1 0 0,0 1 1 0 0,0 0-1 0 0,-1-1 1 0 0,1 1-1 0 0,-1 1 1 0 0,3 8 265 0 0,-1 0-1 0 0,0 0 1 0 0,-1 20-1 0 0,-1-29-243 0 0,0 8 214 0 0,0 0-1 0 0,-2 0 1 0 0,1 0-1 0 0,-2 0 1 0 0,1 0-1 0 0,-2 0 1 0 0,0-1-1 0 0,-11 18 1 0 0,12-21-150 0 0,-1-2 0 0 0,0 1 1 0 0,-1 0-1 0 0,0-1 0 0 0,0 1 1 0 0,0-1-1 0 0,0 0 0 0 0,-1 0 1 0 0,0 0-1 0 0,0-1 0 0 0,-1 0 1 0 0,1 0-1 0 0,-1 0 0 0 0,0 0 1 0 0,0-1-1 0 0,0 0 0 0 0,-9 2 1 0 0,-2 0-8 0 0,1-1 0 0 0,-1-1 0 0 0,-20 1 1 0 0,33-3-97 0 0,0 1 0 0 0,0-1 1 0 0,0 0-1 0 0,0-1 0 0 0,0 1 0 0 0,0-1 1 0 0,0 1-1 0 0,0-1 0 0 0,0 0 1 0 0,1-1-1 0 0,-1 1 0 0 0,0 0 0 0 0,1-1 1 0 0,0 0-1 0 0,-1 0 0 0 0,-4-3 1 0 0,8 5 2 0 0,0-1 0 0 0,1 1 0 0 0,-1-1 0 0 0,1 1 0 0 0,-1 0 0 0 0,0-1 0 0 0,1 1 0 0 0,-1-1 0 0 0,1 0 1 0 0,-1 1-1 0 0,1-1 0 0 0,0 1 0 0 0,-1-1 0 0 0,1 1 0 0 0,0-1 0 0 0,0 0 0 0 0,-1 1 0 0 0,1-1 0 0 0,0 1 1 0 0,0-1-1 0 0,0 0 0 0 0,0 1 0 0 0,0-1 0 0 0,0 0 0 0 0,1 0 1 0 0,-1 0 0 0 0,1 1 0 0 0,-1-1 1 0 0,1 1-1 0 0,-1-1 0 0 0,1 1 0 0 0,0 0 0 0 0,0-1 0 0 0,-1 1 0 0 0,1 0 1 0 0,0-1-1 0 0,0 1 0 0 0,-1 0 0 0 0,1-1 0 0 0,0 1 0 0 0,0 0 0 0 0,0 0 0 0 0,1 0 1 0 0,3-1 2 0 0,1 0 1 0 0,-1 1-1 0 0,0 0 1 0 0,1 0-1 0 0,-1 0 1 0 0,9 1-1 0 0,-2 2-4 0 0,0 0 0 0 0,0 1 0 0 0,-1 0 0 0 0,0 0 0 0 0,0 1 0 0 0,13 7 0 0 0,63 39 109 0 0,-71-41-87 0 0,12 8-147 0 0,0 0-1 0 0,-1 2 1 0 0,-2 0-1 0 0,36 37 1 0 0,-55-47-1555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88 752 0 0,'6'-2'14887'0'0,"-9"-2"-14658"0"0,-1 0 0 0 0,1 1-1 0 0,-2-1 1 0 0,1 1 0 0 0,0-1 0 0 0,-1 1-1 0 0,0 0 1 0 0,-6-3 0 0 0,4 2-103 0 0,0 0 1 0 0,1 0-1 0 0,0 0 1 0 0,-7-7 0 0 0,3 4-124 0 0,8 6-78 0 0,1 0-1 0 0,0 1 1 0 0,0-1 0 0 0,-1 0 0 0 0,1 0-1 0 0,0 0 1 0 0,0 1 0 0 0,0-1-1 0 0,1 0 1 0 0,-1 0 0 0 0,0 0 0 0 0,0 0-1 0 0,1 0 1 0 0,-1 0 0 0 0,1-1 0 0 0,-2 0-1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461 327 0 0 0,'0'0'9221'0'0,"-9"-5"-8563"0"0,-5-4-412 0 0,-30-20 745 0 0,31 18-514 0 0,11 9-417 0 0,-1 0 0 0 0,1 0 0 0 0,-1 0 1 0 0,1 0-1 0 0,-1 0 0 0 0,0 0 0 0 0,-5-2 1 0 0,-13-15-5258 0 0</inkml:trace>
  <inkml:trace contextRef="#ctx0" brushRef="#br0" timeOffset="1">162 100 1504 0 0,'0'0'8575'0'0,"-8"-5"-8038"0"0,-7-4-400 0 0,-74-41 2552 0 0,81 46-2847 0 0,1-1 0 0 0,0 0 0 0 0,-8-7 0 0 0,2 2-5639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499 339 3633 0 0,'0'0'6875'0'0,"-12"-6"-6171"0"0,-11-7 519 0 0,-39-27 1 0 0,16 6 622 0 0,42 29-2773 0 0</inkml:trace>
  <inkml:trace contextRef="#ctx0" brushRef="#br0" timeOffset="1">176 139 648 0 0,'0'0'10693'0'0,"-15"-9"-10197"0"0,-6-4-333 0 0,-2-2 218 0 0,-24-18 1 0 0,39 26-28 0 0,0 0 1 0 0,-12-15-1 0 0,0-1-108 0 0,15 19-241 0 0,-3-1-682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49 3777 0 0,'0'0'6617'0'0,"-9"-6"-5907"0"0,-1-3-522 0 0,6 4-92 0 0,-1 1 1 0 0,0 0 0 0 0,0 0-1 0 0,0 0 1 0 0,-8-3 0 0 0,-3 1-149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0 4065 0 0,'0'0'13523'0'0,"-5"9"-12992"0"0,-14 29-77 0 0,17-35-341 0 0,0 0 1 0 0,0 0-1 0 0,0 0 0 0 0,-1 0 0 0 0,1 0 0 0 0,-1 0 1 0 0,0 0-1 0 0,0-1 0 0 0,0 0 0 0 0,-1 1 0 0 0,1-1 1 0 0,-1 0-1 0 0,-7 3 0 0 0,1-1 112 0 0,1-1 1 0 0,-1 0-1 0 0,-19 4 1 0 0,24-6-159 0 0,-6 0 34 0 0,5 0-95 0 0,1 0-1 0 0,-1 0 1 0 0,1 1-1 0 0,-1-1 1 0 0,-5 3-1 0 0,11-4-29 0 0,-1 0-1 0 0,1 1 0 0 0,-1-1 0 0 0,0 0 0 0 0,1 1 0 0 0,-1-1 0 0 0,1 0 0 0 0,-1 1 0 0 0,1-1 0 0 0,0 1 0 0 0,-1-1 0 0 0,1 1 0 0 0,-1-1 0 0 0,1 0 0 0 0,0 1 1 0 0,0-1-1 0 0,-1 1 0 0 0,1-1 0 0 0,0 1 0 0 0,0-1 0 0 0,0 1 0 0 0,0-1 0 0 0,0 1 0 0 0,0 0 0 0 0,0-1 0 0 0,0 1 0 0 0,0-1 0 0 0,0 1 0 0 0,0-1 1 0 0,0 1-1 0 0,0-1 0 0 0,0 1 0 0 0,1-1 0 0 0,-1 1 0 0 0,0-1 0 0 0,1 1 0 0 0,-1-1 0 0 0,0 0 0 0 0,1 1 0 0 0,-1-1 0 0 0,1 1 0 0 0,-1-1 0 0 0,1 0 0 0 0,-1 1 1 0 0,1-1-1 0 0,-1 0 0 0 0,1 1 0 0 0,-1-1 0 0 0,2 1 0 0 0,3 4-982 0 0,3 3-2397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0 912 0 0,'0'0'5535'0'0,"7"7"-4884"0"0,-2-2-566 0 0,14 14 1977 0 0,24 18 1 0 0,-13-18 590 0 0,-1-1-4607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30 664 0 0,'11'-17'12647'0'0,"15"5"-9486"0"0,-20 11-1756 0 0,-17 8-707 0 0,-2 1-382 0 0,1 0 0 0 0,0 0 1 0 0,1 1-1 0 0,0 1 1 0 0,-18 19-1 0 0,7-7-123 0 0,-16 12 7 0 0,38-33 93 0 0,0-1-313 0 0,0-1 2 0 0,-1-1 32 0 0,0-1 1 0 0,0 1-1 0 0,-1-1 1 0 0,1 1-1 0 0,-1 0 1 0 0,0 0-1 0 0,1 0 1 0 0,-4-3 0 0 0,-6-8 44 0 0,8 9-67 0 0,0 1 0 0 0,0-1 0 0 0,0 1 0 0 0,0 0-1 0 0,-1 0 1 0 0,0 0 0 0 0,0 0 0 0 0,0 1 0 0 0,0-1-1 0 0,0 1 1 0 0,-1 0 0 0 0,1 0 0 0 0,-1 0 0 0 0,-6-2 0 0 0,8 2 510 0 0,-2-4-692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3169 0 0,'0'0'7728'0'0,"3"5"-7453"0"0,4 10-28 0 0,-5-8 270 0 0,1 1 1 0 0,1-1-1 0 0,-1 0 0 0 0,2 0 0 0 0,-1 0 0 0 0,9 9 0 0 0,-5-50-800 0 0,-9 16 206 0 0,0 13 93 0 0,1 0 0 0 0,-1 0 0 0 0,2-1 0 0 0,-1 1-1 0 0,0 0 1 0 0,1 0 0 0 0,1 0 0 0 0,2-7 0 0 0,0 33-7 0 0,10 71 586 0 0,-13-85-796 0 0,0 3 2160 0 0,2-20-783 0 0,-1-1-1186 0 0,0 1 0 0 0,2-1 1 0 0,0 0-1 0 0,0 1 0 0 0,2 0 0 0 0,-1 0 0 0 0,2 0 1 0 0,14-17-1 0 0,-16 63-429 0 0,-5-5 706 0 0,0-31-184 0 0,2 0-1160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48 920 0 0,'-11'-5'7953'0'0,"-2"-14"-6261"0"0,0 1-1204 0 0,4 13-493 0 0,8 6-582 0 0,1-1 470 0 0,-1 0-1 0 0,1 0 1 0 0,0 0-1 0 0,0 1 1 0 0,0-1 0 0 0,0 0-1 0 0,0 0 1 0 0,0 1-1 0 0,0-1 1 0 0,0 0 0 0 0,0 0-1 0 0,0 1 1 0 0,0-1-1 0 0,0 0 1 0 0,0 0 0 0 0,0 1-1 0 0,0-1 1 0 0,0 0-1 0 0,0 0 1 0 0,0 1 0 0 0,0-1-1 0 0,0 0 1 0 0,0 0-1 0 0,0 0 1 0 0,1 1 0 0 0,-1-1-1 0 0,0 0 1 0 0,0 0-1 0 0,1 1-351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56:19.12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2229 367 4193 0 0,'0'0'804'0'0,"-7"-7"-801"0"0,-49-48 33 0 0,32 31-40 0 0,12 11-3 0 0,0 0-1 0 0,-1 2 0 0 0,-28-20 0 0 0,26 22 29 0 0,0 1 0 0 0,-1 1 0 0 0,0 0 0 0 0,-33-8 0 0 0,25 10 5 0 0,1 2 0 0 0,-1 0 0 0 0,-24 2 0 0 0,23 2-6 0 0,0 2 0 0 0,-40 9 0 0 0,40-6 0 0 0,1-1-1 0 0,-42 1 1 0 0,60-6 16 0 0,-1 0 0 0 0,1 0 0 0 0,-1-1 0 0 0,1 0 0 0 0,-1-1-1 0 0,1 1 1 0 0,0-1 0 0 0,0 0 0 0 0,0-1 0 0 0,-7-3 0 0 0,-16-10-96 0 0,0 2 0 0 0,-1 1 0 0 0,-34-9 0 0 0,54 20 188 0 0,0 0 0 0 0,0 1 1 0 0,0 0-1 0 0,-19 2 0 0 0,-41 8 1150 0 0,22-1-875 0 0,30-7-354 0 0,-1 0 0 0 0,1 0 0 0 0,-1-2 0 0 0,1-1 0 0 0,0 0 0 0 0,-1-1 0 0 0,-25-9 0 0 0,-40-20-441 0 0,-11-3 48 0 0,86 33 418 0 0,0 0 0 0 0,0 1 1 0 0,0 0-1 0 0,1 0 0 0 0,-1 1 1 0 0,0 0-1 0 0,0 1 1 0 0,0 0-1 0 0,0 0 0 0 0,0 1 1 0 0,1 0-1 0 0,-13 6 0 0 0,6-4-69 0 0,0 0 0 0 0,0 0 0 0 0,0-2-1 0 0,0 0 1 0 0,0 0 0 0 0,0-2-1 0 0,-1 0 1 0 0,1-1 0 0 0,0-1 0 0 0,0 0-1 0 0,0-1 1 0 0,-19-6 0 0 0,16 3-70 0 0,-84-25-966 0 0,91 29 966 0 0,0 1 1 0 0,1 0-1 0 0,-1 1 1 0 0,-19 1-1 0 0,-44 11 435 0 0,42-5-379 0 0,-21 5-78 0 0,-62 23-1 0 0,114-35 82 0 0,-25 5-2173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0 0 0,'0'0'8601'0'0,"0"3"-7275"0"0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308 22 0 0 0,'0'0'4209'0'0,"-5"-14"-3711"0"0,2 7 3022 0 0,5 20-3286 0 0,0 0 1 0 0,2 0-1 0 0,0 0 0 0 0,1-1 1 0 0,1 1-1 0 0,9 13 1 0 0,-3-2-101 0 0,-9-17-137 0 0,0-1 1 0 0,0 1-1 0 0,-1-1 0 0 0,2 9 1 0 0,5 7-51 0 0,-7-19 43 0 0,0 0 0 0 0,-1 0 1 0 0,1-1-1 0 0,-1 1 0 0 0,0 0 1 0 0,0 0-1 0 0,0 5 0 0 0,-1-8-5 0 0,0 0 0 0 0,0 1 1 0 0,0-1-1 0 0,0 0 0 0 0,0 0 0 0 0,0 0 0 0 0,0 1 0 0 0,-1-1 1 0 0,1 0-1 0 0,0 0 0 0 0,0 0 0 0 0,0 1 0 0 0,0-1 0 0 0,0 0 1 0 0,-1 0-1 0 0,1 0 0 0 0,0 1 0 0 0,0-1 0 0 0,-1 0 1 0 0,1 0-1 0 0,0 0 0 0 0,0 0 0 0 0,-1 0 0 0 0,1 1 0 0 0,0-1 1 0 0,0 0-1 0 0,-1 0 0 0 0,1 0 0 0 0,0 0 0 0 0,-1 0 0 0 0,1 0 1 0 0,0 0-1 0 0,-1 0 0 0 0,-16-1 143 0 0,-27-8 705 0 0,31 6-768 0 0,-18-4 220 0 0,0 0-188 0 0,-1 1 0 0 0,1 1 0 0 0,-2 1 0 0 0,-44-1 0 0 0,8-2 2713 0 0,72 7-2797 0 0,0-1 42 0 0,-1 1 0 0 0,1-1 0 0 0,-1 0 0 0 0,1 0 0 0 0,-1 1 0 0 0,0-1 0 0 0,1-1 0 0 0,-1 1 0 0 0,2-2 0 0 0,4 0 33 0 0,16-8 59 0 0,0-1 0 0 0,32-20 0 0 0,-45 25-109 0 0,0-1 0 0 0,-1 0 0 0 0,-1 0-1 0 0,1 0 1 0 0,-2-1 0 0 0,13-17 0 0 0,-7 11 48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0 0 0,'0'0'4640'0'0,"6"15"-4498"0"0,17 46 88 0 0,-17-46 1761 0 0,-6-24-1779 0 0,-1 0 1 0 0,-1 0-1 0 0,-5-15 1 0 0,1 3-218 0 0,5 66-139 0 0,1-45 50 0 0,-13-9-122 0 0,6 3-2865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3040 0 0 0,'0'0'4112'0'0,"25"-24"114"0"0,137-79-259 0 0,-143 90-3525 0 0,7-6-205 0 0,-2 0 0 0 0,-1-1 0 0 0,-2-1 1 0 0,0-1-1 0 0,-2 0 0 0 0,-1-1 0 0 0,-2 0 1 0 0,22-43-1 0 0,12-29-49 0 0,38-112 0 0 0,-72 158-139 0 0,-3-1-1 0 0,-3 0 1 0 0,-3 0-1 0 0,-2-67 1 0 0,-8 90-29 0 0,-1 1 0 0 0,-12-33 1 0 0,10 41-25 0 0,1 0 0 0 0,1 0 0 0 0,0-1 1 0 0,2 1-1 0 0,2-1 0 0 0,2-27 0 0 0,0 40 15 0 0,0 1-1 0 0,0 0 0 0 0,0 0 1 0 0,1 1-1 0 0,0-1 0 0 0,1 0 1 0 0,-1 1-1 0 0,1-1 0 0 0,1 1 1 0 0,-1 0-1 0 0,1 0 1 0 0,0 0-1 0 0,0 0 0 0 0,0 1 1 0 0,7-4-1 0 0,13-6 21 0 0,0 1 1 0 0,35-13-1 0 0,-35 16 5 0 0,-6 1-26 0 0,109-47 44 0 0,-107 45-41 0 0,-1-1 0 0 0,0-1 0 0 0,33-27 0 0 0,-36 24-22 0 0,-1 0 0 0 0,-1-1 0 0 0,-1-1 0 0 0,-1 0 0 0 0,-1 0 0 0 0,0-1 0 0 0,-2 0 0 0 0,-1 0 0 0 0,-1-1 0 0 0,-2 0 0 0 0,0 0-1 0 0,2-21 1 0 0,-4 17-71 0 0,-3 0 0 0 0,0 0 1 0 0,-2 0-1 0 0,-1-1 0 0 0,-2 1 0 0 0,-1 0 0 0 0,-1 0 0 0 0,-2 1 0 0 0,-20-40 0 0 0,17 44-7 0 0,2 1 0 0 0,1-1-1 0 0,0 0 1 0 0,2-1 0 0 0,1 1 0 0 0,1-1 0 0 0,-1-21-1 0 0,5 38 93 0 0,1 0-1 0 0,-1 1 0 0 0,1-1 1 0 0,-1 0-1 0 0,1 1 1 0 0,0-1-1 0 0,0 1 0 0 0,0-1 1 0 0,0 1-1 0 0,1-1 0 0 0,-1 1 1 0 0,0-1-1 0 0,1 1 0 0 0,-1 0 1 0 0,1 0-1 0 0,0-1 0 0 0,-1 1 1 0 0,1 0-1 0 0,4-1 0 0 0,45-19 36 0 0,-29 13-19 0 0,17-7-7 0 0,-26 11 29 0 0,1-1-1 0 0,-1-1 1 0 0,16-8 0 0 0,-25 11-52 0 0,0 0 0 0 0,1 0 0 0 0,-2 0 0 0 0,1 0 0 0 0,0-1-1 0 0,-1 1 1 0 0,0-1 0 0 0,0 1 0 0 0,0-1 0 0 0,-1 0 0 0 0,1 0 0 0 0,1-6 0 0 0,1-9-26 0 0,0-1-1 0 0,-2 1 0 0 0,-1-1 1 0 0,-3-38-1 0 0,0 21 3 0 0,-18-153-61 0 0,9 127 81 0 0,2-95-1 0 0,8 155 23 0 0,0 0-1 0 0,1 0 1 0 0,-1 0 0 0 0,1 0-1 0 0,0 0 1 0 0,0 0 0 0 0,0 1-1 0 0,0-1 1 0 0,1 0 0 0 0,0 0-1 0 0,0 0 1 0 0,0 1 0 0 0,0-1-1 0 0,0 1 1 0 0,1-1 0 0 0,-1 1-1 0 0,1 0 1 0 0,0 0 0 0 0,0 0-1 0 0,0 0 1 0 0,0 0 0 0 0,0 0-1 0 0,1 1 1 0 0,-1-1 0 0 0,1 1 0 0 0,0-1-1 0 0,5 0 1 0 0,8-2-6 0 0,1 1 0 0 0,0 1 0 0 0,0 0 0 0 0,0 1 0 0 0,19 0 0 0 0,35-4 32 0 0,-71 5-111 0 0,12-3-457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 1 2481 0 0,'0'0'6226'0'0,"7"15"-5642"0"0,23 52-42 0 0,-25-52-227 0 0,0 1 1 0 0,-1 0 0 0 0,2 27-1 0 0,-2-6 184 0 0,2 2 51 0 0,-5-24-210 0 0,1 0 0 0 0,1 0 0 0 0,1-1 0 0 0,0 1 0 0 0,12 20 0 0 0,-15-34-276 0 0,-1-5-34 0 0,-2-15-36 0 0,-7-27-32 0 0,9 44 47 0 0,-21-152 46 0 0,21 144-19 0 0,-1 0 0 0 0,-1 0 0 0 0,0 1 0 0 0,-1-1 1 0 0,0 0-1 0 0,-1 1 0 0 0,0 0 0 0 0,-10-15 0 0 0,14 23-22 0 0,-1 1 0 0 0,1-1 1 0 0,-1 1-1 0 0,1-1 0 0 0,-1 1 0 0 0,0 0 0 0 0,1-1 0 0 0,-1 1 1 0 0,1 0-1 0 0,-1-1 0 0 0,0 1 0 0 0,0 0 0 0 0,1-1 0 0 0,-1 1 1 0 0,0 0-1 0 0,0 0 0 0 0,1 0 0 0 0,-1 0 0 0 0,0-1 0 0 0,0 1 1 0 0,0 0-1 0 0,1 0 0 0 0,-1 0 0 0 0,0 0 0 0 0,0 0 0 0 0,0 1 1 0 0,1-1-1 0 0,-1 0 0 0 0,0 0 0 0 0,0 0 0 0 0,0 0 0 0 0,1 1 1 0 0,-1-1-1 0 0,0 0 0 0 0,1 0 0 0 0,-1 1 0 0 0,0-1 0 0 0,1 1 1 0 0,-1-1-1 0 0,0 0 0 0 0,0 1 0 0 0,-30 23 760 0 0,21-16-576 0 0,3-3-130 0 0,0-1-1 0 0,0 0 1 0 0,-1 0-1 0 0,1 0 1 0 0,-1-1-1 0 0,-1 0 1 0 0,1 0-1 0 0,0-1 1 0 0,-18 4-1 0 0,-27 0-951 0 0,-1-4-3463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413 461 5697 0 0,'0'0'11913'0'0,"0"-8"-11562"0"0,0-209 1112 0 0,-1 192-1468 0 0,-2 1 1 0 0,-1 0-1 0 0,-2-1 0 0 0,-1 1 1 0 0,-22-43-1 0 0,26 62-9 0 0,1 0-1 0 0,-1 1 1 0 0,0-1-1 0 0,-1 1 1 0 0,1 0-1 0 0,-8-7 1 0 0,10 10 14 0 0,0 1 0 0 0,0-1 0 0 0,1 0 0 0 0,-1 1 0 0 0,0-1 0 0 0,0 1 0 0 0,0-1 1 0 0,0 1-1 0 0,0-1 0 0 0,0 1 0 0 0,0 0 0 0 0,0-1 0 0 0,-1 1 0 0 0,1 0 0 0 0,0-1 1 0 0,0 1-1 0 0,0 0 0 0 0,0 0 0 0 0,-1 0 0 0 0,1 0 0 0 0,0 0 0 0 0,0 0 0 0 0,0 0 1 0 0,0 0-1 0 0,-1 0 0 0 0,1 1 0 0 0,0-1 0 0 0,0 0 0 0 0,0 0 0 0 0,0 1 0 0 0,0-1 1 0 0,0 1-1 0 0,0-1 0 0 0,0 0 0 0 0,0 1 0 0 0,0 0 0 0 0,0-1 0 0 0,0 1 0 0 0,0-1 0 0 0,0 1 1 0 0,1 0-1 0 0,-1-1 0 0 0,0 1 0 0 0,0 1 0 0 0,-69 70 894 0 0,46-44-426 0 0,-2-2 0 0 0,-41 33 0 0 0,46-42-169 0 0,12-9-207 0 0,-1-1 0 0 0,0 0 0 0 0,0 0 0 0 0,0 0 0 0 0,-21 8 0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62 9978 0 0,'0'0'8545'0'0,"-25"-6"-8711"0"0,-80-17-195 0 0,92 21-490 0 0,0-1-1 0 0,0-1 1 0 0,1 0 0 0 0,-21-8 0 0 0,16 4-3538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258 61 3689 0 0,'0'0'15126'0'0,"-21"-5"-14818"0"0,-139-33-238 0 0,140 33-456 0 0,-14-2-1091 0 0,12 2-4256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0 8314 0 0,'0'0'13161'0'0,"-4"27"-12545"0"0,-13 88-67 0 0,14-98-308 0 0,-1 1 0 0 0,0-1 0 0 0,-2 0 0 0 0,-1 0 1 0 0,-18 31-1 0 0,14-28-85 0 0,6-11-102 0 0,0-1 0 0 0,0 0 0 0 0,-1 0 1 0 0,0 0-1 0 0,-1-1 0 0 0,-9 9 1 0 0,91-57-371 0 0,-68 36 260 0 0,1 1 1 0 0,-1 1-1 0 0,1-1 0 0 0,0 1 1 0 0,0 0-1 0 0,0 0 1 0 0,15-3-1 0 0,-21 6 54 0 0,1-1 0 0 0,-1 1 0 0 0,1 0 0 0 0,0-1 0 0 0,-1 1 0 0 0,1 0 0 0 0,0 0-1 0 0,-1 0 1 0 0,1 1 0 0 0,-1-1 0 0 0,1 0 0 0 0,0 1 0 0 0,-1-1 0 0 0,1 1-1 0 0,-1 0 1 0 0,1-1 0 0 0,-1 1 0 0 0,0 0 0 0 0,1 0 0 0 0,-1 0 0 0 0,0 1 0 0 0,0-1-1 0 0,0 0 1 0 0,0 1 0 0 0,0-1 0 0 0,0 1 0 0 0,-1-1 0 0 0,1 1 0 0 0,1 1-1 0 0,4 6 34 0 0,-1 0-1 0 0,0 1 1 0 0,-1-1-1 0 0,-1 1 1 0 0,0 0-1 0 0,0 0 1 0 0,-1 0-1 0 0,-1 0 1 0 0,0 0-1 0 0,-1 0 1 0 0,-1 1-1 0 0,0-1 1 0 0,-2 11-1 0 0,2-19-19 0 0,-1 0-1 0 0,0 0 0 0 0,1 0 1 0 0,-1 0-1 0 0,0 0 0 0 0,-1 0 1 0 0,1 0-1 0 0,0 0 0 0 0,-1-1 1 0 0,1 1-1 0 0,-1 0 0 0 0,0-1 1 0 0,0 1-1 0 0,0-1 0 0 0,0 1 1 0 0,0-1-1 0 0,0 0 0 0 0,0 1 1 0 0,-1-1-1 0 0,1 0 0 0 0,0 0 1 0 0,-1 0-1 0 0,1-1 0 0 0,-1 1 1 0 0,0 0-1 0 0,1-1 0 0 0,-1 1 1 0 0,0-1-1 0 0,0 0 0 0 0,1 1 1 0 0,-6-1-1 0 0,-1 0 17 0 0,0 0 1 0 0,0-1-1 0 0,0 1 0 0 0,-1-1 0 0 0,1-1 1 0 0,0 1-1 0 0,1-1 0 0 0,-13-4 0 0 0,-11-5-220 0 0,1-1 1 0 0,1-1-1 0 0,-29-16 0 0 0,1-6-6704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271 10 4513 0 0,'14'-9'16529'0'0,"-44"31"-15931"0"0,-2-2 1 0 0,0 0-1 0 0,-46 20 1 0 0,64-33-621 0 0,0 0 0 0 0,0 1 0 0 0,1 0 0 0 0,0 0 0 0 0,1 1 0 0 0,-20 19 0 0 0,31-25 963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56:19.12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180 0 4545 0 0,'0'0'4238'0'0,"-3"0"-3982"0"0,-6 1 689 0 0,-13 9 6908 0 0,8-2-8494 0 0,-62 37 1117 0 0,42-26-363 0 0,26-15-27 0 0,7-4-39 0 0,0 1 0 0 0,0-1-1 0 0,0 1 1 0 0,-1-1 0 0 0,1 1 0 0 0,0 0 0 0 0,0-1 0 0 0,0 1 0 0 0,1 0 0 0 0,-3 1 0 0 0,3-1-31 0 0,0 0 0 0 0,0-1-1 0 0,0 1 1 0 0,0-1 0 0 0,0 1 0 0 0,0 0 0 0 0,0-1 0 0 0,0 1 0 0 0,0-1-1 0 0,0 1 1 0 0,0 0 0 0 0,0-1 0 0 0,0 1 0 0 0,1-1 0 0 0,-1 1-1 0 0,0 0 1 0 0,0-1 0 0 0,1 1 0 0 0,-1-1 0 0 0,0 1 0 0 0,1-1 0 0 0,-1 1-1 0 0,0-1 1 0 0,1 0 0 0 0,-1 1 0 0 0,1-1 0 0 0,0 1 0 0 0,27 30 490 0 0,-13-15-385 0 0,0 2 1 0 0,17 24 0 0 0,-31-38-622 0 0,1 0-1888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4417 0 0,'0'0'8674'0'0,"6"11"-7877"0"0,36 78 1462 0 0,-29-61-751 0 0,28 44-1 0 0,-14-27-886 0 0,-18-25-1566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48:43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4121 0 0,'-9'3'5852'0'0,"17"68"-3266"0"0,-8-69-2556 0 0,19 73 1280 0 0,-13-58-1140 0 0,13 34 535 0 0,-10-32-545 0 0,-8-14-71 0 0,1 0-1 0 0,0 0 1 0 0,1 0-1 0 0,4 6 1 0 0,25 33 1226 0 0,-29-38-881 0 0,-3-5-424 0 0,0-1 0 0 0,0 1 1 0 0,0 0-1 0 0,0 0 0 0 0,1-1 1 0 0,-1 1-1 0 0,0 0 0 0 0,1-1 1 0 0,-1 1-1 0 0,0-1 0 0 0,1 1 1 0 0,-1 0-1 0 0,1-1 0 0 0,0 1 1 0 0,-1-1-1 0 0,1 1 0 0 0,-1-1 0 0 0,1 1 1 0 0,0-1-1 0 0,1 1 0 0 0,-2-1 8 0 0,-8-10-2226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7T21:10:10.18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169 454 112 0 0,'1'1'11423'0'0,"1"0"-9511"0"0,-1 0-1880 0 0,-1-1 0 0 0,0 0 0 0 0,0 0 1 0 0,0 0-1 0 0,0 0 0 0 0,1 0 0 0 0,-1 0 0 0 0,0 0 0 0 0,0 0 1 0 0,0 0-1 0 0,0 0 0 0 0,1 1 0 0 0,-1-1 0 0 0,0 0 0 0 0,0 0 1 0 0,0 0-1 0 0,0 0 0 0 0,0 0 0 0 0,0 1 0 0 0,0-1 0 0 0,1 0 1 0 0,-1 0-1 0 0,0 0 0 0 0,0 0 0 0 0,0 1 0 0 0,0-1 0 0 0,0 0 1 0 0,0 0-1 0 0,0 0 0 0 0,0 1 0 0 0,0-1 0 0 0,0 0 0 0 0,0 0 1 0 0,0 1 673 0 0,0 0-680 0 0,0-1 1 0 0,0 0-1 0 0,0 0 0 0 0,0 0 0 0 0,0 0 0 0 0,0 1 0 0 0,0-1 0 0 0,0 0 0 0 0,0 0 0 0 0,0 0 0 0 0,0 0 0 0 0,0 1 0 0 0,0-1 0 0 0,0 0 1 0 0,0 0-1 0 0,0 0 0 0 0,0 0 0 0 0,0 1 0 0 0,0-1 0 0 0,0 0 0 0 0,0 0 0 0 0,0 0 0 0 0,0 0 0 0 0,0 0 0 0 0,1 1 0 0 0,-1-1 0 0 0,0 0 0 0 0,55 27 1619 0 0,-54-26-1532 0 0,0-1 0 0 0,0 1 0 0 0,0 0 0 0 0,0-1 0 0 0,0 1-1 0 0,0-1 1 0 0,0 1 0 0 0,0-1 0 0 0,0 1 0 0 0,0-1 0 0 0,0 0 0 0 0,1 0 0 0 0,-1 1-1 0 0,0-1 1 0 0,0 0 0 0 0,0 0 0 0 0,0 0 0 0 0,1 0 0 0 0,-1-1 0 0 0,0 1-1 0 0,0 0 1 0 0,0 0 0 0 0,0-1 0 0 0,2 0 0 0 0,17-3 1259 0 0,29-20-388 0 0,-37 18-846 0 0,-8 4-95 0 0,-1 0 0 0 0,1 0 0 0 0,-1 0 0 0 0,6-4 0 0 0,19-21 184 0 0,-26 25-210 0 0,1-1 0 0 0,-1 0 0 0 0,0-1 0 0 0,1 1 0 0 0,-2 0 1 0 0,1-1-1 0 0,3-5 0 0 0,4-15 50 0 0,-7 21-60 0 0,0-1 0 0 0,0 0-1 0 0,-1 0 1 0 0,1 1 0 0 0,-1-1 0 0 0,0 0 0 0 0,0 0 0 0 0,0-5 0 0 0,6-35 13 0 0,0 2-4 0 0,-7 29-18 0 0,1 10 1 0 0,-1 0 1 0 0,0 0-1 0 0,0 0 0 0 0,0-1 0 0 0,0 1 1 0 0,0 0-1 0 0,-1 0 0 0 0,0-3 1 0 0,-2 2-2 0 0,3 3 1 0 0,-1 0 1 0 0,1 0 0 0 0,0 0-1 0 0,-1 1 1 0 0,1-1 0 0 0,0 0-1 0 0,-1 0 1 0 0,1 0 0 0 0,0 0-1 0 0,0 0 1 0 0,0 0 0 0 0,0-1-1 0 0,-4-11 2 0 0,1-1 1 0 0,2 12-3 0 0,1 0 1 0 0,-1-1 0 0 0,1 1 0 0 0,-1 0 0 0 0,0-1-1 0 0,0 1 1 0 0,0 0 0 0 0,0 0 0 0 0,0 0 0 0 0,-3-3-1 0 0,-4-12-4 0 0,7 13 3 0 0,0 3 2 0 0,1 0-1 0 0,0 1 1 0 0,0-1-1 0 0,-1 0 0 0 0,1 0 1 0 0,0 1-1 0 0,0-1 1 0 0,-1 0-1 0 0,1 1 0 0 0,-1-1 1 0 0,1 1-1 0 0,-1-1 1 0 0,1 1-1 0 0,-1-1 0 0 0,0 0 1 0 0,-13-22-17 0 0,-2 10 4 0 0,-1 0 0 0 0,-27-16 0 0 0,39 26 10 0 0,-1 1 0 0 0,1 1 0 0 0,-1-1 1 0 0,1 1-1 0 0,-1-1 0 0 0,1 2 0 0 0,-9-1 0 0 0,-10-2-2 0 0,18 2 6 0 0,-1 0 0 0 0,1 1 0 0 0,-1 0 0 0 0,1 0 1 0 0,-1 1-1 0 0,1 0 0 0 0,-1 0 0 0 0,1 0 0 0 0,-7 3 0 0 0,6-2 0 0 0,1 1 0 0 0,0 0 0 0 0,-9 5-1 0 0,14-7 0 0 0,-3 1 2 0 0,-1 2 0 0 0,1-1-1 0 0,1 0 1 0 0,-1 1-1 0 0,-6 7 1 0 0,-9 9 12 0 0,16-17-12 0 0,1-1 0 0 0,0 1 0 0 0,0-1 0 0 0,-3 6 0 0 0,3-5 0 0 0,0-1 0 0 0,0 1 1 0 0,0-1-1 0 0,-4 5 0 0 0,-8 10 6 0 0,13-16-6 0 0,-1 0-1 0 0,1 1 0 0 0,0-1 1 0 0,0 1-1 0 0,-1-1 1 0 0,1 1-1 0 0,1 0 1 0 0,-1-1-1 0 0,0 1 0 0 0,0 0 1 0 0,1 0-1 0 0,-1 0 1 0 0,0 3-1 0 0,1-4 0 0 0,0 0 0 0 0,-1 0 1 0 0,1 1-1 0 0,0-1 0 0 0,-1 0 0 0 0,1 0 0 0 0,0 0 0 0 0,-1 0 0 0 0,0 0 1 0 0,1 0-1 0 0,-1 0 0 0 0,0 0 0 0 0,0 1 0 0 0,0-1 0 0 0,0 0-1 0 0,1 0 1 0 0,-1 0-1 0 0,0 0 1 0 0,1 0 0 0 0,-1 0-1 0 0,1 0 1 0 0,-1 0-1 0 0,1 0 1 0 0,0 0-1 0 0,-1 0 1 0 0,1 1 0 0 0,0 0-1 0 0,0 1 1 0 0,0-1 1 0 0,0 1-1 0 0,0 0 0 0 0,-1-1 0 0 0,1 1 0 0 0,-1-1 1 0 0,1 1-1 0 0,-1 0 0 0 0,-2 4 0 0 0,3-6-1 0 0,-1 0 1 0 0,1 0-1 0 0,0 0 0 0 0,-1 0 0 0 0,1 0 0 0 0,0 1 1 0 0,0-1-1 0 0,0 0 0 0 0,0 0 0 0 0,0 0 1 0 0,0 0-1 0 0,0 0 0 0 0,0 1 0 0 0,1 0 0 0 0,-1-1 1 0 0,1 0-1 0 0,-1 0 1 0 0,0 1-1 0 0,0-1 1 0 0,0 0-1 0 0,0 0 1 0 0,0 0-1 0 0,0 0 1 0 0,0 1-1 0 0,0-1 1 0 0,-1 0-1 0 0,1 0 1 0 0,0 0-1 0 0,-1 2 1 0 0,0-1 0 0 0,-1 1 1 0 0,1 0-1 0 0,1 0 0 0 0,-1 1 1 0 0,0-1-1 0 0,1 0 0 0 0,0 0 1 0 0,-1 0-1 0 0,1 0 0 0 0,1 5 1 0 0,-1-1-1 0 0,0-6-1 0 0,0 0 0 0 0,0 0 0 0 0,0 0 0 0 0,0-1 0 0 0,1 1 1 0 0,-1 0-1 0 0,0 0 0 0 0,0-1 0 0 0,1 1 0 0 0,-1 0 0 0 0,0-1 0 0 0,2 2 0 0 0,1 7 5 0 0,-3-7-3 0 0,1 0 0 0 0,-1 0 0 0 0,1 0 0 0 0,0 0 1 0 0,-1 0-1 0 0,1 0 0 0 0,0 0 0 0 0,3 3 0 0 0,0 2 2 0 0,-2-2-5 0 0,1-1 1 0 0,-1 0 0 0 0,1 0-1 0 0,0 0 1 0 0,6 6 0 0 0,-1-1 0 0 0,-7-8 1 0 0,0 1-1 0 0,0-1 0 0 0,0 0 0 0 0,0 0 0 0 0,1 0 1 0 0,-1 0-1 0 0,0 0 0 0 0,3 1 0 0 0,-3-1 0 0 0,0 0 0 0 0,0-1-1 0 0,1 1 1 0 0,-1 0 0 0 0,0 0 0 0 0,0 0-1 0 0,0 0 1 0 0,0 0 0 0 0,0 0 0 0 0,-1 0-1 0 0,1 0 1 0 0,0 0 0 0 0,0 0-1 0 0,0 2 1 0 0,0-2-1 0 0,0 0 0 0 0,0 0-1 0 0,1 0 1 0 0,-1 0 0 0 0,0 0 0 0 0,0 0-1 0 0,1 0 1 0 0,-1 0 0 0 0,1 0 0 0 0,-1-1-1 0 0,3 2 1 0 0,12 7-8 0 0,-12-6 5 0 0,12 12-6 0 0,-16-14-15 0 0,1-1 0 0 0,-1 1 1 0 0,0-1-1 0 0,1 1 0 0 0,-1-1 1 0 0,1 1-1 0 0,0-1 0 0 0,-1 1 1 0 0,1-1-1 0 0,-1 1 0 0 0,1-1 1 0 0,0 0-1 0 0,-1 1 1 0 0,1-1-1 0 0,0 0 0 0 0,-1 0 1 0 0,1 1-1 0 0,0-1 0 0 0,0 0 1 0 0,-1 0-1 0 0,1 0 0 0 0,0 0 1 0 0,-1 0-1 0 0,1 0 0 0 0,0 0 1 0 0,0 0-1 0 0,0-1 1 0 0,0 1-374 0 0,0 0 0 0 0,1 0 0 0 0,-1-1 0 0 0,0 1 0 0 0,0 0 0 0 0,0-1 0 0 0,0 1 0 0 0,0-1 0 0 0,-1 0 0 0 0,1 1 0 0 0,0-1-1 0 0,0 0 1 0 0,0 1 0 0 0,0-1 0 0 0,-1 0 0 0 0,2-1 0 0 0,6-13-7970 0 0,-1 2 4309 0 0,0 1 1123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7T21:10:11.75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36 1 1968 0 0,'-4'-1'12694'0'0,"1"2"-11669"0"0,3-1-1010 0 0,0 0-1 0 0,0 0 1 0 0,0 0-1 0 0,-1 1 1 0 0,1-1-1 0 0,0 0 1 0 0,0 0-1 0 0,0 0 1 0 0,0 0-1 0 0,0 0 1 0 0,0 0-1 0 0,0 1 1 0 0,0-1-1 0 0,0 0 1 0 0,0 0-1 0 0,0 0 1 0 0,0 0-1 0 0,1 0 1 0 0,-1 0-1 0 0,0 1 1 0 0,0-1-1 0 0,0 0 0 0 0,0 0 1 0 0,0 0-1 0 0,0 0 1 0 0,0 0-1 0 0,0 0 1 0 0,0 0-1 0 0,0 1 1 0 0,0-1-1 0 0,0 0 1 0 0,1 0-1 0 0,-1 0 1 0 0,0 0-1 0 0,0 0 1 0 0,0 0-1 0 0,0 0 1 0 0,0 0-1 0 0,0 0 1 0 0,1 0-1 0 0,-1 0 1 0 0,0 0-1 0 0,5 4 225 0 0,-5-2-231 0 0,1-1-1 0 0,-1 0 1 0 0,1 0 0 0 0,0 0 0 0 0,-1 0 0 0 0,1 0-1 0 0,0 0 1 0 0,0 0 0 0 0,0 0 0 0 0,-1 0-1 0 0,1 0 1 0 0,2 1 0 0 0,6 6 30 0 0,12 20 524 0 0,-14-13-369 0 0,-5-3-143 0 0,0-8-39 0 0,-1-4-9 0 0,-1 1 1 0 0,1 0 0 0 0,-1-1 0 0 0,0 1 0 0 0,1 0-1 0 0,-1-1 1 0 0,0 1 0 0 0,0 0 0 0 0,0-1-1 0 0,1 1 1 0 0,-1 0 0 0 0,0 0 0 0 0,0 0 0 0 0,0-1-1 0 0,0 1 1 0 0,0 1 0 0 0,3 7 36 0 0,-3-9-35 0 0,1 1 1 0 0,-1 0-1 0 0,1-1 0 0 0,-1 1 0 0 0,0 0 0 0 0,1-1 1 0 0,-1 1-1 0 0,0 0 0 0 0,0-1 0 0 0,0 1 1 0 0,1 0-1 0 0,-1 1 0 0 0,3 21 156 0 0,-2-19-94 0 0,0 0 0 0 0,0 0 0 0 0,0 9-1 0 0,-1 333 1492 0 0,-4-318-1538 0 0,1 3-4 0 0,3 51 32 0 0,7-43-2 0 0,-7-35-41 0 0,-1-3-4 0 0,1 0 1 0 0,0 0-1 0 0,0-1 0 0 0,0 1 1 0 0,0 0-1 0 0,0 0 0 0 0,0 0 1 0 0,0 0-1 0 0,0 0 0 0 0,1-1 1 0 0,-1 1-1 0 0,0 0 1 0 0,0 0-1 0 0,1 0 0 0 0,-1-1 1 0 0,0 1-1 0 0,1 0 0 0 0,-1 0 1 0 0,1-1-1 0 0,-1 1 0 0 0,1 0 1 0 0,1 0-1 0 0,0 2 70 0 0,-2-3-67 0 0,0 0 1 0 0,0 0 0 0 0,0 0-1 0 0,1 0 1 0 0,-1 0 0 0 0,0 0 0 0 0,0 0-1 0 0,0 0 1 0 0,0 0 0 0 0,0 0-1 0 0,0 0 1 0 0,0 0 0 0 0,0 0 0 0 0,0 0-1 0 0,1 0 1 0 0,-1 0 0 0 0,0 1-1 0 0,0-1 1 0 0,0 0 0 0 0,0 0-1 0 0,0 0 1 0 0,0 0 0 0 0,0 0 0 0 0,1-1-1 0 0,-1 1 1 0 0,0 0 0 0 0,0 0-1 0 0,0 0 1 0 0,0 0 0 0 0,0 0 0 0 0,0 0-1 0 0,0 0 1 0 0,0 0 0 0 0,0 0-1 0 0,1 0 1 0 0,-1 0 0 0 0,0 0-1 0 0,0 0 1 0 0,0 0 0 0 0,0 0 0 0 0,0 0-1 0 0,0-1 1 0 0,0 1 0 0 0,0 0-1 0 0,0 0 1 0 0,0 0 0 0 0,0 0 0 0 0,0 0-1 0 0,0 0 1 0 0,0 0 0 0 0,0 0-1 0 0,0-1 1 0 0,0 1 0 0 0,1 0 0 0 0,11-20 117 0 0,-2 4-133 0 0,-7 11 7 0 0,0 0 0 0 0,0 0 0 0 0,0-1 1 0 0,-1 1-1 0 0,0-1 0 0 0,0 1 0 0 0,2-9 0 0 0,14-29-9 0 0,-17 42 14 0 0,0-2-1 0 0,-1 0 0 0 0,1-1 0 0 0,1 1 0 0 0,-1 0 0 0 0,0 0 0 0 0,1 0 0 0 0,3-5-1 0 0,-6 11-16 0 0,-1 0-1 0 0,0 0 0 0 0,1 0 0 0 0,-1 0 0 0 0,1 1 0 0 0,-2 5 0 0 0,-6 33 5 0 0,2-15 27 0 0,1-12 8 0 0,5-13-16 0 0,0-1 0 0 0,1 1 0 0 0,-1 0 0 0 0,0 0 0 0 0,1-1 0 0 0,-1 1 0 0 0,1 0 1 0 0,-1 0-1 0 0,1-1 0 0 0,0 4 0 0 0,-1-2 9 0 0,1 0 0 0 0,-1 0 0 0 0,0 0 1 0 0,1 0-1 0 0,-1 0 0 0 0,-1 0 0 0 0,1-1 1 0 0,-3 6-1 0 0,3-5-6 0 0,-1-1 0 0 0,1 1 0 0 0,0 0 0 0 0,-1 0 1 0 0,1 0-1 0 0,1 0 0 0 0,-1 0 0 0 0,0 6 0 0 0,0-6-4 0 0,0 1-1 0 0,1-1 0 0 0,-1 1 1 0 0,-1-1-1 0 0,-2 6 0 0 0,2-6-3 0 0,2-3 0 0 0,-1 1 0 0 0,1-1 1 0 0,-1 1-1 0 0,1-1 0 0 0,0 0 0 0 0,0 1 0 0 0,-1-1 0 0 0,1 1 0 0 0,0-1 0 0 0,0 1 0 0 0,-1-1 0 0 0,1 1 0 0 0,0-1 0 0 0,0 1 0 0 0,0-1 0 0 0,0 1 0 0 0,0-1 0 0 0,0 1 0 0 0,0-1 0 0 0,0 1 0 0 0,0-1 0 0 0,0 1 0 0 0,0-1 0 0 0,0 1 0 0 0,0-1 0 0 0,0 1 0 0 0,1 0 1 0 0,-2-1-5 0 0,-4 0 8 0 0,4 0 42 0 0,1 0-45 0 0,0-1 1 0 0,0 1 0 0 0,0 0-1 0 0,0 0 1 0 0,0 0 0 0 0,0 0 0 0 0,0-1-1 0 0,0 1 1 0 0,0 0 0 0 0,0 0-1 0 0,0 0 1 0 0,0 0 0 0 0,0-1-1 0 0,0 1 1 0 0,0 0 0 0 0,0 0 0 0 0,0 0-1 0 0,0-1 1 0 0,0 1 0 0 0,0 0-1 0 0,0 0 1 0 0,-1 0 0 0 0,1 0 0 0 0,0 0-1 0 0,0-1 1 0 0,0 1 0 0 0,0 0-1 0 0,0 0 1 0 0,0 0 0 0 0,-1 0 0 0 0,1 0-1 0 0,0 0 1 0 0,0-1 0 0 0,0 1-1 0 0,0 0 1 0 0,0 0 0 0 0,-1 0 0 0 0,1 0-1 0 0,0 0 1 0 0,0 0 0 0 0,-1 0-2 0 0,1 0 0 0 0,0 0 0 0 0,0 0 0 0 0,0 0 0 0 0,-1 0 0 0 0,1-1 0 0 0,0 1 0 0 0,0 0 0 0 0,0 0 0 0 0,-1 0 0 0 0,1 0 0 0 0,0 0 0 0 0,0 0 0 0 0,0-1 0 0 0,0 1 0 0 0,0 0 0 0 0,-1 0 0 0 0,1 0 0 0 0,0 0 0 0 0,0-1 0 0 0,0 1 0 0 0,0 0 0 0 0,0 0 0 0 0,0 0 0 0 0,0-1 0 0 0,0 1 0 0 0,0 0 0 0 0,0 0 0 0 0,0 0 0 0 0,0-1 0 0 0,0 1 0 0 0,0 0 0 0 0,0 0 0 0 0,0-1 0 0 0,0 1 0 0 0,0 0 0 0 0,0 0-1 0 0,-1 0 1 0 0,1 0 0 0 0,0 0 0 0 0,0 0 0 0 0,0 1 0 0 0,0-1 0 0 0,0 0 0 0 0,0 0 0 0 0,0 0 0 0 0,0 0 0 0 0,-1 0 0 0 0,1 0 0 0 0,0 0 0 0 0,0 0 0 0 0,0 0 0 0 0,0 0 0 0 0,0 0 0 0 0,0 0 0 0 0,0 0 0 0 0,-1 0 0 0 0,1 0 0 0 0,0 0 0 0 0,0 0 0 0 0,0 0 0 0 0,0 0 0 0 0,0 0 0 0 0,0 0-1 0 0,-1 0 1 0 0,1 0 0 0 0,0 0 0 0 0,0-1 0 0 0,0 1 0 0 0,0 0 0 0 0,0 0 0 0 0,0 0 0 0 0,0 0 0 0 0,0 0 0 0 0,0 0 0 0 0,0 0 0 0 0,-1 0 0 0 0,1 0 0 0 0,0-1 0 0 0,-3-1 27 0 0,0 1-19 0 0,3 0-7 0 0,0 1 0 0 0,-1 0 0 0 0,1 0-1 0 0,0 0 1 0 0,0 0 0 0 0,0 0 0 0 0,-1 0 0 0 0,1 0 0 0 0,0-1 0 0 0,0 1 0 0 0,0 0 0 0 0,-1 0 0 0 0,1 0 0 0 0,0-1 0 0 0,0 1 0 0 0,0 0 0 0 0,0 0 0 0 0,0 0 0 0 0,0-1 0 0 0,0 1 0 0 0,-1 0 0 0 0,1 0 0 0 0,0 0 0 0 0,0-1 0 0 0,0 1 0 0 0,0 0 0 0 0,0 0 0 0 0,0-1 0 0 0,0 1 0 0 0,0 0 0 0 0,0 0 0 0 0,0-1 0 0 0,0 1 0 0 0,0 0 0 0 0,0 0 0 0 0,1-1 0 0 0,-2-1 1 0 0,1 0 1 0 0,-1 0-1 0 0,0 1 0 0 0,1-1 1 0 0,-1 0-1 0 0,0 0 0 0 0,-2-3 1 0 0,-2-4 3 0 0,-5-15 2 0 0,6 16-6 0 0,1-1 0 0 0,-3-10 0 0 0,-15-47 1 0 0,19 62-4 0 0,1 1-1 0 0,0-1 1 0 0,-1 1 0 0 0,0 0 0 0 0,-3-6 0 0 0,3 7-2 0 0,0-1 1 0 0,1 1 0 0 0,-1-1 0 0 0,1 1 0 0 0,0-1-1 0 0,0 0 1 0 0,0 1 0 0 0,0-1 0 0 0,0 0 0 0 0,0-4 0 0 0,1 7 1 0 0,0-1 1 0 0,0 1 0 0 0,0 0 0 0 0,0 0 0 0 0,0 0 0 0 0,0 0 0 0 0,0-1 0 0 0,0 1-1 0 0,0 0 1 0 0,0 0 0 0 0,0 0 0 0 0,-1 0 0 0 0,1 0 0 0 0,0-1 0 0 0,0 1 0 0 0,0 0-1 0 0,0 0 1 0 0,0 0 0 0 0,0 0 0 0 0,0 0 0 0 0,0 0 0 0 0,0 0 0 0 0,-1-1 0 0 0,1 1 0 0 0,0 0-1 0 0,0 0 1 0 0,0 0 0 0 0,0 0 0 0 0,0 0 0 0 0,0 0 0 0 0,-1 0 0 0 0,1 0 0 0 0,0 0-1 0 0,0 0 1 0 0,0 0 0 0 0,0 0 0 0 0,0 0 0 0 0,-1 0 0 0 0,1 0 0 0 0,0 0 0 0 0,0 0 0 0 0,0 0 0 0 0,-1 0 0 0 0,1 0 0 0 0,0 0 0 0 0,0 0 0 0 0,0 0 0 0 0,0 0 0 0 0,0 0 0 0 0,0-1 0 0 0,-1 1 0 0 0,1 0 0 0 0,0 0 0 0 0,0 0 0 0 0,0 0 0 0 0,0 0 0 0 0,0 0 0 0 0,0 0 0 0 0,0 0 0 0 0,0 0 0 0 0,-1 0 0 0 0,1 0 0 0 0,0-1 0 0 0,0 1 0 0 0,0 0 0 0 0,0 0 0 0 0,0 0 0 0 0,0 0 0 0 0,0 0 0 0 0,0 0 0 0 0,0 0 0 0 0,0-1 0 0 0,0 1 0 0 0,0 0 0 0 0,0 0 0 0 0,0 0 1 0 0,0 0-1 0 0,0-1 0 0 0,0 1 55 0 0,0 2-4 0 0,0-4 141 0 0,21 2 1194 0 0,63-4-128 0 0,-7 8-1018 0 0,-77-4-315 0 0,0 0-1 0 0,0 0 1 0 0,0 0-1 0 0,1 0 1 0 0,-1 0-1 0 0,0 0 0 0 0,0 0 1 0 0,0 0-1 0 0,1 0 1 0 0,-1 0-1 0 0,0 0 0 0 0,0 0 1 0 0,0 0-1 0 0,1 0 1 0 0,-1 0-1 0 0,0 0 1 0 0,0-1-1 0 0,0 1 0 0 0,1 0 1 0 0,-1 0-1 0 0,0 0 1 0 0,0 0-1 0 0,0 0 0 0 0,0 0 1 0 0,0 0-1 0 0,1-1 1 0 0,-1 1-1 0 0,0 0 1 0 0,0 0-1 0 0,0 0 0 0 0,0 0 1 0 0,0-1-1 0 0,0 1 1 0 0,0 0-1 0 0,0 0 0 0 0,1 0 1 0 0,-1-1-1 0 0,0 1 1 0 0,0 0-1 0 0,-4-10-6462 0 0,-12-7-4918 0 0,9 12 8956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56:19.10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214 249 6361 0 0,'0'0'9528'0'0,"-2"-16"-7941"0"0,0 4-1210 0 0,0 0 1 0 0,1-1-1 0 0,1-22 1 0 0,1 23-378 0 0,-1 1 1 0 0,-1 0-1 0 0,0 0 0 0 0,0 0 1 0 0,-4-12-1 0 0,2 7-11 0 0,0 7 22 0 0,-5-18 0 0 0,7 25-11 0 0,0 0-1 0 0,0 0 1 0 0,0 0 0 0 0,0 0 0 0 0,0 0-1 0 0,0 0 1 0 0,0 0 0 0 0,-1 1-1 0 0,1-1 1 0 0,-1 1 0 0 0,1-1-1 0 0,-1 1 1 0 0,-3-3 0 0 0,4 4 3 0 0,-1-1 0 0 0,0 1 0 0 0,0-1 0 0 0,1 1 0 0 0,-1 0 1 0 0,0-1-1 0 0,0 1 0 0 0,0 0 0 0 0,1 1 0 0 0,-1-1 0 0 0,0 0 0 0 0,-3 1 1 0 0,1 0 31 0 0,1 0 1 0 0,-1 1 0 0 0,0-1 0 0 0,1 1 0 0 0,-5 2 0 0 0,0 2 58 0 0,0 0 0 0 0,0 1 0 0 0,1 0 0 0 0,0 0 0 0 0,0 1 0 0 0,0 0 0 0 0,-8 13 0 0 0,8-9 153 0 0,0 1 0 0 0,1 0 0 0 0,0 0 0 0 0,-8 27 0 0 0,13-35-205 0 0,0-2-65 0 0,0 0 1 0 0,0 0-1 0 0,0 1 0 0 0,0 4 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56:19.10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156 5 8602 0 0,'0'0'7938'0'0,"-17"-1"-7921"0"0,-54-2-45 0 0,19 3-1114 0 0,37 0-3216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56:19.10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179 1 5233 0 0,'0'0'11696'0'0,"-6"9"-10765"0"0,-1 2-633 0 0,1-1 57 0 0,0-1 1 0 0,-1 0-1 0 0,0 0 0 0 0,-10 9 0 0 0,7-8 64 0 0,0-2 1 0 0,-1 1 0 0 0,0-2 0 0 0,-17 9 0 0 0,12-7-2244 0 0,-20 5 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56:19.10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1 6529 0 0,'0'0'13173'0'0,"13"19"-12680"0"0,42 60-73 0 0,-26-35 422 0 0,-6-11-1554 0 0,-14-18-8873 0 0</inkml:trace>
  <inkml:trace contextRef="#ctx0" brushRef="#br0" timeOffset="1">436 258 9706 0 0,'0'0'6720'0'0,"-14"-3"-7212"0"0,-42-9-49 0 0,51 11 31 0 0,1 0 1 0 0,0 0 0 0 0,0 0 0 0 0,0 0 0 0 0,-5-3-1 0 0,3 1-2882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56:19.17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66 8 6065 0 0,'0'0'11664'0'0,"-7"-1"-11615"0"0,-31-3-451 0 0,18 1-5106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56:19.11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103 33 10954 0 0,'0'0'6658'0'0,"-103"-32"-20757"0"0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56:19.11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4 35 5385 0 0,'0'0'11832'0'0,"-1"-5"-11328"0"0,-2-16-60 0 0,3 21-422 0 0,0 0-1 0 0,0-1 1 0 0,0 1-1 0 0,1-1 0 0 0,-1 1 1 0 0,0 0-1 0 0,0-1 1 0 0,0 1-1 0 0,0 0 1 0 0,0-1-1 0 0,0 1 1 0 0,0 0-1 0 0,1-1 1 0 0,-1 1-1 0 0,0 0 0 0 0,0-1 1 0 0,0 1-1 0 0,1 0 1 0 0,-1 0-1 0 0,0-1 1 0 0,0 1-1 0 0,1 0 1 0 0,-1 0-1 0 0,0 0 1 0 0,1-1-1 0 0,-1 1 0 0 0,0 0 1 0 0,1 0-1 0 0,-1 0 1 0 0,0 0-1 0 0,1 0 1 0 0,-1 0-1 0 0,0-1 1 0 0,1 1-1 0 0,-1 0 1 0 0,0 0-1 0 0,1 0 0 0 0,-1 0 1 0 0,13 2 229 0 0,-7 1-158 0 0,0 0-1 0 0,0 1 0 0 0,0-1 0 0 0,-1 1 0 0 0,1 1 0 0 0,-1-1 0 0 0,0 1 0 0 0,0 0 1 0 0,6 8-1 0 0,-6-7 59 0 0,-1 0 0 0 0,1 1 1 0 0,-1-1-1 0 0,0 1 0 0 0,-1 0 1 0 0,0 1-1 0 0,0-1 0 0 0,3 11 1 0 0,-5-16-95 0 0,-1 1 0 0 0,1 0 1 0 0,-1-1-1 0 0,0 1 1 0 0,0 0-1 0 0,0-1 0 0 0,0 1 1 0 0,0 0-1 0 0,0-1 0 0 0,-1 1 1 0 0,1 0-1 0 0,-1-1 1 0 0,0 1-1 0 0,0-1 0 0 0,0 1 1 0 0,-2 3-1 0 0,2-4-37 0 0,0 0 0 0 0,-1 0 0 0 0,1-1 1 0 0,-1 1-1 0 0,0-1 0 0 0,1 1 0 0 0,-1-1 0 0 0,0 1 0 0 0,0-1 0 0 0,0 0 0 0 0,0 0 0 0 0,0 0 0 0 0,0 0 1 0 0,0-1-1 0 0,0 1 0 0 0,0-1 0 0 0,0 1 0 0 0,0-1 0 0 0,-4 1 0 0 0,0-1-92 0 0,-20 0-1621 0 0,25 0 1459 0 0,1 0 0 0 0,0 0 1 0 0,-1 0-1 0 0,1-1 0 0 0,0 1 1 0 0,-1 0-1 0 0,1 0 1 0 0,0-1-1 0 0,-1 1 0 0 0,1 0 1 0 0,0 0-1 0 0,-1-1 1 0 0,1 1-1 0 0,0 0 0 0 0,0-1 1 0 0,-1 0-1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56:19.11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41 0 9706 0 0,'0'0'11887'0'0,"-7"18"-11654"0"0,-20 55-52 0 0,20-49-48 0 0,8-15 3 0 0,0-6-81 0 0,0 0-27 0 0,0-1-1 0 0,0 0 1 0 0,0 0-1 0 0,1 0 0 0 0,-1 0 1 0 0,0 0-1 0 0,1 0 1 0 0,-1 0-1 0 0,1 0 0 0 0,0 0 1 0 0,0-1-1 0 0,-1 1 1 0 0,1-1-1 0 0,3 2 0 0 0,0 0-338 0 0,1 1 0 0 0,0-1-1 0 0,12 4 1 0 0,-9-5-1519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56:19.11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121 102 7642 0 0,'0'0'9047'0'0,"1"-1"-8882"0"0,1 0-74 0 0,0-1-1 0 0,0 0 1 0 0,-1 0-1 0 0,1-1 1 0 0,-1 1-1 0 0,1 0 1 0 0,-1-1-1 0 0,0 1 1 0 0,1 0-1 0 0,-1-1 1 0 0,-1 0 0 0 0,2-4-1 0 0,-1 6-68 0 0,-1-1 0 0 0,1 1 0 0 0,-1-1 0 0 0,0 1 0 0 0,0-1 0 0 0,0 0 0 0 0,0 1 1 0 0,0-1-1 0 0,0 1 0 0 0,0-1 0 0 0,0 0 0 0 0,0 1 0 0 0,-1-1 0 0 0,1 1 0 0 0,-1-1 0 0 0,1 1 0 0 0,-1-1 0 0 0,0 1 0 0 0,1-1 0 0 0,-1 1 0 0 0,0 0 0 0 0,0-1 1 0 0,0 1-1 0 0,-1-1 0 0 0,-2-2-22 0 0,0 1 0 0 0,0 0 0 0 0,-1 0 1 0 0,1 1-1 0 0,-1 0 0 0 0,1-1 0 0 0,-1 2 1 0 0,0-1-1 0 0,0 0 0 0 0,-9 0 0 0 0,12 1 57 0 0,-1 1-1 0 0,1 0 0 0 0,0 0 1 0 0,-1 0-1 0 0,1 0 0 0 0,0 0 0 0 0,-1 1 1 0 0,1-1-1 0 0,0 1 0 0 0,-1-1 1 0 0,1 1-1 0 0,0 0 0 0 0,0 0 1 0 0,0 0-1 0 0,0 1 0 0 0,0-1 1 0 0,0 0-1 0 0,0 1 0 0 0,0-1 1 0 0,0 1-1 0 0,0 0 0 0 0,1 0 1 0 0,-1-1-1 0 0,1 1 0 0 0,-2 3 1 0 0,0 0 31 0 0,0 1-1 0 0,1-1 1 0 0,0 1 0 0 0,0 0 0 0 0,0 0 0 0 0,1 0 0 0 0,0 0 0 0 0,0 0 0 0 0,0 0 0 0 0,1 1 0 0 0,0-1 0 0 0,0 9 0 0 0,1-13-60 0 0,-1 0 0 0 0,0 0 1 0 0,1-1-1 0 0,-1 1 1 0 0,1 0-1 0 0,-1-1 0 0 0,1 1 1 0 0,0 0-1 0 0,0-1 1 0 0,-1 1-1 0 0,1-1 1 0 0,0 1-1 0 0,0-1 0 0 0,1 0 1 0 0,-1 1-1 0 0,1 0 1 0 0,1 0 2 0 0,-1 0 0 0 0,1 0 1 0 0,0-1-1 0 0,-1 1 0 0 0,1-1 1 0 0,0 0-1 0 0,0 1 1 0 0,4 0-1 0 0,1-1-8 0 0,0 1 1 0 0,0-1-1 0 0,0-1 0 0 0,0 0 1 0 0,15-1-1 0 0,-21 1-26 0 0,0-1 0 0 0,0 1 0 0 0,0-1 1 0 0,0 0-1 0 0,0 0 0 0 0,0 1 0 0 0,-1-1 0 0 0,1-1 0 0 0,0 1 0 0 0,0 0 0 0 0,-1 0 1 0 0,1-1-1 0 0,0 1 0 0 0,-1-1 0 0 0,0 1 0 0 0,1-1 0 0 0,-1 0 0 0 0,2-2 0 0 0,-1 1-3 0 0,-1-1 0 0 0,1 1 0 0 0,0-1-1 0 0,-1 1 1 0 0,0-1 0 0 0,0 0 0 0 0,0 0-1 0 0,0 1 1 0 0,0-6 0 0 0,1-3 19 0 0,0 12 3 0 0,0 6 5 0 0,0 12 93 0 0,1-1 51 0 0,1 31-1 0 0,-4-17-936 0 0,0-18-6033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56:19.11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9 0 10362 0 0,'0'0'12500'0'0,"-1"20"-12217"0"0,1 4-205 0 0,-5 56 221 0 0,5-76-900 0 0,-1 8 2143 0 0,0-6-3621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56:19.11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156 70 12947 0 0,'0'0'7865'0'0,"-18"-5"-7811"0"0,-57-12-70 0 0,68 16-162 0 0,0-1-1 0 0,0 0 1 0 0,0 0 0 0 0,-11-5 0 0 0,12 4-357 0 0,-5-4-2264 0 0</inkml:trace>
  <inkml:trace contextRef="#ctx0" brushRef="#br0" timeOffset="1">96 0 10138 0 0,'0'0'9838'0'0,"5"20"-9103"0"0,15 60-217 0 0,-14-51-193 0 0,-6-20-86 0 0,-1-1-135 0 0,1-7-249 0 0,-2 13 525 0 0,2-14-557 0 0,0 1-1 0 0,0-1 0 0 0,0 1 1 0 0,0-1-1 0 0,0 0 0 0 0,0 1 1 0 0,-1-1-1 0 0,1 1 0 0 0,0-1 1 0 0,0 0-1 0 0,0 1 0 0 0,0-1 1 0 0,-1 1-1 0 0,1-1 1 0 0,0 0-1 0 0,0 1 0 0 0,-1-1 1 0 0,1 0-1 0 0,0 0 0 0 0,-1 1 1 0 0,1-1-1 0 0,0 0 0 0 0,-1 0 1 0 0,1 1-1 0 0,0-1 0 0 0,-1 0 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56:19.11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5 0 6953 0 0,'0'0'11192'0'0,"-1"18"-10813"0"0,-2 52 2 0 0,3-68-299 0 0,0 0 0 0 0,0 0 0 0 0,-1 0-1 0 0,1 0 1 0 0,1 0 0 0 0,-1 0 0 0 0,0 0-1 0 0,0 0 1 0 0,1 0 0 0 0,-1 0 0 0 0,1 0-1 0 0,-1 0 1 0 0,1 0 0 0 0,0 0 0 0 0,1 3-1 0 0,-1-5-33 0 0,0 1-1 0 0,0-1 1 0 0,0 1-1 0 0,-1-1 1 0 0,1 0-1 0 0,0 1 1 0 0,0-1-1 0 0,0 0 0 0 0,0 0 1 0 0,0 1-1 0 0,0-1 1 0 0,-1 0-1 0 0,1 0 1 0 0,0 0-1 0 0,0 0 1 0 0,0 0-1 0 0,0-1 1 0 0,1 1-1 0 0,5 0 49 0 0,-5-1-78 0 0,0 1-1 0 0,1 0 1 0 0,-1-1-1 0 0,0 1 1 0 0,0-1-1 0 0,-1 1 1 0 0,1-1-1 0 0,0 0 1 0 0,0 0-1 0 0,0 0 1 0 0,0 0-1 0 0,-1 0 1 0 0,1 0-1 0 0,0-1 1 0 0,-1 1-1 0 0,1-1 1 0 0,1-2-1 0 0,2-2 3 0 0,0-1-1 0 0,0 0 1 0 0,3-9-1 0 0,-1 4 7 0 0,-3 8 7 0 0,-2 6-17 0 0,0 12 38 0 0,-1-8 31 0 0,19 116 1483 0 0,-16-91-1042 0 0,-1 62 1 0 0,-4-90-500 0 0,1 0 0 0 0,0-1 1 0 0,-1 1-1 0 0,1 0 1 0 0,-1 0-1 0 0,0 0 0 0 0,0-1 1 0 0,-1 5-1 0 0,1-6-19 0 0,1 0-1 0 0,-1 0 1 0 0,0 0-1 0 0,1 0 1 0 0,-1-1-1 0 0,0 1 1 0 0,0 0-1 0 0,1 0 1 0 0,-1 0 0 0 0,0-1-1 0 0,0 1 1 0 0,0 0-1 0 0,0-1 1 0 0,0 1-1 0 0,0-1 1 0 0,0 1-1 0 0,0-1 1 0 0,0 1-1 0 0,0-1 1 0 0,0 0 0 0 0,0 0-1 0 0,-2 1 1 0 0,-2-1-85 0 0,0 0 1 0 0,0-1 0 0 0,-1 1-1 0 0,1-1 1 0 0,0 0-1 0 0,0-1 1 0 0,0 1 0 0 0,0-1-1 0 0,-7-3 1 0 0,-5-6-3028 0 0,3-3-4141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56:19.11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126 129 6473 0 0,'0'0'6272'0'0,"1"-11"-5581"0"0,1-4-384 0 0,0 3 354 0 0,-1 0 0 0 0,0-22 0 0 0,-1 32-597 0 0,0 1 1 0 0,0-1-1 0 0,0 0 0 0 0,-1 1 1 0 0,1-1-1 0 0,0 1 1 0 0,-1-1-1 0 0,1 1 0 0 0,-1-1 1 0 0,0 1-1 0 0,1-1 0 0 0,-1 1 1 0 0,0 0-1 0 0,0-1 0 0 0,0 1 1 0 0,0 0-1 0 0,0 0 1 0 0,-2-2-1 0 0,1 1 13 0 0,0 0 0 0 0,0 1 0 0 0,-1-1 1 0 0,1 1-1 0 0,-1 0 0 0 0,1 0 0 0 0,-1 0 0 0 0,1 0 1 0 0,-1 0-1 0 0,-3 0 0 0 0,3 1-12 0 0,0-1-1 0 0,0 1 1 0 0,0 0 0 0 0,-1 0-1 0 0,1 0 1 0 0,0 0 0 0 0,0 1-1 0 0,0-1 1 0 0,0 1 0 0 0,0 0-1 0 0,0 0 1 0 0,0 0 0 0 0,0 0-1 0 0,0 1 1 0 0,0-1 0 0 0,0 1-1 0 0,1 0 1 0 0,-6 4 0 0 0,5-1 9 0 0,0 0 1 0 0,0 0-1 0 0,0 0 0 0 0,0 0 1 0 0,1 1-1 0 0,0-1 1 0 0,0 1-1 0 0,0 0 1 0 0,1 0-1 0 0,0 0 1 0 0,0-1-1 0 0,0 1 0 0 0,1 0 1 0 0,0 0-1 0 0,0 12 1 0 0,1-16-34 0 0,0 1 1 0 0,0 0 0 0 0,0-1-1 0 0,0 1 1 0 0,0-1 0 0 0,1 1-1 0 0,-1-1 1 0 0,1 0 0 0 0,-1 1-1 0 0,1-1 1 0 0,0 0 0 0 0,0 0-1 0 0,0 0 1 0 0,0 0 0 0 0,0-1-1 0 0,0 1 1 0 0,0-1 0 0 0,1 1-1 0 0,-1-1 1 0 0,0 0 0 0 0,1 0-1 0 0,2 1 1 0 0,0 0-7 0 0,0 0 0 0 0,0-1 0 0 0,0 1 0 0 0,0-1 0 0 0,0 0 0 0 0,0-1 0 0 0,0 1 0 0 0,0-1 0 0 0,1-1 0 0 0,7 0 0 0 0,-11 0-35 0 0,0 0 0 0 0,0 0 0 0 0,0 0 0 0 0,0 0 0 0 0,0 0 1 0 0,0 0-1 0 0,0-1 0 0 0,-1 1 0 0 0,1-1 0 0 0,0 1 0 0 0,-1-1 0 0 0,1 0 1 0 0,-1 0-1 0 0,0 0 0 0 0,1 0 0 0 0,-1 0 0 0 0,1-2 0 0 0,2-5-77 0 0,0-1-1 0 0,5-14 0 0 0,-9 23 73 0 0,-1 6 31 0 0,1 0 1 0 0,-1-1 0 0 0,1 1-1 0 0,0 0 1 0 0,1 6 0 0 0,0 12 67 0 0,-6 4 36 0 0,0-2-1186 0 0,6-9-3748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56:19.12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10 9378 0 0,'0'0'11892'0'0,"2"-1"-11741"0"0,0 0-131 0 0,-1 0 0 0 0,1 0 1 0 0,-1 0-1 0 0,1 0 1 0 0,-1 0-1 0 0,1 1 0 0 0,0-1 1 0 0,-1 1-1 0 0,1-1 1 0 0,0 1-1 0 0,0 0 0 0 0,-1 0 1 0 0,1-1-1 0 0,0 1 0 0 0,0 0 1 0 0,-1 1-1 0 0,1-1 1 0 0,0 0-1 0 0,0 1 0 0 0,-1-1 1 0 0,1 1-1 0 0,0-1 1 0 0,1 2-1 0 0,0 0 45 0 0,0 0 0 0 0,0 0 0 0 0,0 1 0 0 0,-1 0 0 0 0,1-1 1 0 0,-1 1-1 0 0,0 0 0 0 0,0 0 0 0 0,0 0 0 0 0,0 0 0 0 0,0 1 0 0 0,0-1 0 0 0,-1 1 0 0 0,0-1 0 0 0,0 1 1 0 0,0-1-1 0 0,0 1 0 0 0,0 0 0 0 0,0-1 0 0 0,-1 6 0 0 0,0-7-20 0 0,0 0 0 0 0,0 0 0 0 0,0 0 0 0 0,0 0 0 0 0,-1 0 0 0 0,1 0 0 0 0,-1-1 0 0 0,1 1 0 0 0,-1 0 1 0 0,0 0-1 0 0,0-1 0 0 0,1 1 0 0 0,-1 0 0 0 0,0-1 0 0 0,0 1 0 0 0,-1-1 0 0 0,1 1 0 0 0,0-1 0 0 0,0 0 0 0 0,-1 1 0 0 0,1-1 0 0 0,-3 2 0 0 0,-6 4 188 0 0,5-4-193 0 0,0 1 1 0 0,1 0-1 0 0,-6 6 1 0 0,9-9-36 0 0,0-1 1 0 0,0 1 0 0 0,1 0-1 0 0,-1 0 1 0 0,1 0 0 0 0,-1 0 0 0 0,1 0-1 0 0,-1-1 1 0 0,1 1 0 0 0,-1 0-1 0 0,1 0 1 0 0,0 0 0 0 0,-1 0-1 0 0,1 1 1 0 0,0-1 0 0 0,0 0 0 0 0,0 0-1 0 0,0 0 1 0 0,0 0 0 0 0,0 0-1 0 0,0 0 1 0 0,0 0 0 0 0,0 0 0 0 0,0 0-1 0 0,1 2 1 0 0,0-2 8 0 0,0 1 0 0 0,0-1 0 0 0,0 0 0 0 0,0 0 0 0 0,0 1 0 0 0,0-1 0 0 0,0 0 0 0 0,0 0 0 0 0,0 0 0 0 0,1 0 0 0 0,-1-1 0 0 0,0 1 0 0 0,2 0 0 0 0,19 9 33 0 0,-19-9-51 0 0,9 2-374 0 0,-1 1 0 0 0,20 2 0 0 0,-8-5-8490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56:19.09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9 692 4409 0 0,'0'0'3542'0'0,"-1"-2"-3221"0"0,-1-5 160 0 0,1 1-1 0 0,-1-1 1 0 0,1 1-1 0 0,0-1 0 0 0,0-13 1 0 0,3-38 463 0 0,13-48 49 0 0,-4 35-453 0 0,-10 63-469 0 0,4-25 566 0 0,-4 31-511 0 0,0 0 1 0 0,-1-1-1 0 0,1 1 0 0 0,0 0 0 0 0,0 0 1 0 0,0 0-1 0 0,0 0 0 0 0,1 0 1 0 0,-1 0-1 0 0,0 0 0 0 0,3-2 0 0 0,-2 3-89 0 0,-1 0 0 0 0,0 1 0 0 0,0-1 0 0 0,1 1 0 0 0,-1-1 0 0 0,0 1 0 0 0,0 0 0 0 0,1 0 0 0 0,-1 0 0 0 0,0-1 0 0 0,1 1 0 0 0,-1 0 0 0 0,0 1 0 0 0,1-1 0 0 0,2 1-1 0 0,0-1 17 0 0,0 1-1 0 0,0 1 0 0 0,7 2 1 0 0,-8-3-28 0 0,33 15 438 0 0,-33-15-315 0 0,1 1 0 0 0,0-1-1 0 0,0-1 1 0 0,0 1 0 0 0,-1-1 0 0 0,1 0 0 0 0,8 0 0 0 0,-12 0-132 0 0,1 0 0 0 0,-1-1 1 0 0,1 1-1 0 0,-1 0 1 0 0,0 0-1 0 0,1-1 0 0 0,-1 1 1 0 0,1-1-1 0 0,-1 1 1 0 0,1 0-1 0 0,-1-1 1 0 0,0 1-1 0 0,1-1 0 0 0,-1 1 1 0 0,0-1-1 0 0,1 1 1 0 0,-1-1-1 0 0,0 1 1 0 0,0-1-1 0 0,0 1 0 0 0,1-1 1 0 0,-1 0-1 0 0,0 1 1 0 0,0-1-1 0 0,0 1 0 0 0,0-2 1 0 0,1-15-46 0 0,-1 17 29 0 0,-1-13-4 0 0,0 0-1 0 0,-1-1 1 0 0,-5-17 0 0 0,4 18 38 0 0,0 0 0 0 0,1-1 1 0 0,-1-18-1 0 0,3 29 7 0 0,0 0 0 0 0,0 1 1 0 0,1-1-1 0 0,-1 1 0 0 0,0-1 0 0 0,1 0 0 0 0,-1 1 0 0 0,1-1 0 0 0,0 1 0 0 0,0 0 0 0 0,2-5 0 0 0,-2 6-5 0 0,1-1 0 0 0,-1 1-1 0 0,0-1 1 0 0,1 1 0 0 0,-1-1-1 0 0,1 1 1 0 0,-1 0 0 0 0,1 0 0 0 0,0 0-1 0 0,0 0 1 0 0,-1 0 0 0 0,1 0-1 0 0,0 0 1 0 0,0 1 0 0 0,2-1 0 0 0,22-4-10 0 0,-20 5 49 0 0,0-1-1 0 0,1 0 1 0 0,-1-1-1 0 0,0 1 1 0 0,7-4 0 0 0,-11 4-65 0 0,-1 0 1 0 0,1 0-1 0 0,-1 0 1 0 0,1 0-1 0 0,-1 0 1 0 0,0 0-1 0 0,0-1 1 0 0,1 1-1 0 0,-1 0 1 0 0,0-1 0 0 0,0 1-1 0 0,0-1 1 0 0,0 1-1 0 0,0-1 1 0 0,-1 1-1 0 0,1-1 1 0 0,0 0-1 0 0,-1 0 1 0 0,1 1-1 0 0,-1-1 1 0 0,1 0-1 0 0,-1 0 1 0 0,0 1 0 0 0,0-3-1 0 0,1-4-161 0 0,0-30 274 0 0,-1 35-401 0 0,0-1 0 0 0,0 0-1 0 0,-1 1 1 0 0,1-1 0 0 0,-1 0 0 0 0,0 1 0 0 0,-2-6-1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56:19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10 0 0 0,'0'0'4938'0'0,"0"-2"-4519"0"0,0-6 4366 0 0,-3 22-3056 0 0,1-2-1053 0 0,0 0 0 0 0,-1 0 0 0 0,-6 15 0 0 0,3-9-289 0 0,2 9-109 0 0,3-18 28 0 0,1-8 53 0 0,0-4 197 0 0,4-61-1139 0 0,1 1 831 0 0,-5 62-237 0 0,-6 8-633 0 0,0-3 761 0 0,0 0-1 0 0,0 0 1 0 0,0-1 0 0 0,0 0-1 0 0,0-1 1 0 0,-10 3-1 0 0,-11 1-831 0 0,-1-1-4567 0 0,26-5 4859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56:19.09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72 64 4113 0 0,'0'0'793'0'0,"0"-2"-639"0"0,0 1-705 0 0,2-13 7397 0 0,-2 14-6675 0 0,0 0 1 0 0,1 0-1 0 0,-1 0 1 0 0,0 0-1 0 0,0-1 1 0 0,0 1-1 0 0,1 0 1 0 0,0 1-73 0 0,0-1 0 0 0,0 0 0 0 0,0 1 0 0 0,0-1 0 0 0,0 0 0 0 0,0 1 0 0 0,0 0 1 0 0,0-1-1 0 0,0 1 0 0 0,-1-1 0 0 0,1 1 0 0 0,0 0 0 0 0,1 1 0 0 0,11 14 728 0 0,-10-11-526 0 0,12 16 521 0 0,-1 2 0 0 0,-1 0-1 0 0,11 27 1 0 0,-29-65-478 0 0,1-2 0 0 0,-4-23 1 0 0,6 26-396 0 0,-6-28 0 0 0,6 35 28 0 0,0 0 1 0 0,0 1-1 0 0,0-1 1 0 0,-1 1 0 0 0,0 0-1 0 0,-5-7 1 0 0,8 12 16 0 0,-1 0 0 0 0,1 0 0 0 0,-1 1-1 0 0,1-1 1 0 0,-1 0 0 0 0,0 0 0 0 0,1 1 0 0 0,-1-1 0 0 0,0 0 0 0 0,1 1 0 0 0,-1-1 0 0 0,0 1 0 0 0,0-1 0 0 0,0 1 0 0 0,1-1-1 0 0,-1 1 1 0 0,0 0 0 0 0,0-1 0 0 0,0 1 0 0 0,0 0 0 0 0,0 0 0 0 0,0 0 0 0 0,0 0 0 0 0,0 0 0 0 0,1 0 0 0 0,-3 0 0 0 0,2 1 17 0 0,0-1 0 0 0,-1 1 0 0 0,1 0 1 0 0,0 0-1 0 0,0 0 0 0 0,-1-1 0 0 0,1 1 1 0 0,0 1-1 0 0,0-1 0 0 0,0 0 0 0 0,0 0 1 0 0,0 0-1 0 0,0 1 0 0 0,1-1 1 0 0,-2 3-1 0 0,-3 4 62 0 0,1 0 1 0 0,-1 0-1 0 0,0-1 0 0 0,-7 8 1 0 0,9-11-147 0 0,0-1 0 0 0,-1 0 0 0 0,1-1 0 0 0,0 1 0 0 0,-1-1 0 0 0,0 1 0 0 0,1-1 0 0 0,-1 0 0 0 0,0-1 0 0 0,-7 3 0 0 0,6-2-741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56:19.10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185 276 2457 0 0,'0'0'15147'0'0,"0"-11"-13695"0"0,-3-8-1152 0 0,0 0-1 0 0,0-35 1 0 0,-1-13-273 0 0,2 48-17 0 0,-5-25-15 0 0,6 40-2 0 0,0 1-1 0 0,0 0 1 0 0,0-1-1 0 0,0 1 1 0 0,0 0-1 0 0,-1 0 0 0 0,0 0 1 0 0,0 0-1 0 0,1 0 1 0 0,-4-2-1 0 0,5 4 5 0 0,0 1 0 0 0,-1-1 0 0 0,1 1 0 0 0,0 0 0 0 0,-1-1 0 0 0,1 1 0 0 0,0-1 0 0 0,-1 1 0 0 0,1 0 0 0 0,-1 0 0 0 0,1-1 0 0 0,0 1 0 0 0,-1 0 0 0 0,1 0 0 0 0,-1 0 0 0 0,1-1 0 0 0,-1 1 0 0 0,1 0 0 0 0,-1 0 0 0 0,1 0 0 0 0,-1 0 0 0 0,1 0 0 0 0,0 0 0 0 0,-1 0 0 0 0,1 0 0 0 0,-1 0 0 0 0,1 0 0 0 0,-1 0 0 0 0,1 1 0 0 0,-1-1 0 0 0,1 0 0 0 0,-1 0 0 0 0,1 0 0 0 0,-1 1 0 0 0,1-1-1 0 0,0 0 1 0 0,-1 0 0 0 0,1 1 0 0 0,0-1 0 0 0,-1 1 0 0 0,-1 1 49 0 0,0 1-1 0 0,0 0 0 0 0,1-1 0 0 0,-1 1 1 0 0,-1 5-1 0 0,-1 2 86 0 0,-8 11 61 0 0,-1-1-1 0 0,-1 0 1 0 0,-29 31 0 0 0,43-50-207 0 0,-5 3 120 0 0,1 1-1 0 0,-8 11 1 0 0,11-14-324 0 0,0 0 0 0 0,0 0 0 0 0,0 0 0 0 0,0 1 0 0 0,0-1 0 0 0,1 0 0 0 0,-1 1 0 0 0,0-1 0 0 0,1 0 0 0 0,0 1 0 0 0,0 3 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56:19.10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112 23 5369 0 0,'0'0'9282'0'0,"-9"-3"-9111"0"0,-30-10-76 0 0,34 12-271 0 0,0-1 0 0 0,0 1 0 0 0,0 0 1 0 0,0 1-1 0 0,0-1 0 0 0,-1 1 1 0 0,-7 1-1 0 0,-2-1-5336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56:19.10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123 41 8682 0 0,'0'0'6853'0'0,"-13"16"-6533"0"0,-39 49-113 0 0,50-62-184 0 0,-1 1 0 0 0,1-1 0 0 0,-1 0 0 0 0,0 0 0 0 0,0 0 0 0 0,0 0 1 0 0,-5 3-1 0 0,0 0-17 0 0,5-4-322 0 0,-8 7 371 0 0,2-7-5230 0 0</inkml:trace>
  <inkml:trace contextRef="#ctx0" brushRef="#br0" timeOffset="1">26 0 6409 0 0,'0'0'6967'0'0,"11"21"-6136"0"0,34 63-124 0 0,-41-78-496 0 0,-1 0-1 0 0,0 1 1 0 0,0-1 0 0 0,4 12-1 0 0,-4-6 161 0 0,4 9 85 0 0,1 5-927 0 0,0-11-6682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56:19.10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101 45 10010 0 0,'0'0'5313'0'0,"-84"-37"-6569"0"0,75 33 40 0 0,2 0-1137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56:19.10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29 0 3945 0 0,'0'0'12032'0'0,"1"14"-11235"0"0,1 3-544 0 0,3 76 1319 0 0,-5-80-1275 0 0,0 1-68 0 0,0-1 0 0 0,0 1 0 0 0,-1-1 0 0 0,-1 0 0 0 0,0 1 0 0 0,-7 23 0 0 0,8-35-164 0 0,1-4 85 0 0,2-5-177 0 0,2 0-118 0 0,0 0 5 0 0,1 0 1 0 0,-1 0-1 0 0,1 1 0 0 0,11-12 0 0 0,-15 17 137 0 0,0 0 0 0 0,0 0-1 0 0,0 1 1 0 0,0-1 0 0 0,0 0-1 0 0,0 1 1 0 0,1-1 0 0 0,-1 0-1 0 0,0 1 1 0 0,0 0 0 0 0,0-1-1 0 0,0 1 1 0 0,1 0 0 0 0,-1-1-1 0 0,0 1 1 0 0,0 0 0 0 0,1 0-1 0 0,-1 0 1 0 0,0 0 0 0 0,0 0-1 0 0,0 0 1 0 0,1 1 0 0 0,-1-1-1 0 0,0 0 1 0 0,0 1 0 0 0,0-1-1 0 0,1 1 1 0 0,-1-1 0 0 0,0 1-1 0 0,0 0 1 0 0,0-1 0 0 0,0 1 0 0 0,0 0-1 0 0,0 0 1 0 0,0 0 0 0 0,0 0-1 0 0,-1 0 1 0 0,2 2 0 0 0,1-1 39 0 0,-1 2 1 0 0,0-1-1 0 0,0 0 1 0 0,0 0-1 0 0,0 1 1 0 0,0-1-1 0 0,-1 1 1 0 0,1-1 0 0 0,-1 1-1 0 0,0 0 1 0 0,0 0-1 0 0,0 0 1 0 0,-1-1-1 0 0,0 1 1 0 0,1 0-1 0 0,-1 7 1 0 0,-1-10-25 0 0,1 1 1 0 0,0-1-1 0 0,-1 0 0 0 0,1 0 1 0 0,-1 0-1 0 0,1 0 0 0 0,-1 0 1 0 0,1 0-1 0 0,-1 0 0 0 0,0 0 1 0 0,0 0-1 0 0,1 0 0 0 0,-1 0 1 0 0,0 0-1 0 0,0 0 0 0 0,0-1 1 0 0,0 1-1 0 0,0 0 0 0 0,0-1 1 0 0,0 1-1 0 0,0-1 0 0 0,0 1 1 0 0,0-1-1 0 0,0 1 0 0 0,0-1 1 0 0,0 0-1 0 0,-3 1 0 0 0,-2 0 19 0 0,-1-1-1 0 0,1 1 1 0 0,-12-2-1 0 0,14 1-65 0 0,-3-1-203 0 0,1 0-1 0 0,-1 0 0 0 0,-12-4 1 0 0,-4-5-6340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56:19.09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9 32 3529 0 0,'0'0'863'0'0,"-9"-2"2511"0"0,10 0-3273 0 0,0 0 1 0 0,0 0-1 0 0,0 0 0 0 0,0 0 1 0 0,0 0-1 0 0,0 0 1 0 0,1 0-1 0 0,-1 1 1 0 0,1-1-1 0 0,-1 0 1 0 0,1 1-1 0 0,-1-1 1 0 0,4-1-1 0 0,-4 3-48 0 0,0-1 1 0 0,0 1-1 0 0,1 0 1 0 0,-1-1-1 0 0,0 1 0 0 0,1 0 1 0 0,-1 0-1 0 0,0 0 1 0 0,1 0-1 0 0,-1 0 1 0 0,0 0-1 0 0,1 0 0 0 0,-1 1 1 0 0,0-1-1 0 0,0 0 1 0 0,1 1-1 0 0,-1-1 0 0 0,0 1 1 0 0,0 0-1 0 0,1-1 1 0 0,0 2-1 0 0,4 3 215 0 0,0-1-1 0 0,10 11 1 0 0,-6-6 178 0 0,2 4 154 0 0,-1-1 0 0 0,0 2 0 0 0,0 0 0 0 0,-1 0 0 0 0,9 19 0 0 0,-2-6 125 0 0,-17-26-663 0 0,1 0 1 0 0,-1-1-1 0 0,0 1 0 0 0,1 0 0 0 0,-1 0 0 0 0,1-1 0 0 0,-1 1 0 0 0,0-1 0 0 0,1 1 0 0 0,0-1 0 0 0,-1 1 0 0 0,1-1 0 0 0,-1 1 0 0 0,1-1 1 0 0,0 1-1 0 0,-1-1 0 0 0,1 1 0 0 0,0-1 0 0 0,-1 0 0 0 0,1 0 0 0 0,0 1 0 0 0,1-1 0 0 0,-2 0-43 0 0,1-1 0 0 0,0 0 1 0 0,0 1-1 0 0,-1-1 0 0 0,1 1 0 0 0,-1-1 0 0 0,1 0 0 0 0,0 1 1 0 0,-1-1-1 0 0,1 0 0 0 0,-1 0 0 0 0,1 0 0 0 0,-1 1 0 0 0,0-1 1 0 0,1 0-1 0 0,-1 0 0 0 0,0 0 0 0 0,0 0 0 0 0,1-1 0 0 0,2-7-55 0 0,1-1-1 0 0,7-14 1 0 0,-10 21 41 0 0,1 0 0 0 0,0 0 0 0 0,0 0 0 0 0,0 1 0 0 0,0-1 0 0 0,1 0 1 0 0,-1 1-1 0 0,0 0 0 0 0,1-1 0 0 0,5-3 0 0 0,-6 5-9 0 0,1 1-1 0 0,-1-1 0 0 0,1 0 1 0 0,-1 1-1 0 0,0 0 0 0 0,1-1 1 0 0,-1 1-1 0 0,1 0 1 0 0,-1 0-1 0 0,1 0 0 0 0,-1 1 1 0 0,1-1-1 0 0,-1 1 1 0 0,1-1-1 0 0,-1 1 0 0 0,0 0 1 0 0,1 0-1 0 0,-1 0 0 0 0,0 0 1 0 0,3 3-1 0 0,5 2 24 0 0,-1 1 0 0 0,0 1 0 0 0,9 9-1 0 0,-10-8 3 0 0,12 11 96 0 0,-15-14 37 0 0,0 0 0 0 0,0-1 1 0 0,8 6-1 0 0,-11-9-81 0 0,0-1-1 0 0,1 1 1 0 0,-1-1 0 0 0,1 0-1 0 0,0 0 1 0 0,-1 0 0 0 0,1 0-1 0 0,0 0 1 0 0,-1-1 0 0 0,1 1-1 0 0,0-1 1 0 0,3 0 0 0 0,-6 0-219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56:19.09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9 0 4609 0 0,'0'0'8215'0'0,"3"6"-7680"0"0,6 11-184 0 0,-2-3 93 0 0,0-1-1 0 0,1 1 1 0 0,0-1 0 0 0,13 15 0 0 0,-14-22-279 0 0,-1 0 0 0 0,1-1 0 0 0,0-1 0 0 0,16 8 0 0 0,-19-9-50 0 0,-24 14 746 0 0,10-10-638 0 0,1 0 0 0 0,-1 0 0 0 0,0-1 0 0 0,0-1 0 0 0,-14 6-1 0 0,-9 1-9097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56:19.09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60 0 4569 0 0,'0'0'9643'0'0,"0"21"-8694"0"0,3 64-124 0 0,-3-80-762 0 0,1 52 1456 0 0,-1-51-1370 0 0,-1 1 49 0 0,0 0 0 0 0,0 0 0 0 0,-1 0 0 0 0,0 0 0 0 0,-2 7 0 0 0,-4 12 164 0 0,9-31-273 0 0,1 0 0 0 0,0 1 0 0 0,0-1 0 0 0,0 0 0 0 0,1 1 0 0 0,0 0 0 0 0,-1-1 0 0 0,1 1 0 0 0,7-6 0 0 0,-9 8-101 0 0,1 0-1 0 0,0 1 0 0 0,0 0 1 0 0,-1-1-1 0 0,1 1 0 0 0,0 0 1 0 0,0 0-1 0 0,0 0 0 0 0,0 0 0 0 0,0 0 1 0 0,4 0-1 0 0,-5 1 18 0 0,1 0 0 0 0,-1 0 0 0 0,1 0-1 0 0,-1 0 1 0 0,1 0 0 0 0,0 0 0 0 0,-1 1 0 0 0,1-1-1 0 0,-1 1 1 0 0,1-1 0 0 0,-1 1 0 0 0,0-1 0 0 0,1 1-1 0 0,-1 0 1 0 0,1 0 0 0 0,-1 0 0 0 0,0 0 0 0 0,2 1-1 0 0,3 4 49 0 0,-1-1 0 0 0,1 1 0 0 0,-1 1 0 0 0,0-1 0 0 0,-1 1 0 0 0,6 9-1 0 0,-8-12 0 0 0,0 0-1 0 0,0 0 0 0 0,-1 1 1 0 0,1-1-1 0 0,-1 0 0 0 0,0 0 0 0 0,0 1 1 0 0,0-1-1 0 0,-1 1 0 0 0,1-1 1 0 0,-1 1-1 0 0,0-1 0 0 0,-1 7 1 0 0,1-10-20 0 0,-1 0 0 0 0,1 1 0 0 0,0-1 0 0 0,-1 0 0 0 0,1 0 0 0 0,-1 0 0 0 0,1 0 0 0 0,-1 1 0 0 0,0-1 0 0 0,1 0 0 0 0,-1 0 0 0 0,0 0 0 0 0,0 0 0 0 0,1 0 0 0 0,-1-1 0 0 0,0 1 0 0 0,-2 1 0 0 0,1-1 28 0 0,0 0 0 0 0,0 0 0 0 0,0 0 0 0 0,-1 0 0 0 0,1 0 0 0 0,0 0 0 0 0,0-1 0 0 0,-4 1 0 0 0,0-1 7 0 0,1 1-1 0 0,-1-1 1 0 0,1-1-1 0 0,0 1 1 0 0,-1-1-1 0 0,1 0 0 0 0,-7-3 1 0 0,-3-2-467 0 0,-1-1 0 0 0,-23-15 1 0 0,11 3-6262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56:19.089"/>
    </inkml:context>
    <inkml:brush xml:id="br0">
      <inkml:brushProperty name="width" value="0.1" units="cm"/>
      <inkml:brushProperty name="height" value="0.6" units="cm"/>
      <inkml:brushProperty name="color" value="#00A0D7"/>
      <inkml:brushProperty name="inkEffects" value="pencil"/>
    </inkml:brush>
  </inkml:definitions>
  <inkml:trace contextRef="#ctx0" brushRef="#br0">129 1 4273 353468 42814,'0'0'832'0'0,"0"0"-520"0"0,0 0-144 0 0,0 0-128 0 0,0 0-24 0 0,0 0 8 0 0,-3 24 0 0 0,-7 35 16 0 0,-9 45 8 0 0,-6 28-56 0 0,2 0 0 934 49,4-10 64-934-49,5-18-56 0 0,5-25-48 934 42,4-26-5721-934-42,3-23 5769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56:19.0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133 41 1848 0 0,'0'0'6751'0'0,"-1"-4"-6172"0"0,-2-13 968 0 0,0 38 3679 0 0,3-17-5183 0 0,-1 1 0 0 0,1-1 1 0 0,-1 1-1 0 0,-2 7 0 0 0,-17 32 498 0 0,10-23-103 0 0,9-11-291 0 0,1-6-130 0 0,0-4 34 0 0,-1-21 1069 0 0,1 16-1103 0 0,1 1-1 0 0,0 0 0 0 0,0-1 0 0 0,0 1 1 0 0,1 0-1 0 0,-1 0 0 0 0,1 0 0 0 0,4-7 1 0 0,-3 5-7 0 0,-1 0 1 0 0,1 1 0 0 0,2-10 0 0 0,-3 8-19 0 0,-2 5 9 0 0,1 0 0 0 0,-1 0-1 0 0,1 0 1 0 0,-1 0 0 0 0,0 0-1 0 0,0-4 1 0 0,0 6-42 0 0,-12 2-39 0 0,6-1 104 0 0,1-1 0 0 0,0 0 1 0 0,-1 0-1 0 0,1 0 0 0 0,-1-1 1 0 0,1 1-1 0 0,-10-4 1 0 0,4 0-69 0 0,0 0 0 0 0,-15-9 1 0 0,25 12-550 0 0,-6-2 1456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56:19.090"/>
    </inkml:context>
    <inkml:brush xml:id="br0">
      <inkml:brushProperty name="width" value="0.1" units="cm"/>
      <inkml:brushProperty name="height" value="0.6" units="cm"/>
      <inkml:brushProperty name="color" value="#00A0D7"/>
      <inkml:brushProperty name="inkEffects" value="pencil"/>
    </inkml:brush>
  </inkml:definitions>
  <inkml:trace contextRef="#ctx0" brushRef="#br0">458 225 4881 355336 42905,'0'0'920'0'0,"0"1"-920"-934"-42,1 7 32 934 42,-1 11 32 0 0,-1 8-40 0 0,-1 7 16 0 0,-2 14-40 0 0,-4 15 8 0 0,-3 20 0 0 0,-4 15-24 934 42,-1 5 24-934-42,1-3 48 0 0,2-10-56 933 34,4-20-24-933-34,3-21 24 0 0,3-18-56 0 0,1-16 48 0 0,1-14 40 0 0,1-11-32 0 0,0-11 8 0 0,0-7-8 0 0,0-3 8 933 27,1-1 0-933-27,-1-3-24 0 0,2 0 24 0 0,1-2-16 0 0,0-10 0-933-27,2-5 8 933 27,0-2 8 0 0,0-1-8 0 0,1 1 8 0 0,0-8-16 0 0,1-19 40 0 0,0-1-16 0 0,-1 9-16 0 0,-2 15 8 0 0,-1 14 0 0 0,-1 12 112-933-34,-1 15-112 933 34,1 15-8 0 0,-2 28 48 0 0,-3 38 0 0 0,-7 43-56 0 0,-4 13 16 0 0,-2-4-16 0 0,1-11 0 0 0,0-15 24 0 0,2-16-32 0 0,1-13 0 0 0,2-11 0 0 0,1-10 16 933 34,2-7-16-933-34,1-7 16 0 0,1-5 0 0 0,0-3-32 0 0,2-6 24 0 0,0-5 32 0 0,1-7 56 0 0,1-11-96 933 27,0-8 0-933-27,2-5 0 0 0,1-6-16 0 0,1-3 32 0 0,1-3-8 0 0,1-5 16 0 0,1-2-8 0 0,1-4 8 0 0,0-3-8 0 0,1-3 8 0 0,1-4 8 0 0,-1-2-16 0 0,0-2 8-933-27,1-1 0 933 27,-1 0-8 0 0,-1 2-8 0 0,-1 2 24 0 0,0 4-8 0 0,-2 5-8 0 0,0 2 0 0 0,-1 4-16 0 0,-1 7 24 0 0,-1 10 48 0 0,-1 16 16-933-34,-1 23 0 933 34,-8 67 112 0 0,-10 51-128 0 0,-6 30-56 0 0,-4 1 8 933 34,1-12-48-933-34,1-26 8 0 0,6-32-56 0 0,6-31 56 0 0,5-27 32 128-995,4-20 48-128 995,3-14 0 125-996,2-10-24-125 996,2-11-80 870 23,3-13-24-870-23,1-6 56 0 0,1-4-8 0 0,2-10 0 0 0,1-4 32 0 0,2-14-16 0 0,2-14 16-870-23,3-16 32 870 23,-1-9-8 0 0,-1 6-8 0 0,-2 15-8 0 0,-3 18 0 0 0,-3 18 0 0 0,-2 15-8 0 0,-2 12-24 0 0,-1 11 8 0 0,0 7-8 0 0,-1 15 40-871-30,-3 31 48 871 30,-3 20-8 0 0,-3 14-32 0 0,-1 6 0 0 0,-3 15 8 0 0,-5 13-40 0 0,-2 8-24 0 0,-3 1-8 871 30,1-12 0-871-30,3-17 16 0 0,2-18-8 0 0,3-15 0 0 0,1-10-24 0 0,1-8 0 0 0,2-8-64 0 0,2-9 8 870 23,2-17 104-870-23,5-21-16 0 0,5-21 8 0 0,7-27 48 0 0,5-22-8 0 0,1-6-32 0 0,0 1 24 0 0,-1 7-8 0 0,-2 7-8 0 0,-2 7 16 0 0,-2 7 0 0 0,0 0 16-870-23,-3 6-24 870 23,-1 11 0 0 0,-2 10-16 0 0,-2 10 8 0 0,-1 11-8 0 0,-1 8 0 0 0,0 6 0 0 0,-1 4 24 0 0,1 4-8 0 0,0 8 40 0 0,0 13-32 0 0,-2 9 0-871-30,-2 9-16 871 30,-1 8 0 0 0,-3 6 0 0 0,-1 6 0 0 0,-3 5-8 0 0,-2 3 0 0 0,-1 3 8 871 30,-2 1-16-871-30,0-1-8 0 0,-1-1 0 0 0,-1 5-48 0 0,-4 21-176 0 0,0-3 200 870 23,3-11-56-870-23,3-17 64 0 0,5-20 0 0 0,3-17 24 0 0,3-14 8 0 0,4-10-8 0 0,0-9 8 0 0,3-8-752 0 0,0-4-4049 0 0,0 0 4809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56:19.091"/>
    </inkml:context>
    <inkml:brush xml:id="br0">
      <inkml:brushProperty name="width" value="0.1" units="cm"/>
      <inkml:brushProperty name="height" value="0.6" units="cm"/>
      <inkml:brushProperty name="color" value="#00A0D7"/>
      <inkml:brushProperty name="inkEffects" value="pencil"/>
    </inkml:brush>
  </inkml:definitions>
  <inkml:trace contextRef="#ctx0" brushRef="#br0">214 266 3977 358261 40987,'6'-33'1448'-869'-16,"4"-20"-1312"869"16,1-9 16 0 0,-1 7-96 0 0,-2 14 48-870-23,-3 19-64 870 23,-2 25 24 0 0,-4 20-48 0 0,-2 15 0 0 0,-4 13-16 0 0,-6 21-16 0 0,-8 23 0 0 0,-5 22-40 0 0,-3 2 16 0 0,2-7-16 870 23,2-13-16-870-23,1-5-72 0 0,3-12 64 0 0,3-13 24 0 0,3-15 16 0 0,4-11 0 0 0,2-12 24 0 0,2-8-16 869 16,2-6-32-869-16,2-7-5217 0 0,1-4 5281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56:19.092"/>
    </inkml:context>
    <inkml:brush xml:id="br0">
      <inkml:brushProperty name="width" value="0.1" units="cm"/>
      <inkml:brushProperty name="height" value="0.6" units="cm"/>
      <inkml:brushProperty name="color" value="#00A0D7"/>
      <inkml:brushProperty name="inkEffects" value="pencil"/>
    </inkml:brush>
  </inkml:definitions>
  <inkml:trace contextRef="#ctx0" brushRef="#br0">354 47 4065 358261 40987,'0'0'1544'-869'-16,"0"0"-1432"869"16,0 0-48 0 0,-3 24 40 0 0,-6 31-88 0 0,-8 32-24 0 0,-6 29-40 0 0,-6 20-32 0 0,-5 21-80 0 0,1-5 112 0 0,5-21 8 0 0,5-19-8 807 1015,6-20 16-871-16,5-22 16 64-999,4-22 8 0 0,3-17 16 0 0,3-14-8 0 0,2-10 0 0 0,1-8 0 0 0,0-6-8 932 11,1-10-8-932-11,2-15 0 0 0,3-17-32 0 0,5-18 48 0 0,5-19 56 0 0,1-6-16 0 0,1 0 8 0 0,0 2-8 0 0,2-9 8 0 0,0-2-32 0 0,-2 4 8 0 0,-3 8-8 0 0,-1 0 72-932-11,-3 5-48 932 11,-2 15-16 0 0,-3 16-16 0 0,-2 17-8 0 0,-3 15 32 0 0,-1 11-16 0 0,-1 10 24-933-19,0 8 16 933 19,-3 15-8 0 0,-3 24-8 0 0,-9 42-24 0 0,-7 34-40 0 0,-7 20-24 0 0,-3 8 8 0 0,-2-2-8 933 19,4-17 24-933-19,4-23-8 0 0,5-23 0 0 0,5-20-8 0 0,3-14 16 0 0,4-12 0 0 0,1-4 24 0 0,1-5 56 932 11,3-9-104-932-11,1-16-24 0 0,5-21 40 0 0,4-22 32 0 0,6-25 24 0 0,6-37 40 0 0,3-15-40 0 0,4-16 64 0 0,-2 0-64 0 0,-1 9 8 0 0,-3 11 0 0 0,-2 13-24 0 0,-4 12 16 0 0,-1 4 16 0 0,-2 7 40-932-11,-1 15-40 932 11,-4 22 32 0 0,-1 21-56 0 0,-3 19 0 0 0,-1 17 16-933-19,-3 14-16 933 19,-5 25 24 0 0,-3 16-24 0 0,-2 10 0 0 0,-2 5-32 0 0,-2 1 8 0 0,-4 15-56 933 19,-2 2-8-933-19,-1-3-16 0 0,-1 3-192 0 0,-1 4 8 0 0,1-2 32 0 0,2-5 0 932 11,4-17 240-932-11,6-23 16 0 0,4-21-32 0 0,5-21-344 0 0,2-15-4305 0 0,2-11 4665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56:19.093"/>
    </inkml:context>
    <inkml:brush xml:id="br0">
      <inkml:brushProperty name="width" value="0.1" units="cm"/>
      <inkml:brushProperty name="height" value="0.6" units="cm"/>
      <inkml:brushProperty name="color" value="#00A0D7"/>
      <inkml:brushProperty name="inkEffects" value="pencil"/>
    </inkml:brush>
  </inkml:definitions>
  <inkml:trace contextRef="#ctx0" brushRef="#br0">273 48 4657 359067 42996,'3'-24'1088'-932'-11,"1"0"-984"932"11,-5 35-16 0 0,-7 46-48 0 0,-7 45-48 0 0,-12 55-88 0 0,-7 27 24 0 0,-4 15 56 932 11,1-8-40-932-11,5-32 0 0 0,7-36-64 0 0,5-35-320 0 0,6-30 32 0 0,3-21 72 0 0,3-17 48 0 0,3-12 368 933 4,2-7-4241-933-4,1-4 4161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56:19.094"/>
    </inkml:context>
    <inkml:brush xml:id="br0">
      <inkml:brushProperty name="width" value="0.1" units="cm"/>
      <inkml:brushProperty name="height" value="0.6" units="cm"/>
      <inkml:brushProperty name="color" value="#00A0D7"/>
      <inkml:brushProperty name="inkEffects" value="pencil"/>
    </inkml:brush>
  </inkml:definitions>
  <inkml:trace contextRef="#ctx0" brushRef="#br0">887 590 4297 360000 43000,'6'-47'1040'0'0,"4"-24"-1008"0"0,0-5 24-933-4,0 6-32 933 4,-3 12 8 0 0,-1 14 24 0 0,-2 14 160 0 0,-1 12 8 0 0,-2 24-80 0 0,-5 41 176-998 988,-12 57-184 998-988,-9 41-136 965 12,-10 38 0-932-1012,-4 10-64-33 1000,3-16-8 0 0,5-30-16 0 0,5-26-168 0 0,5-25 88 0 0,5-26 112 0 0,6-23 40 933 4,3-19 0-933-4,4-15 0 0 0,1-11 0 0 0,2-8-8 0 0,2-12-48 0 0,2-16 8 0 0,6-30-8 0 0,8-41 160 0 0,6-31-56 0 0,5-22-32 0 0,0 1 16 0 1000,-3 12 24 0-1000,-3 18 16 0 0,-5 18-16 0 0,-3 16 16 0 0,-3 16 0 0 0,-3 14 0 0 0,-3 13-16-966-4,-2 12-16 966 4,-1 12 0 0 0,-1 11 16 0 0,-2 7 8 0 0,0 8 24 0 0,0 7 32 0 0,-2 16 88 0 0,-4 27 32 0 0,-10 49-8-965-12,-8 40-159 1930 24,-4 11-65-965-12,0-4-41 0 0,1-14-39 0 0,3-16 0 0 0,2-16-40 0 0,3-15-24 0 0,2-11-16 0 0,2-10 32 0 0,3-9 40 0 0,2-7 24 0 0,2-7 56 0 0,2-8 8 0 0,2-6 0 966 4,1-8 8-966-4,1-6-24 0 0,1-5-16 0 0,1-7 16 0 0,0-10 16 0 0,4-24-16 0-1000,2-15 24 0 1000,3-10 0 0 0,1-6 8 0 0,1-4 0 0 0,2-4 8 0 0,1-3 8 0 0,2-4 8 0 0,0-5-16 0 0,1-3-16 0 0,0-4 8 0 0,1-3 0 0 0,-2-1 16 0 0,0 0 16 0 0,-2 2-32 0 1000,-1 5 40 0-1000,-3 7 0 0 0,-2 10-16-966-4,-3 12 16 966 4,-1 13-80 0 0,-3 13-24 0 0,0 12 56 0 0,-1 10 16 0 0,-2 11 80 0 0,-1 9 16 0 0,-1 11-8-965-12,-2 12 0 965 12,-1 13-8 0 0,-3 13 16 0 0,-1 12-32 0 0,-3 10 0 0 0,-1 9-15 0 0,-1 5-17 0 0,-2 3-24 0 0,-4 15-48 0 0,-1 1 8 66-999,0-4 0 866 1010,1-10-8-932-11,3-10 0 0 0,2-10-33 0 0,2-10 9 0 0,1-8 0 0 0,3-7-8 0 0,1-7 0 0 0,0-2-40 0 0,0-5-136 0 0,2-10 216 0 0,1-9 32 933 4,3-12 72-933-4,2-10 8 0 0,1-10-56 0 0,5-16-16 0 0,4-23 8 0 0,6-25 0 0 0,9-43 16 0 0,2-18-24 0 0,4-17 8 0 0,0-16-16 0 0,-1 6-8 0 0,-4 6 56-933-4,-4 20-16 933 4,-6 21 57 0 0,-4 27-153 0 0,-4 28-81 0 0,-3 23 81 0 0,-3 21 201-932-11,-2 28 583 932 11,-8 62 136 0 0,-13 70-536 0 0,-8 44-248 0 0,-6 24-232 0 0,-4 18-504 932 11,1-9 8-932-11,4-27 112 0 0,5-36 231 0 0,5-42 73 0 0,7-39 8 933 4,6-41 184-933-4,8-46-232 0 0,7-31 200 0 0,5-18 48 0 0,4-10 16 0 0,2-6 40 0 0,2-2-16 0 0,2-4 16 0 0,1-1 8 0 0,1-4 16 0 0,2-21 48 0 0,2-7-56 0 0,-2-1-32 0 0,-2 4 24 0 0,-3 8-8 0 0,-2 9 24 0 0,-4 10-24 0 0,-3 13 0 0 0,-3 11-8-933-4,-1 13-48 933 4,-3 11-64 0 0,0 12 8 0 0,-1 10 128 0 0,-2 9 120 0 0,0 8 137 0 0,-1 10 87 0 0,-1 11-56 0 0,-3 12-40 0 0,-2 13-24-932-11,-2 13-80 932 11,-3 12-32 0 0,-2 12-48 0 0,-1 8-64 932 11,-2 6-16-932-11,0 4-48 0 0,0 0-32 0 0,1-2-16 0 0,0-3-16 0 0,2-6 0 0 0,1-7 0 0 0,2-7 8 0 0,3-8 0 0 0,1-8 0 0 0,1-9 0 0 0,2-8 8 0 0,0-7-8 0 0,2-8-40 0 0,0-7-72 933 4,1-7-136-933-4,1-6 72 0 0,1-5 64 0 0,0-6 104 0 0,1-7 104 0 0,1-7-48 0 0,0-8-16 0 0,2-8-24 0 0,1-9 40 0 0,3-8-8 0 0,2-9 24 0 0,3-8 16 0 0,2-7 8 0 0,2-7 8 0 0,2-6 8 0 0,1-6 16 0 0,1-5-16 0 0,0-4-8 0 0,0-2 0 0 0,-1-1 24 0 0,-3 4 0 0 0,-1 5 56 0 0,-2 10 8 0 0,-3 11-8-933-4,-2 14-8 933 4,-2 14-32 0 0,-2 13-88 0 0,-2 13 32 0 0,0 10 80 0 0,-1 9 56 0 0,-1 9 128 0 0,-1 11 16 0 0,-1 9-32 0 0,-2 13-24 0 0,-2 11-40 0 0,-2 11-56-932-11,-1 11-16 932 11,-3 8-24 932 11,-1 6 0-932-11,-3 5-16 0 0,-1 3-24 0 0,0 1-24 0 0,-2 1-40 0 0,0-2-72 0 0,1-2-56 0 0,1-4-56 0 0,2-5-48 0 0,1-6 24 0 0,1-6-8 0 0,3-9 0 0 0,0-6-48 0 0,0-9-136 933 4,2-7-384-933-4,0-7 55 0 0,0-7 105 0 0,2-8 168 0 0,0-7 416 0 0,2-6 24 0 0,1-8-24 0 0,2-7-8 0 0,0-8 16 0 0,2-7-8 0 0,1-9 24 0 0,2-7 24 0 0,2-8 8 0 0,2-7 0 0 0,2-7 0 0 0,2-7 8 0 0,1-6 16 0 0,1-6-16 0 0,1-6 24 0 0,1-5 8 0 0,0-5-8 0 0,0-2 0 0 0,0-1-8 0 0,0 0-8 0 0,-1 4 16 0 0,-2 6 0 0 0,-3 8 32 0 0,-1 9-8 0 0,-2 11-16 0 0,-3 9-16 0 0,-1 11-40 0 0,-1 10-32 0 0,-1 8 0 0 0,0 9 184 0 0,-1 6 216-933-4,-1 8 177 933 4,0 9 87 0 0,-2 9-88 0 0,-1 10-128 0 0,-2 12-88 0 0,-3 13-64 0 0,-1 11-80 0 0,-2 12-56 0 0,-2 7-64 0 0,0 7-24 0 0,-1 5-64 0 0,-1 0-48 0 0,1 1-40 0 0,0-4-16 0 0,1-3-24 0 0,0-5-8 0 0,2-6 8 0 0,0-6-8 0 0,2-6 24 933 4,1-8 32-933-4,1-7 32 0 0,2-7 24 0 0,0-7 24 0 0,0-7-8 0 0,2-6-128 0 0,1-8-40 0 0,1-6 56 0 0,1-7 32 0 0,1-6 128 0 0,0-6 40 0 0,0-9-56 0 0,2-6-24 0 0,1-8 16 0 0,2-8 16 0 1000,2-6 8 0-1000,2-8 8 0 0,2-6 0 0 0,2-6-8 0 0,0-7 16 0 0,2-6 8 0 0,1-5 0 0-1000,1-6 16 0 1000,-1-4 0 0 0,0-3-24 0 0,0-1 0 0 0,-1 3 32 0 0,-3 4 0 0 0,-1 9 32 0 0,-3 12 0 0 0,-2 13-112 0 0,-2 14-264 0 0,-1 14 184 0 0,-1 12 112 0 0,-2 12 168 0 0,0 12 296 0 0,-2 11-168 0 0,-2 12-72 0 0,-1 13-96 0 0,-2 12 8 0 0,-1 11-40 0 0,-1 10-32 0 0,-1 7 0 0 0,-1 5-48 0 0,0 2 8 0 0,-1 0 8 0 0,-1-1 8 0 0,1-3-8 0 0,0-3 8 0 0,0-5 0 0 0,1-5-16 0 0,1-5 0 0 0,0-7 8 0 0,2-6-72 0 0,0-7 0 0 0,0-7-56 0 1000,1-6-72 0-1000,0-8-40 0 0,1-6-96 0 0,0-7 48 0 0,1-6 96 0 0,1-7 72 0 0,1-5 112 0 0,0-9-40 0 0,2-6-32 0 0,1-9-24 0 0,1-7-8 0 0,2-8 24 0 0,2-7 24 0 0,2-6 24 0 0,1-6 0 0 0,2-5 24 0 0,1-6-8 0 0,1-5 24 0 0,2-4 0 0 0,-1-4-8 0 0,1-2 24 0 0,-1-1-24 0 0,-2 1 0 0 0,-1 5-8 0 0,-2 8-24 0 0,-2 11-16 0 0,-2 12-64 0 0,-1 14-160 0 0,-1 12-64 0 0,-1 10 248 0 0,-1 9 168 0 0,0 9 232 0 0,-1 8 120 0 0,-1 9-208 0 0,-1 11-64 0 0,-2 10-48 0 0,-2 12-32 0 0,0 12-24 0 0,-2 9-32 0 0,0 10-16 0 0,-2 6-24 0 0,0 5 16 0 0,-1 2-40 0 0,1 2-24 0 0,-1-1-16 0 0,1-1-56 0 0,1-3 8 0 0,1-3 16 0 0,0-7 8 0 0,2-5 32 0 0,0-9-24 0 0,1-8-16 0 0,0-10-8 0 0,0-9-96 0 0,0-10-24 0 0,1-10-56 0 0,-1-8 24 0 0,2-8 80 0 0,0-6 32 0 0,0-8 64-359034-4,2-7-24 359034 4,1-9-32 0 0,0-7-32 0 0,2-9 0 34 1000,2-8 8-34-1000,2-8 32 36 999,1-7 64-36-999,4-8 24 0 0,1-7 32 0 0,1-5 8 0 0,2-5 32 0 0,2-4 24 0 0,-1-3 32 0 0,0 1 16 0 0,-2 2 16 0 0,-1 6-8 0 0,-2 9-48 0 0,-3 12-88 0 0,-3 14-216 0 0,-1 14-128 0 0,-2 14 312 0 0,-1 11 216 0 0,-2 13 272 0 0,-2 13 184 358964 5,0 13-272-358964-5,-2 14-128 0 0,-2 15-72 0 0,-1 12-24 0 0,0 11-16 0 0,-1 8-8 0 0,0 4 16 0 0,1 0 0 0 0,0-2 24 0 0,1-3-8-358964-5,0-6-16 358964 5,1-7-56 0 0,0-8-32 0 0,0-8-48 0 0,0-9-64 0 0,0-9-72 0 0,1-9-144 0 0,-1-7-104 0 0,1-9 40 0 0,0-6 112 0 0,1-8 120 1035-14,0-7 72-1035 14,1-8-72 0 0,2-8-176 0 0,0-8-120 0 0,1-9 0 0 0,1-7 72 0 0,2-6 152 0 0,2-4 152 0 0,0-1 72 0 0,1 4 24 0 0,0 7-232 0 0,-1 10 240 0 0,-1 12 48 0 0,-1 14 16 0 0,-1 14 280 0 0,-2 14-232 0 0,-2 15-56 0 0,0 12 8 0 0,0 9-32 0 0,-1 6 32 0 0,2 2 72 0 0,-1-1 72 0 0,2-4-40 0 0,0-5-56 0 0,1-6-136 0 0,-1-7-312 0 0,1-6-472 0 0,-1-7-584 0 0,0-6-6922 1035-23,0-6 8242-1035 23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27:55.03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117 28 688 0 0,'0'-9'15777'0'0,"-1"21"-14458"0"0,-8 30 193 0 0,8-30-1284 0 0,-2-1 0 0 0,-5 18 0 0 0,0-13-922 0 0,8-16 665 0 0,0 0-1 0 0,0 0 1 0 0,0 0 0 0 0,0 0-1 0 0,0 0 1 0 0,0 0-1 0 0,0 0 1 0 0,0 0 0 0 0,0 0-1 0 0,0 0 1 0 0,0 0-1 0 0,0 0 1 0 0,0 0 0 0 0,0 0-1 0 0,0 0 1 0 0,0 1 0 0 0,0-1-1 0 0,0 0 1 0 0,0 0-1 0 0,0 0 1 0 0,0 0 0 0 0,0 0-1 0 0,0 0 1 0 0,0 0-1 0 0,0 0 1 0 0,0 0 0 0 0,0 0-1 0 0,0 0 1 0 0,0 0-1 0 0,-1 0 1 0 0,1 0 0 0 0,0 0-1 0 0,0 0 1 0 0,0 0-1 0 0,0 0 1 0 0,0 0 0 0 0,0 0-1 0 0,0 0 1 0 0,0 0 0 0 0,0 0-1 0 0,0 0 1 0 0,0 0-1 0 0,0 0 1 0 0,0 0 0 0 0,0 0-1 0 0,0 0 1 0 0,0 0-1 0 0,-1 0 1 0 0,1 0 0 0 0,0 0-1 0 0,0 0 1 0 0,0 0-1 0 0,0 0 1 0 0,0 0 0 0 0,0 0-1 0 0,0 0 1 0 0,0 0-1 0 0,0 0 1 0 0,0 0 0 0 0,0 0-1 0 0,0-1 1 0 0,1-8-881 0 0,12-37 566 0 0,7-32 467 0 0,-20 72 398 0 0,-5 5 180 0 0,-3 1-578 0 0,0 1 79 0 0,0-1-1 0 0,-10 4 0 0 0,10-3-78 0 0,0 0 1 0 0,-11 1-1 0 0,-18-2-108 0 0,37 0-165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28:03.76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133 59 344 0 0,'0'0'7340'0'0,"1"0"-6848"0"0,0 0-318 0 0,0-1-1 0 0,0 1 0 0 0,0 0 0 0 0,0-1 0 0 0,0 1 0 0 0,-1-1 1 0 0,1 1-1 0 0,0-1 0 0 0,0 1 0 0 0,0-1 0 0 0,-1 1 0 0 0,1-1 0 0 0,0 0 1 0 0,-1 1-1 0 0,1-1 0 0 0,-1 0 0 0 0,1 0 0 0 0,-1 0 0 0 0,1 1 1 0 0,-1-1-1 0 0,1 0 0 0 0,-1 0 0 0 0,0 0 0 0 0,1 0 0 0 0,-1 0 1 0 0,0 0-1 0 0,0 0 0 0 0,0 0 0 0 0,0 0 0 0 0,0 1 0 0 0,0-1 1 0 0,0 0-1 0 0,0 0 0 0 0,0 0 0 0 0,0 0 0 0 0,0 0 0 0 0,-1-2 0 0 0,0 2-162 0 0,0 0 0 0 0,0-1 0 0 0,1 1-1 0 0,-1 0 1 0 0,0 0 0 0 0,0 0-1 0 0,-1 0 1 0 0,1 0 0 0 0,0 0-1 0 0,0 0 1 0 0,0 0 0 0 0,-1 0-1 0 0,1 0 1 0 0,0 1 0 0 0,-4-2-1 0 0,-23-6 265 0 0,20 6-110 0 0,4 2-101 0 0,0-1 1 0 0,1 1-1 0 0,-1 0 0 0 0,0 0 0 0 0,1 0 0 0 0,-1 1 0 0 0,0-1 0 0 0,1 1 0 0 0,-1 0 0 0 0,0 0 1 0 0,1 0-1 0 0,0 1 0 0 0,-1-1 0 0 0,1 1 0 0 0,0 0 0 0 0,-1-1 0 0 0,1 2 0 0 0,0-1 1 0 0,0 0-1 0 0,1 1 0 0 0,-1-1 0 0 0,1 1 0 0 0,-1 0 0 0 0,-3 5 0 0 0,5-7-42 0 0,0 1 0 0 0,1-1 0 0 0,-1 1 0 0 0,0 0 0 0 0,1-1-1 0 0,-1 1 1 0 0,1 0 0 0 0,-1-1 0 0 0,1 1 0 0 0,0 0 0 0 0,0 0 0 0 0,-1-1-1 0 0,1 1 1 0 0,1 0 0 0 0,-1 0 0 0 0,0 0 0 0 0,0-1 0 0 0,1 1-1 0 0,-1 0 1 0 0,1-1 0 0 0,1 4 0 0 0,-1-2 29 0 0,1 1-1 0 0,0-1 1 0 0,0 0 0 0 0,0 1-1 0 0,0-1 1 0 0,1 0-1 0 0,-1-1 1 0 0,1 1 0 0 0,3 2-1 0 0,-4-3 36 0 0,0 0-1 0 0,0-1 1 0 0,1 1-1 0 0,-1-1 1 0 0,0 1-1 0 0,1-1 1 0 0,-1 0 0 0 0,1 0-1 0 0,-1 0 1 0 0,1-1-1 0 0,3 1 1 0 0,-4 0-40 0 0,-1-1-1 0 0,1-1 1 0 0,-1 1 0 0 0,0 0 0 0 0,1 0 0 0 0,-1 0-1 0 0,1-1 1 0 0,-1 1 0 0 0,1-1 0 0 0,-1 1 0 0 0,0-1 0 0 0,1 0-1 0 0,-1 1 1 0 0,0-1 0 0 0,0 0 0 0 0,1 0 0 0 0,-1 0 0 0 0,0 0-1 0 0,0 0 1 0 0,0 0 0 0 0,0 0 0 0 0,1-1 0 0 0,28-30 294 0 0,-21 23-290 0 0,12-15 0 0 0,-21 24-59 0 0,0 0 1 0 0,0 0-1 0 0,0 0 1 0 0,0-1-1 0 0,0 1 1 0 0,0 0-1 0 0,0 0 1 0 0,0 0 0 0 0,1-1-1 0 0,-1 1 1 0 0,0 0-1 0 0,0 0 1 0 0,0 0-1 0 0,0 0 1 0 0,1 0-1 0 0,-1-1 1 0 0,0 1-1 0 0,0 0 1 0 0,0 0-1 0 0,1 0 1 0 0,-1 0 0 0 0,0 0-1 0 0,0 0 1 0 0,0 0-1 0 0,1 0 1 0 0,-1 0-1 0 0,0 0 1 0 0,0 0-1 0 0,0 0 1 0 0,1 0-1 0 0,-1 0 1 0 0,0 0-1 0 0,0 0 1 0 0,1 0 0 0 0,-1 0-1 0 0,3 8-50 0 0,-2 16 189 0 0,-1-21-128 0 0,0 79 422 0 0,1-79-328 0 0,-1-1 1 0 0,0 1-1 0 0,1 0 1 0 0,0-1-1 0 0,-1 1 1 0 0,1-1-1 0 0,0 1 1 0 0,0-1-1 0 0,0 1 1 0 0,3 3-1 0 0,-3-6-244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28:04.14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1 4793 0 0,'0'0'10265'0'0,"0"3"-9540"0"0,1 91 6080 0 0,-1-55-6193 0 0,1-33-1542 0 0,0-3-1361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28:21.00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87 19 1216 0 0,'0'0'19828'0'0,"-1"0"-20512"0"0,-8 0 781 0 0,1 0-1 0 0,0-1 1 0 0,0 0 0 0 0,0 0-1 0 0,-12-4 1 0 0,-5-6-7581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28:21.35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69 8 6065 0 0,'0'0'11664'0'0,"-7"-1"-11615"0"0,-33-3-451 0 0,19 1-5106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56:19.1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 0 0 0,'0'0'4192'0'0,"2"-8"-3888"0"0,-2 8-292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28:22.45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113 0 7530 0 0,'0'0'10128'0'0,"-7"1"-9673"0"0,-13 1-83 0 0,-26-1-1 0 0,40-1-340 0 0,2-1-39 0 0,-1 1-1 0 0,1 0 1 0 0,-1 0 0 0 0,-6 1-1 0 0,11-1 15 0 0,-1 1 0 0 0,1-1 0 0 0,-1 1 0 0 0,1-1 0 0 0,0 0 0 0 0,0 1 0 0 0,-1-1 0 0 0,1 1 0 0 0,0-1 0 0 0,0 1 0 0 0,-1-1 0 0 0,1 1 0 0 0,0-1 0 0 0,0 1 0 0 0,0-1 0 0 0,0 1 0 0 0,0 0 0 0 0,0-1 0 0 0,0 1 0 0 0,0-1 0 0 0,0 1 0 0 0,0 0 0 0 0,1 14 316 0 0,12 45 297 0 0,-5-14 127 0 0,0 61 0 0 0,-6 47 546 0 0,-1 3-676 0 0,0-142-472 0 0,1 1 0 0 0,6 25 0 0 0,-8-40-98 0 0,1 0-1 0 0,0 0 1 0 0,-1 0 0 0 0,1 0 0 0 0,0 0 0 0 0,0-1 0 0 0,-1 1 0 0 0,1 0-1 0 0,0 0 1 0 0,0-1 0 0 0,0 1 0 0 0,0 0 0 0 0,0-1 0 0 0,0 1 0 0 0,0-1-1 0 0,0 1 1 0 0,2 0 0 0 0,22 7 133 0 0,-22-7-139 0 0,41 9 255 0 0,-39-10-565 0 0,0 1 1 0 0,0-1 0 0 0,0 1-1 0 0,0-1 1 0 0,0-1-1 0 0,9 0 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28:22.81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16 0 4569 0 0,'0'0'14675'0'0,"0"9"-13948"0"0,1 0-553 0 0,0 3 354 0 0,0 0 0 0 0,-1 0 0 0 0,-1 20 0 0 0,-1-20-328 0 0,-5 23 731 0 0,-2-13-4632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28:23.14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1 6921 0 0,'0'0'11734'0'0,"1"6"-11084"0"0,-1 56 1514 0 0,4 1-1843 0 0,-7-61-1836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28:23.52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1 7378 0 0,'0'0'15335'0'0,"2"16"-14964"0"0,6 50-65 0 0,-6-52-186 0 0,-1 2 218 0 0,-2-11-229 0 0,-3 5 76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28:23.86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0 7378 0 0,'0'0'10314'0'0,"6"2"-10085"0"0,46 15 450 0 0,-36-11-518 0 0,-9-4-131 0 0,1 0-1 0 0,-1 1 0 0 0,0 0 1 0 0,0 0-1 0 0,0 1 0 0 0,12 8 1 0 0,-18-11-33 0 0,0 0 0 0 0,0 1 1 0 0,0-1-1 0 0,0 1 0 0 0,0-1 1 0 0,0 1-1 0 0,0 0 0 0 0,-1-1 0 0 0,1 1 1 0 0,0 0-1 0 0,-1 0 0 0 0,1-1 1 0 0,-1 4-1 0 0,2 26 329 0 0,-1-17-134 0 0,2 100 1599 0 0,-2-32-899 0 0,5 31-47 0 0,1 136 557 0 0,-7-241-1363 0 0,-2 1 0 0 0,1 0 0 0 0,-1-1 0 0 0,-1 0 0 0 0,-5 14 0 0 0,4-12 12 0 0,0 0 1 0 0,1 0 0 0 0,-2 12-1 0 0,5-22-56 0 0,0 1-1 0 0,0-1 0 0 0,0 0 1 0 0,0 1-1 0 0,0-1 1 0 0,0 1-1 0 0,0-1 0 0 0,0 0 1 0 0,0 1-1 0 0,-1-1 1 0 0,1 0-1 0 0,0 1 0 0 0,0-1 1 0 0,0 0-1 0 0,-1 1 1 0 0,1-1-1 0 0,0 0 0 0 0,0 1 1 0 0,-1-1-1 0 0,1 0 1 0 0,0 0-1 0 0,-1 0 0 0 0,1 1 1 0 0,0-1-1 0 0,-1 0 0 0 0,1 0 1 0 0,0 0-1 0 0,-1 1 1 0 0,1-1-1 0 0,-1 0 0 0 0,0 0 34 0 0,0 0-1 0 0,0 0 0 0 0,-1 0 1 0 0,1 0-1 0 0,0-1 0 0 0,0 1 1 0 0,0 0-1 0 0,0-1 0 0 0,0 1 0 0 0,-2-1 1 0 0,-12-8-1611 0 0,5 1-4240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28:10.18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95 4 5049 0 0,'0'0'8689'0'0,"1"4"-8215"0"0,4 4-264 0 0,2 7 1114 0 0,10 26-1 0 0,-14-30-944 0 0,1 0-1 0 0,0 0 1 0 0,8 13 0 0 0,-7-17-79 0 0,-4-8-5 0 0,-2-4-139 0 0,-11-34-206 0 0,3 4-5 0 0,7 26 35 0 0,0-1 0 0 0,-1 1 1 0 0,-6-16-1 0 0,9 25 17 0 0,-1 0 0 0 0,1-1 0 0 0,0 1 1 0 0,0 0-1 0 0,0 0 0 0 0,0 0 0 0 0,-1 0 1 0 0,1-1-1 0 0,0 1 0 0 0,0 0 0 0 0,0 0 1 0 0,-1 0-1 0 0,1 0 0 0 0,0 0 0 0 0,0 0 1 0 0,-1 0-1 0 0,1 0 0 0 0,0 0 0 0 0,0-1 1 0 0,-1 1-1 0 0,1 0 0 0 0,0 0 0 0 0,0 0 0 0 0,-1 0 1 0 0,1 0-1 0 0,0 1 0 0 0,0-1 0 0 0,-1 0 1 0 0,1 0-1 0 0,0 0 0 0 0,0 0 0 0 0,-1 0 1 0 0,1 0-1 0 0,0 0 0 0 0,0 0 0 0 0,0 0 1 0 0,-1 1-1 0 0,1-1 0 0 0,0 0 0 0 0,0 0 1 0 0,0 0-1 0 0,-1 1 0 0 0,1-1 0 0 0,0 0 0 0 0,-11 11 227 0 0,9-8-221 0 0,-1 0 38 0 0,0 0-1 0 0,0 0 0 0 0,-1 0 1 0 0,0 0-1 0 0,1-1 0 0 0,-1 1 1 0 0,0-1-1 0 0,0 0 0 0 0,-1 0 1 0 0,1 0-1 0 0,0-1 0 0 0,-1 1 0 0 0,1-1 1 0 0,0 0-1 0 0,-1 0 0 0 0,1-1 1 0 0,-8 1-1 0 0,12-1-152 0 0,-9 0 672 0 0,4 2-1710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28:11.58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132 102 4081 0 0,'0'0'7216'0'0,"0"-2"-6725"0"0,1-16 2051 0 0,-1 11-2056 0 0,1 1 1 0 0,-1-1-1 0 0,-1-6 1 0 0,1 11-436 0 0,0 0 0 0 0,0 0 1 0 0,-1 0-1 0 0,1 0 0 0 0,-1 0 0 0 0,0 1 1 0 0,0-1-1 0 0,1 0 0 0 0,-1 0 0 0 0,0 1 0 0 0,0-1 1 0 0,-1 1-1 0 0,1-1 0 0 0,0 1 0 0 0,-2-2 1 0 0,1 1-7 0 0,-1 0 1 0 0,0 0 0 0 0,1 0-1 0 0,-1 0 1 0 0,0 1 0 0 0,0-1-1 0 0,0 1 1 0 0,0 0 0 0 0,0 0-1 0 0,0 0 1 0 0,0 0 0 0 0,0 0-1 0 0,0 1 1 0 0,0-1 0 0 0,-1 1-1 0 0,1 0 1 0 0,0 0 0 0 0,0 0 0 0 0,-6 2-1 0 0,7-1 5 0 0,0 0 0 0 0,-1 0 0 0 0,1 0 1 0 0,0 0-1 0 0,0 1 0 0 0,0-1 0 0 0,0 1 0 0 0,0-1 0 0 0,0 1 0 0 0,1 0 0 0 0,-1 0 0 0 0,0 0 0 0 0,1 0 1 0 0,0 0-1 0 0,-2 3 0 0 0,-1 2 26 0 0,0 0 1 0 0,1 1 0 0 0,-4 10-1 0 0,6-14-13 0 0,0 0 0 0 0,0 1 0 0 0,0-1 0 0 0,1 0 0 0 0,-1 0-1 0 0,1 7 1 0 0,1-9-24 0 0,-1 0-1 0 0,0 0 1 0 0,1 0 0 0 0,-1 0-1 0 0,1 0 1 0 0,0 0-1 0 0,0 0 1 0 0,0 0 0 0 0,0-1-1 0 0,0 1 1 0 0,0 0 0 0 0,0-1-1 0 0,0 1 1 0 0,1-1-1 0 0,1 3 1 0 0,4 2 12 0 0,-1-1 0 0 0,1 1 0 0 0,0-2 0 0 0,0 1 0 0 0,1-1 0 0 0,-1 0-1 0 0,1 0 1 0 0,0-1 0 0 0,0 0 0 0 0,14 4 0 0 0,-21-7-41 0 0,0 0 1 0 0,1 0-1 0 0,-1 0 0 0 0,0 0 0 0 0,0-1 0 0 0,1 1 1 0 0,-1 0-1 0 0,0 0 0 0 0,0-1 0 0 0,0 1 1 0 0,1-1-1 0 0,-1 1 0 0 0,0-1 0 0 0,0 0 0 0 0,0 1 1 0 0,0-1-1 0 0,0 0 0 0 0,0 0 0 0 0,0 1 1 0 0,0-1-1 0 0,0 0 0 0 0,-1 0 0 0 0,1 0 0 0 0,0 0 1 0 0,0 0-1 0 0,0-2 0 0 0,2-3-36 0 0,0 0 0 0 0,0-1 0 0 0,2-11 0 0 0,1 1 38 0 0,-5 12-2 0 0,-1 4-11 0 0,0 1 0 0 0,0-1 1 0 0,0 0-1 0 0,0 0 0 0 0,0 1 0 0 0,0-1 0 0 0,0 0 0 0 0,1 1 1 0 0,-1-1-1 0 0,0 0 0 0 0,0 1 0 0 0,1-1 0 0 0,-1 0 0 0 0,1 1 1 0 0,-1-1-1 0 0,0 1 0 0 0,1-1 0 0 0,-1 1 0 0 0,1-1 0 0 0,-1 1 0 0 0,1-1 1 0 0,0 0-1 0 0,0 2-8 0 0,-1 0 0 0 0,0-1 0 0 0,1 1 0 0 0,-1 0 0 0 0,0 0 0 0 0,0-1 0 0 0,1 1 0 0 0,-1 0 0 0 0,0 0 0 0 0,0 0 0 0 0,0-1 0 0 0,0 2 0 0 0,0 0 4 0 0,3 34 223 0 0,-3 60 0 0 0,-2-36-2578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28:12.02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9 31 7410 0 0,'0'0'7360'0'0,"1"-5"-6899"0"0,0-14 18 0 0,-1 18-450 0 0,0 1 0 0 0,0 0 0 0 0,0 0 0 0 0,0-1 0 0 0,0 1 0 0 0,0 0 0 0 0,0 0 0 0 0,0 0 0 0 0,0-1 1 0 0,0 1-1 0 0,1 0 0 0 0,-1 0 0 0 0,0-1 0 0 0,0 1 0 0 0,0 0 0 0 0,0 0 0 0 0,0 0 0 0 0,0-1 0 0 0,1 1 0 0 0,-1 0 0 0 0,0 0 0 0 0,0 0 0 0 0,0 0 0 0 0,0-1 0 0 0,1 1 0 0 0,-1 0 0 0 0,0 0 0 0 0,0 0 1 0 0,1 0-1 0 0,-1 0 0 0 0,0 0 0 0 0,0 0 0 0 0,0 0 0 0 0,1-1 0 0 0,-1 1 0 0 0,0 0 0 0 0,0 0 0 0 0,1 0 0 0 0,-1 0 0 0 0,0 0 0 0 0,0 0 0 0 0,1 0 0 0 0,-1 1 0 0 0,0-1 0 0 0,0 0 0 0 0,1 0 0 0 0,-1 0 1 0 0,0 0-1 0 0,9 5 75 0 0,-5-1 41 0 0,0 0 0 0 0,0 0 0 0 0,-1 0 0 0 0,1 1 0 0 0,-1-1 1 0 0,3 7-1 0 0,-4-9-64 0 0,-1 1 1 0 0,0 0 0 0 0,0-1 0 0 0,0 1 0 0 0,0 0-1 0 0,0 0 1 0 0,-1 0 0 0 0,1-1 0 0 0,-1 1 0 0 0,0 0-1 0 0,0 0 1 0 0,0 0 0 0 0,-1 5 0 0 0,1-7-52 0 0,-1 1 0 0 0,1-1 1 0 0,-1 0-1 0 0,1 0 0 0 0,-1 0 1 0 0,0 0-1 0 0,0 0 0 0 0,1 0 1 0 0,-1 0-1 0 0,0-1 0 0 0,0 1 0 0 0,0 0 1 0 0,0 0-1 0 0,0 0 0 0 0,-1 0 1 0 0,-21 11 242 0 0,5-4-234 0 0,18-7-24 0 0,-1-1-1 0 0,0 1 1 0 0,1-1-1 0 0,-1 1 1 0 0,0-1-1 0 0,1 1 1 0 0,-1-1-1 0 0,1 1 0 0 0,-1-1 1 0 0,1 1-1 0 0,-1 0 1 0 0,1-1-1 0 0,0 1 1 0 0,-1 0-1 0 0,1-1 1 0 0,0 1-1 0 0,-1 0 1 0 0,1-1-1 0 0,0 1 1 0 0,0 0-1 0 0,-1 1 1 0 0,2-1 18 0 0,-1-1 0 0 0,0 1 0 0 0,0-1 0 0 0,0 1 0 0 0,1 0 0 0 0,-1-1 0 0 0,0 1 0 0 0,1-1 0 0 0,-1 1 0 0 0,1-1 0 0 0,-1 0 0 0 0,0 1 0 0 0,1-1 0 0 0,-1 1 0 0 0,1-1 0 0 0,-1 0 0 0 0,1 1 0 0 0,-1-1 0 0 0,1 0 0 0 0,-1 1 0 0 0,1-1 0 0 0,0 0 0 0 0,-1 0 0 0 0,1 0 0 0 0,-1 0 0 0 0,1 1 0 0 0,1-1 0 0 0,14 3 92 0 0,32 1 0 0 0,-35-3-3513 0 0,1-1-3573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28:24.78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75 9 10034 0 0,'0'0'11016'0'0,"0"0"-10985"0"0,0 0-1 0 0,0 1 1 0 0,0-1 0 0 0,-1 0-1 0 0,1 1 1 0 0,0-1 0 0 0,0 0-1 0 0,0 1 1 0 0,-1-1 0 0 0,1 0-1 0 0,0 0 1 0 0,0 1 0 0 0,-1-1-1 0 0,1 0 1 0 0,0 0 0 0 0,-1 0-1 0 0,1 1 1 0 0,0-1 0 0 0,-1 0-1 0 0,1 0 1 0 0,-1 0 0 0 0,-3 1 28 0 0,-1-1 0 0 0,1 1 0 0 0,-1-1 0 0 0,1 0 1 0 0,-1 0-1 0 0,1-1 0 0 0,-8-1 0 0 0,-2-3-2562 0 0,2-3-3842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28:25.15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73 15 10866 0 0,'0'0'8946'0'0,"-7"-1"-9024"0"0,4 1-188 0 0,-31-5-10 0 0,6-4-6757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56:19.1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28:25.69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126 14 8490 0 0,'0'0'9758'0'0,"-5"0"-9083"0"0,-34-5 240 0 0,-43-3-485 0 0,82 21-298 0 0,1-7-23 0 0,0 0 0 0 0,1 0 0 0 0,3 10-1 0 0,-2-9-45 0 0,-1 0-1 0 0,3 10 0 0 0,5 93 926 0 0,2 33 430 0 0,0 25-547 0 0,-15-91-764 0 0,1-46-74 0 0,1-23-16 0 0,0 7 68 0 0,1 0 0 0 0,2 27 0 0 0,2-28-65 0 0,-3-11 51 0 0,0 0-1 0 0,-1-1 0 0 0,1 1 0 0 0,0 6 1 0 0,19-2 804 0 0,-6-2-915 0 0,-9-3-96 0 0,1 1 0 0 0,0-1 1 0 0,0 0-1 0 0,0-1 0 0 0,-1 1 1 0 0,1-1-1 0 0,1 0 0 0 0,-1-1 1 0 0,0 1-1 0 0,7-2 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28:31.61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1 6929 0 0,'0'0'13823'0'0,"2"5"-13412"0"0,3 17 513 0 0,0 0 0 0 0,2 44-1 0 0,-7-64-1605 0 0,-1 11 1940 0 0,0-9-4163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28:31.97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138 5 6857 0 0,'0'0'13347'0'0,"-6"0"-12772"0"0,-13 1 82 0 0,-37-4 0 0 0,42 1-860 0 0,-21 1 0 0 0,28 1-584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28:32.35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0 7186 0 0,'0'0'12454'0'0,"1"8"-11896"0"0,5 58 1537 0 0,-6-61-2147 0 0,0-1 0 0 0,1 0 0 0 0,0 1 0 0 0,2 4 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28:32.77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37 19 4449 0 0,'0'0'9397'0'0,"-6"-2"-9356"0"0,-18-6 72 0 0,17 4 595 0 0,9 1-541 0 0,6 1-267 0 0,-4 3 148 0 0,-1-1-1 0 0,0 0 1 0 0,0 1-1 0 0,0 0 1 0 0,0 0 0 0 0,0 0-1 0 0,0 0 1 0 0,0 0-1 0 0,0 1 1 0 0,0-1 0 0 0,0 1-1 0 0,-1 0 1 0 0,1 0-1 0 0,-1 0 1 0 0,1 0-1 0 0,-1 0 1 0 0,4 5 0 0 0,-4-4 85 0 0,0-1 1 0 0,0 1 0 0 0,0 0-1 0 0,0 0 1 0 0,-1 0-1 0 0,1 0 1 0 0,-1 0 0 0 0,0 0-1 0 0,0 1 1 0 0,0-1 0 0 0,0 0-1 0 0,-1 1 1 0 0,1-1 0 0 0,-1 0-1 0 0,0 1 1 0 0,0-1 0 0 0,0 5-1 0 0,-1-7-82 0 0,1 1-1 0 0,0-1 0 0 0,-1 1 1 0 0,0-1-1 0 0,1 0 0 0 0,-1 1 1 0 0,0-1-1 0 0,1 0 0 0 0,-1 0 1 0 0,0 1-1 0 0,0-1 0 0 0,0 0 1 0 0,0 0-1 0 0,0 0 0 0 0,0 0 1 0 0,-1 0-1 0 0,1 0 0 0 0,0 0 1 0 0,0-1-1 0 0,-2 2 0 0 0,-4 1 123 0 0,1-1-1 0 0,-1 0 1 0 0,-8 2-1 0 0,-13 5-102 0 0,28-9-53 0 0,0 0 0 0 0,0 0 1 0 0,0 0-1 0 0,0 0 1 0 0,0 0-1 0 0,0 0 1 0 0,0 0-1 0 0,0 0 0 0 0,0 0 1 0 0,0 1-1 0 0,0-1 1 0 0,0 0-1 0 0,0 0 0 0 0,0 0 1 0 0,0 0-1 0 0,0 0 1 0 0,0 0-1 0 0,-1 0 1 0 0,1 0-1 0 0,0 0 0 0 0,0 0 1 0 0,0 0-1 0 0,0 0 1 0 0,0 0-1 0 0,0 0 0 0 0,0 0 1 0 0,0 1-1 0 0,0-1 1 0 0,1 0-1 0 0,-1 0 1 0 0,0 0-1 0 0,0 0 0 0 0,0 0 1 0 0,0 0-1 0 0,0 0 1 0 0,0 0-1 0 0,0 0 1 0 0,0 0-1 0 0,0 0 0 0 0,0 0 1 0 0,0 0-1 0 0,0 0 1 0 0,0 0-1 0 0,0 0 0 0 0,0 0 1 0 0,0 1-1 0 0,0-1 1 0 0,0 0-1 0 0,0 0 1 0 0,0 0-1 0 0,0 0 0 0 0,0 0 1 0 0,1 0-1 0 0,-1 0 1 0 0,7 4 269 0 0,12 4-418 0 0,-14-6 257 0 0,9 3 49 0 0,0 0 1 0 0,23 4-1 0 0,-9-6-9011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28:33.48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0 4737 0 0,'0'0'8675'0'0,"3"0"-8323"0"0,5 0 1 0 0,-1 1 0 0 0,1-1-1 0 0,12 4 1 0 0,-11-2 25 0 0,1 0-1 0 0,0 0 0 0 0,0-1 1 0 0,12 1-1 0 0,-22 11-151 0 0,9 226 4318 0 0,-7-158-3797 0 0,15 126 626 0 0,-14-188-1289 0 0,3 28 43 0 0,-6-42-116 0 0,0 0 0 0 0,0 0 1 0 0,0-1-1 0 0,-1 1 0 0 0,0 0 1 0 0,0 0-1 0 0,-3 6 0 0 0,-1 5 72 0 0,4-12-74 0 0,0 1-1 0 0,-1-1 1 0 0,0 1-1 0 0,0-1 1 0 0,-4 6-1 0 0,6-9 0 0 0,-1 0 0 0 0,0 0-1 0 0,-1 0 1 0 0,1 0 0 0 0,0 0 0 0 0,0 0-1 0 0,0 0 1 0 0,-1 0 0 0 0,1 0 0 0 0,0-1 0 0 0,-1 1-1 0 0,1 0 1 0 0,-1-1 0 0 0,1 1 0 0 0,-1-1 0 0 0,1 0-1 0 0,-1 1 1 0 0,1-1 0 0 0,-1 0 0 0 0,-2 0 0 0 0,-1 0-237 0 0,0 0 1 0 0,-1-1 0 0 0,-6-1 0 0 0,1-2-7661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29:39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10 0 0 0,'0'0'4938'0'0,"0"-2"-4519"0"0,0-6 4366 0 0,-3 22-3056 0 0,1-2-1053 0 0,0 0 0 0 0,-2-1 0 0 0,-5 16 0 0 0,3-9-289 0 0,2 9-109 0 0,3-18 28 0 0,0-9 53 0 0,1-3 197 0 0,5-60-1139 0 0,0 1 831 0 0,-5 61-237 0 0,-6 8-633 0 0,0-3 761 0 0,0 0-1 0 0,-1-1 1 0 0,1 0 0 0 0,-1 0-1 0 0,0 0 1 0 0,-9 2-1 0 0,-13 1-831 0 0,0-2-4567 0 0,27-3 4859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0:04.8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140 40 1848 0 0,'0'0'6751'0'0,"-1"-3"-6172"0"0,-3-14 968 0 0,2 37 3679 0 0,1-15-5183 0 0,1-1 0 0 0,-1 1 1 0 0,1-1-1 0 0,-4 8 0 0 0,-17 32 498 0 0,11-24-103 0 0,8-10-291 0 0,2-6-130 0 0,0-4 34 0 0,-1-21 1069 0 0,2 17-1103 0 0,0 0-1 0 0,0-1 0 0 0,0 1 0 0 0,0 0 1 0 0,1 0-1 0 0,-1 0 0 0 0,1 0 0 0 0,4-7 1 0 0,-3 5-7 0 0,0 1 1 0 0,0-1 0 0 0,2-9 0 0 0,-3 9-19 0 0,-1 4 9 0 0,-1 0 0 0 0,1 0-1 0 0,-1 0 1 0 0,0 0 0 0 0,1-1-1 0 0,-1-2 1 0 0,0 5-42 0 0,-13 2-39 0 0,7-1 104 0 0,0-1 0 0 0,0 0 1 0 0,1 0-1 0 0,-1 0 0 0 0,0-1 1 0 0,1 0-1 0 0,-11-2 1 0 0,4-1-69 0 0,1-1 0 0 0,-16-7 1 0 0,26 11-550 0 0,-7-2 1456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0:07.9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 1672 0 0,'0'0'3689'0'0,"1"-2"-3211"0"0,-1 1-323 0 0,0 0 0 0 0,0 0-1 0 0,1 0 1 0 0,-1 0 0 0 0,0 0 0 0 0,1 1 0 0 0,-1-1 0 0 0,1 0 0 0 0,-1 0 0 0 0,1 0 0 0 0,-1 0 0 0 0,1 1 0 0 0,0-1 0 0 0,-1 0 0 0 0,2 0 0 0 0,-1 0-93 0 0,1 0-1 0 0,-1 1 0 0 0,1-1 1 0 0,0 1-1 0 0,-1 0 1 0 0,1-1-1 0 0,-1 1 1 0 0,1 0-1 0 0,0 0 0 0 0,2 0 1 0 0,1 0-23 0 0,0 1-1 0 0,0-1 1 0 0,0 1 0 0 0,0 0 0 0 0,0 1-1 0 0,0-1 1 0 0,-1 1 0 0 0,1 0 0 0 0,0 0-1 0 0,-1 0 1 0 0,0 1 0 0 0,1-1 0 0 0,6 7-1 0 0,-4-3 55 0 0,0 1 0 0 0,-1-1 0 0 0,0 1 0 0 0,0 1 0 0 0,-1-1 1 0 0,8 15-1 0 0,-10-17 50 0 0,0-1 1 0 0,0 1 0 0 0,0-1 0 0 0,0 0 0 0 0,1 0 0 0 0,0 0 0 0 0,6 5 0 0 0,-8-7-77 0 0,1 0 0 0 0,0 0 0 0 0,0 0 1 0 0,0-1-1 0 0,0 1 0 0 0,0-1 0 0 0,0 0 0 0 0,0 0 0 0 0,1 0 0 0 0,-1 0 0 0 0,0-1 0 0 0,0 1 1 0 0,5-1-1 0 0,1 1-50 0 0,-8-1 16 0 0,0 0 0 0 0,0 1-1 0 0,0-1 1 0 0,0 0 0 0 0,0 0 0 0 0,0 0 0 0 0,0 0-1 0 0,0 0 1 0 0,0 0 0 0 0,0 0 0 0 0,0 0-1 0 0,-1 0 1 0 0,1-1 0 0 0,0 1 0 0 0,0 0 0 0 0,0 0-1 0 0,0-1 1 0 0,0 1 0 0 0,0-1 0 0 0,0 1-1 0 0,-1-1 1 0 0,1 1 0 0 0,1-2 0 0 0,2-3 41 0 0,-3 4-94 0 0,-1 1 1 0 0,1-1-1 0 0,-1 0 0 0 0,0 1 0 0 0,1-1 1 0 0,-1 0-1 0 0,1 1 0 0 0,-1-1 1 0 0,0 0-1 0 0,0 1 0 0 0,1-1 0 0 0,-1 0 1 0 0,0 0-1 0 0,0 1 0 0 0,0-1 1 0 0,0 0-1 0 0,0 0 0 0 0,0 0 0 0 0,0 0 1 0 0,-1 0 17 0 0,1-1 1 0 0,-1 1 0 0 0,0 0-1 0 0,0 0 1 0 0,0-1 0 0 0,0 1-1 0 0,0 0 1 0 0,-1-1 0 0 0,-5-6-30 0 0,5 5 63 0 0,1 1 46 0 0,0 1 0 0 0,0-1-1 0 0,0 1 1 0 0,1-1 0 0 0,-1 0 0 0 0,0 1 0 0 0,1-1-1 0 0,-1-3 765 0 0,2 6-844 0 0,0-1 0 0 0,0 1-1 0 0,0 0 1 0 0,1-1 0 0 0,-1 1-1 0 0,0 0 1 0 0,0 0 0 0 0,0 0-1 0 0,0 0 1 0 0,0 0 0 0 0,1 1-1 0 0,1 2 11 0 0,5 3 41 0 0,1 1 0 0 0,1-1-1 0 0,-1-1 1 0 0,1 0 0 0 0,0 0-1 0 0,1-1 1 0 0,17 7 0 0 0,-19-11 89 0 0,-6 0-793 0 0,-8 5 364 0 0,-1-1 352 0 0,-2 3-56 0 0,0 0 0 0 0,0 0 0 0 0,0-1-1 0 0,-1 0 1 0 0,-19 10 0 0 0,15-10-1099 0 0,7-1-4008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19:30:12.4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13 3633 0 0,'0'0'14631'0'0,"0"-3"-14254"0"0,1-5-143 0 0,-1 6-102 0 0,0 18 479 0 0,4 16 54 0 0,4 38-194 0 0,-7-51-420 0 0,0-4 33 0 0,-2 16 1 0 0,1-27-61 0 0,0 0 1 0 0,-1 1 0 0 0,0-1-1 0 0,0 0 1 0 0,0 1-1 0 0,-1-1 1 0 0,1 0 0 0 0,-4 4-1 0 0,1-2 807 0 0,6-15-387 0 0,-1 7-456 0 0,0 0 1 0 0,0 0-1 0 0,0 0 1 0 0,0 0-1 0 0,0 0 0 0 0,0 1 1 0 0,1-1-1 0 0,-1 0 0 0 0,0 1 1 0 0,1-1-1 0 0,0 1 0 0 0,-1-1 1 0 0,1 1-1 0 0,0 0 0 0 0,2-2 1 0 0,-3 3-9 0 0,0-1 1 0 0,1 1-1 0 0,-1-1 1 0 0,0 1-1 0 0,0-1 1 0 0,1 1-1 0 0,-1 0 1 0 0,0-1-1 0 0,1 1 1 0 0,-1 0-1 0 0,1 0 1 0 0,-1 0 0 0 0,0 0-1 0 0,1 0 1 0 0,-1 1-1 0 0,0-1 1 0 0,1 0-1 0 0,-1 1 1 0 0,0-1-1 0 0,1 0 1 0 0,-1 1-1 0 0,0 0 1 0 0,0-1-1 0 0,2 2 1 0 0,4 3 18 0 0,0 0 0 0 0,-1 0 0 0 0,0 1 0 0 0,0 0 0 0 0,0 0 0 0 0,-1 1 0 0 0,0-1 0 0 0,0 1 0 0 0,7 13 0 0 0,-12-19 3 0 0,1 0 0 0 0,-1 0-1 0 0,0 0 1 0 0,1-1 0 0 0,-1 1-1 0 0,0 0 1 0 0,0 0 0 0 0,0 0-1 0 0,1 0 1 0 0,-1-1 0 0 0,0 1-1 0 0,0 0 1 0 0,-1 0 0 0 0,1 0-1 0 0,0 0 1 0 0,0-1-1 0 0,0 1 1 0 0,0 0 0 0 0,-1 0-1 0 0,1 0 1 0 0,0-1 0 0 0,-1 2-1 0 0,0-1 16 0 0,0 0-1 0 0,0 0 0 0 0,0-1 0 0 0,0 1 0 0 0,0 0 1 0 0,0-1-1 0 0,0 1 0 0 0,0-1 0 0 0,0 1 0 0 0,0-1 0 0 0,0 1 1 0 0,0-1-1 0 0,0 0 0 0 0,-2 1 0 0 0,-3-1 44 0 0,0 1 0 0 0,-1-1 0 0 0,1 0 0 0 0,-11-2-1 0 0,11 1-191 0 0,0 0 0 0 0,1-1 0 0 0,-1 0 0 0 0,1 0 0 0 0,-7-3 0 0 0,0-2-2822 0 0,1 0-3931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1C16AB4-BCC4-4058-A11C-22DADC6BAC9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712D475-CA7F-4BD4-809A-E9B3E854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20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defTabSz="106027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9630259-AA91-4325-A03E-51433C31EF76}" type="slidenum">
              <a:rPr lang="en-US">
                <a:solidFill>
                  <a:srgbClr val="000000"/>
                </a:solidFill>
                <a:latin typeface="Times New Roman" pitchFamily="18" charset="0"/>
              </a:rPr>
              <a:pPr defTabSz="1060278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defTabSz="106027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9630259-AA91-4325-A03E-51433C31EF76}" type="slidenum">
              <a:rPr lang="en-US">
                <a:solidFill>
                  <a:srgbClr val="000000"/>
                </a:solidFill>
                <a:latin typeface="Times New Roman" pitchFamily="18" charset="0"/>
              </a:rPr>
              <a:pPr defTabSz="1060278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66025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defTabSz="106027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9630259-AA91-4325-A03E-51433C31EF76}" type="slidenum">
              <a:rPr lang="en-US">
                <a:solidFill>
                  <a:srgbClr val="000000"/>
                </a:solidFill>
                <a:latin typeface="Times New Roman" pitchFamily="18" charset="0"/>
              </a:rPr>
              <a:pPr defTabSz="1060278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8953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048418"/>
            <a:ext cx="6858000" cy="1046663"/>
          </a:xfrm>
        </p:spPr>
        <p:txBody>
          <a:bodyPr anchor="b"/>
          <a:lstStyle>
            <a:lvl1pPr algn="ctr">
              <a:defRPr sz="36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96645"/>
            <a:ext cx="6858000" cy="1241822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96169A15-83D5-374D-8114-65A610BBA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343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096" y="1098671"/>
            <a:ext cx="5035292" cy="624394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5096" y="638129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5096" y="1778794"/>
            <a:ext cx="5035292" cy="23847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2879679" cy="51435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3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24" y="833232"/>
            <a:ext cx="4407083" cy="1022864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4224" y="39998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24" y="1884528"/>
            <a:ext cx="4407083" cy="24814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2058" y="1200150"/>
            <a:ext cx="2743200" cy="2743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28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2" y="808793"/>
            <a:ext cx="2749209" cy="117832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68" y="200333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756" y="808793"/>
            <a:ext cx="2514599" cy="37507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88149" y="808794"/>
            <a:ext cx="2514599" cy="37507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4563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89" y="810931"/>
            <a:ext cx="6591807" cy="81184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70384"/>
            <a:ext cx="3206494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36503" y="1870384"/>
            <a:ext cx="3206494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8918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800" y="1215744"/>
            <a:ext cx="2749209" cy="117832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6800" y="239036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9" y="335543"/>
            <a:ext cx="5035292" cy="1178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48479" y="1801202"/>
            <a:ext cx="5035292" cy="1178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8479" y="3262454"/>
            <a:ext cx="5035292" cy="1178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0050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810931"/>
            <a:ext cx="6466444" cy="81184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65585"/>
            <a:ext cx="2575872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84064" y="1865585"/>
            <a:ext cx="2575872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17021" y="1865585"/>
            <a:ext cx="2575872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3907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3" y="2568553"/>
            <a:ext cx="2651760" cy="21418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33487" y="2603479"/>
            <a:ext cx="2651760" cy="20989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45851" y="2603479"/>
            <a:ext cx="2651760" cy="20989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9579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8385" y="2690383"/>
            <a:ext cx="2027337" cy="168061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45699" y="2690382"/>
            <a:ext cx="2027337" cy="168061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8063" y="2690381"/>
            <a:ext cx="2027337" cy="168061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903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426" y="211044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063485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8453" y="1708482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105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9146" y="2693575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6927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6483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738524" y="2695637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5009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88744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30785" y="2695637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30912" y="1708483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69564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11605" y="2693575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53216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" name="Google Shape;9;p2">
            <a:extLst>
              <a:ext uri="{FF2B5EF4-FFF2-40B4-BE49-F238E27FC236}">
                <a16:creationId xmlns:a16="http://schemas.microsoft.com/office/drawing/2014/main" id="{1FCF44F6-5A3D-E048-9544-889B53C3B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36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B50043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" name="Google Shape;9;p2">
            <a:extLst>
              <a:ext uri="{FF2B5EF4-FFF2-40B4-BE49-F238E27FC236}">
                <a16:creationId xmlns:a16="http://schemas.microsoft.com/office/drawing/2014/main" id="{9276374E-D2D9-DC42-A494-8AC9A165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25489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Google Shape;9;p2">
            <a:extLst>
              <a:ext uri="{FF2B5EF4-FFF2-40B4-BE49-F238E27FC236}">
                <a16:creationId xmlns:a16="http://schemas.microsoft.com/office/drawing/2014/main" id="{2BECEAAE-95DE-7F48-A1B5-8653118BC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21932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9;p2">
            <a:extLst>
              <a:ext uri="{FF2B5EF4-FFF2-40B4-BE49-F238E27FC236}">
                <a16:creationId xmlns:a16="http://schemas.microsoft.com/office/drawing/2014/main" id="{BCD90D5E-D7AC-014B-B622-1C4522500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40083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Google Shape;9;p2">
            <a:extLst>
              <a:ext uri="{FF2B5EF4-FFF2-40B4-BE49-F238E27FC236}">
                <a16:creationId xmlns:a16="http://schemas.microsoft.com/office/drawing/2014/main" id="{2085C8BE-71C8-A94B-B44D-4219E253C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29794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oogle Shape;9;p2">
            <a:extLst>
              <a:ext uri="{FF2B5EF4-FFF2-40B4-BE49-F238E27FC236}">
                <a16:creationId xmlns:a16="http://schemas.microsoft.com/office/drawing/2014/main" id="{C1E125B7-055E-5047-97D9-F27D7CEBE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97180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46150" y="228600"/>
            <a:ext cx="7035800" cy="42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41A1FDB-C687-4779-AC9D-6654FB4897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9DDB710-5041-499F-8C90-C5EA7F5C35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93A95F2-CDD4-41DF-8B2E-F2643F735E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605DFF-286C-4371-A0EB-26315B4B18BB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104702967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0063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075625"/>
            <a:ext cx="4024312" cy="404813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3473"/>
            <a:ext cx="7886700" cy="30492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569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638" y="732462"/>
            <a:ext cx="7886700" cy="752851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638" y="283978"/>
            <a:ext cx="4024312" cy="404813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38" y="1583473"/>
            <a:ext cx="7886700" cy="15418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5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21" y="811348"/>
            <a:ext cx="4023953" cy="117832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938" y="406953"/>
            <a:ext cx="4024312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21" y="2067339"/>
            <a:ext cx="8303872" cy="25653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693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880520"/>
            <a:ext cx="2749209" cy="117832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476125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476125"/>
            <a:ext cx="5035292" cy="20956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0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2689542"/>
            <a:ext cx="2749209" cy="117832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228514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2285147"/>
            <a:ext cx="5035292" cy="20956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1922628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1BD809E3-AD6A-7B4C-A433-216B2CAC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1140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2352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1215743"/>
            <a:ext cx="2749209" cy="117832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811348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811349"/>
            <a:ext cx="5035292" cy="1760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1" y="2750585"/>
            <a:ext cx="5035292" cy="1760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21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52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79095"/>
            <a:ext cx="7886700" cy="3453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6491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0" r:id="rId3"/>
    <p:sldLayoutId id="2147483679" r:id="rId4"/>
    <p:sldLayoutId id="2147483682" r:id="rId5"/>
    <p:sldLayoutId id="2147483669" r:id="rId6"/>
    <p:sldLayoutId id="2147483668" r:id="rId7"/>
    <p:sldLayoutId id="2147483681" r:id="rId8"/>
    <p:sldLayoutId id="2147483670" r:id="rId9"/>
    <p:sldLayoutId id="2147483683" r:id="rId10"/>
    <p:sldLayoutId id="2147483684" r:id="rId11"/>
    <p:sldLayoutId id="2147483674" r:id="rId12"/>
    <p:sldLayoutId id="2147483672" r:id="rId13"/>
    <p:sldLayoutId id="2147483671" r:id="rId14"/>
    <p:sldLayoutId id="2147483673" r:id="rId15"/>
    <p:sldLayoutId id="2147483675" r:id="rId16"/>
    <p:sldLayoutId id="2147483680" r:id="rId17"/>
    <p:sldLayoutId id="2147483677" r:id="rId18"/>
    <p:sldLayoutId id="2147483663" r:id="rId19"/>
    <p:sldLayoutId id="2147483664" r:id="rId20"/>
    <p:sldLayoutId id="2147483665" r:id="rId21"/>
    <p:sldLayoutId id="2147483666" r:id="rId22"/>
    <p:sldLayoutId id="2147483667" r:id="rId23"/>
    <p:sldLayoutId id="2147483685" r:id="rId2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1600" b="0" i="0" kern="1200">
          <a:solidFill>
            <a:schemeClr val="bg2">
              <a:lumMod val="25000"/>
            </a:schemeClr>
          </a:solidFill>
          <a:latin typeface="Helvetica Light" panose="020B04030202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1400" b="0" i="0" kern="1200">
          <a:solidFill>
            <a:schemeClr val="bg2">
              <a:lumMod val="25000"/>
            </a:schemeClr>
          </a:solidFill>
          <a:latin typeface="Helvetica Light" panose="020B04030202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1200" b="0" i="0" kern="1200">
          <a:solidFill>
            <a:schemeClr val="bg2">
              <a:lumMod val="25000"/>
            </a:schemeClr>
          </a:solidFill>
          <a:latin typeface="Helvetica Light" panose="020B04030202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2.png"/><Relationship Id="rId21" Type="http://schemas.openxmlformats.org/officeDocument/2006/relationships/customXml" Target="../ink/ink9.xml"/><Relationship Id="rId42" Type="http://schemas.openxmlformats.org/officeDocument/2006/relationships/image" Target="../media/image81.png"/><Relationship Id="rId63" Type="http://schemas.openxmlformats.org/officeDocument/2006/relationships/customXml" Target="../ink/ink30.xml"/><Relationship Id="rId84" Type="http://schemas.openxmlformats.org/officeDocument/2006/relationships/image" Target="../media/image103.png"/><Relationship Id="rId138" Type="http://schemas.openxmlformats.org/officeDocument/2006/relationships/customXml" Target="../ink/ink68.xml"/><Relationship Id="rId107" Type="http://schemas.openxmlformats.org/officeDocument/2006/relationships/image" Target="../media/image115.png"/><Relationship Id="rId11" Type="http://schemas.openxmlformats.org/officeDocument/2006/relationships/customXml" Target="../ink/ink4.xml"/><Relationship Id="rId32" Type="http://schemas.openxmlformats.org/officeDocument/2006/relationships/image" Target="../media/image76.png"/><Relationship Id="rId53" Type="http://schemas.openxmlformats.org/officeDocument/2006/relationships/customXml" Target="../ink/ink25.xml"/><Relationship Id="rId74" Type="http://schemas.openxmlformats.org/officeDocument/2006/relationships/image" Target="../media/image97.png"/><Relationship Id="rId128" Type="http://schemas.openxmlformats.org/officeDocument/2006/relationships/customXml" Target="../ink/ink63.xml"/><Relationship Id="rId149" Type="http://schemas.openxmlformats.org/officeDocument/2006/relationships/image" Target="../media/image139.png"/><Relationship Id="rId5" Type="http://schemas.openxmlformats.org/officeDocument/2006/relationships/customXml" Target="../ink/ink1.xml"/><Relationship Id="rId95" Type="http://schemas.openxmlformats.org/officeDocument/2006/relationships/image" Target="../media/image108.png"/><Relationship Id="rId22" Type="http://schemas.openxmlformats.org/officeDocument/2006/relationships/image" Target="../media/image71.png"/><Relationship Id="rId27" Type="http://schemas.openxmlformats.org/officeDocument/2006/relationships/customXml" Target="../ink/ink12.xml"/><Relationship Id="rId43" Type="http://schemas.openxmlformats.org/officeDocument/2006/relationships/customXml" Target="../ink/ink20.xml"/><Relationship Id="rId48" Type="http://schemas.openxmlformats.org/officeDocument/2006/relationships/image" Target="../media/image84.png"/><Relationship Id="rId64" Type="http://schemas.openxmlformats.org/officeDocument/2006/relationships/image" Target="../media/image92.png"/><Relationship Id="rId69" Type="http://schemas.openxmlformats.org/officeDocument/2006/relationships/customXml" Target="../ink/ink33.xml"/><Relationship Id="rId113" Type="http://schemas.openxmlformats.org/officeDocument/2006/relationships/image" Target="../media/image118.png"/><Relationship Id="rId118" Type="http://schemas.openxmlformats.org/officeDocument/2006/relationships/customXml" Target="../ink/ink58.xml"/><Relationship Id="rId134" Type="http://schemas.openxmlformats.org/officeDocument/2006/relationships/customXml" Target="../ink/ink66.xml"/><Relationship Id="rId139" Type="http://schemas.openxmlformats.org/officeDocument/2006/relationships/image" Target="../media/image134.png"/><Relationship Id="rId80" Type="http://schemas.openxmlformats.org/officeDocument/2006/relationships/image" Target="../media/image101.png"/><Relationship Id="rId85" Type="http://schemas.openxmlformats.org/officeDocument/2006/relationships/customXml" Target="../ink/ink41.xml"/><Relationship Id="rId150" Type="http://schemas.openxmlformats.org/officeDocument/2006/relationships/customXml" Target="../ink/ink74.xml"/><Relationship Id="rId12" Type="http://schemas.openxmlformats.org/officeDocument/2006/relationships/image" Target="../media/image60.png"/><Relationship Id="rId17" Type="http://schemas.openxmlformats.org/officeDocument/2006/relationships/customXml" Target="../ink/ink7.xml"/><Relationship Id="rId33" Type="http://schemas.openxmlformats.org/officeDocument/2006/relationships/customXml" Target="../ink/ink15.xml"/><Relationship Id="rId38" Type="http://schemas.openxmlformats.org/officeDocument/2006/relationships/image" Target="../media/image79.png"/><Relationship Id="rId59" Type="http://schemas.openxmlformats.org/officeDocument/2006/relationships/customXml" Target="../ink/ink28.xml"/><Relationship Id="rId103" Type="http://schemas.openxmlformats.org/officeDocument/2006/relationships/image" Target="../media/image113.png"/><Relationship Id="rId108" Type="http://schemas.openxmlformats.org/officeDocument/2006/relationships/customXml" Target="../ink/ink53.xml"/><Relationship Id="rId124" Type="http://schemas.openxmlformats.org/officeDocument/2006/relationships/customXml" Target="../ink/ink61.xml"/><Relationship Id="rId129" Type="http://schemas.openxmlformats.org/officeDocument/2006/relationships/image" Target="../media/image128.png"/><Relationship Id="rId54" Type="http://schemas.openxmlformats.org/officeDocument/2006/relationships/image" Target="../media/image87.png"/><Relationship Id="rId70" Type="http://schemas.openxmlformats.org/officeDocument/2006/relationships/image" Target="../media/image95.png"/><Relationship Id="rId75" Type="http://schemas.openxmlformats.org/officeDocument/2006/relationships/customXml" Target="../ink/ink36.xml"/><Relationship Id="rId91" Type="http://schemas.openxmlformats.org/officeDocument/2006/relationships/image" Target="../media/image106.png"/><Relationship Id="rId96" Type="http://schemas.openxmlformats.org/officeDocument/2006/relationships/customXml" Target="../ink/ink47.xml"/><Relationship Id="rId140" Type="http://schemas.openxmlformats.org/officeDocument/2006/relationships/customXml" Target="../ink/ink69.xml"/><Relationship Id="rId145" Type="http://schemas.openxmlformats.org/officeDocument/2006/relationships/image" Target="../media/image1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7.png"/><Relationship Id="rId23" Type="http://schemas.openxmlformats.org/officeDocument/2006/relationships/customXml" Target="../ink/ink10.xml"/><Relationship Id="rId28" Type="http://schemas.openxmlformats.org/officeDocument/2006/relationships/image" Target="../media/image74.png"/><Relationship Id="rId49" Type="http://schemas.openxmlformats.org/officeDocument/2006/relationships/customXml" Target="../ink/ink23.xml"/><Relationship Id="rId114" Type="http://schemas.openxmlformats.org/officeDocument/2006/relationships/customXml" Target="../ink/ink56.xml"/><Relationship Id="rId119" Type="http://schemas.openxmlformats.org/officeDocument/2006/relationships/image" Target="../media/image123.png"/><Relationship Id="rId44" Type="http://schemas.openxmlformats.org/officeDocument/2006/relationships/image" Target="../media/image82.png"/><Relationship Id="rId60" Type="http://schemas.openxmlformats.org/officeDocument/2006/relationships/image" Target="../media/image90.png"/><Relationship Id="rId65" Type="http://schemas.openxmlformats.org/officeDocument/2006/relationships/customXml" Target="../ink/ink31.xml"/><Relationship Id="rId81" Type="http://schemas.openxmlformats.org/officeDocument/2006/relationships/customXml" Target="../ink/ink39.xml"/><Relationship Id="rId86" Type="http://schemas.openxmlformats.org/officeDocument/2006/relationships/image" Target="../media/image104.png"/><Relationship Id="rId130" Type="http://schemas.openxmlformats.org/officeDocument/2006/relationships/customXml" Target="../ink/ink64.xml"/><Relationship Id="rId135" Type="http://schemas.openxmlformats.org/officeDocument/2006/relationships/image" Target="../media/image132.png"/><Relationship Id="rId151" Type="http://schemas.openxmlformats.org/officeDocument/2006/relationships/image" Target="../media/image141.png"/><Relationship Id="rId13" Type="http://schemas.openxmlformats.org/officeDocument/2006/relationships/customXml" Target="../ink/ink5.xml"/><Relationship Id="rId18" Type="http://schemas.openxmlformats.org/officeDocument/2006/relationships/image" Target="../media/image69.png"/><Relationship Id="rId39" Type="http://schemas.openxmlformats.org/officeDocument/2006/relationships/customXml" Target="../ink/ink18.xml"/><Relationship Id="rId109" Type="http://schemas.openxmlformats.org/officeDocument/2006/relationships/image" Target="../media/image116.png"/><Relationship Id="rId34" Type="http://schemas.openxmlformats.org/officeDocument/2006/relationships/image" Target="../media/image77.png"/><Relationship Id="rId50" Type="http://schemas.openxmlformats.org/officeDocument/2006/relationships/image" Target="../media/image85.png"/><Relationship Id="rId55" Type="http://schemas.openxmlformats.org/officeDocument/2006/relationships/customXml" Target="../ink/ink26.xml"/><Relationship Id="rId76" Type="http://schemas.openxmlformats.org/officeDocument/2006/relationships/image" Target="../media/image98.png"/><Relationship Id="rId97" Type="http://schemas.openxmlformats.org/officeDocument/2006/relationships/image" Target="../media/image109.png"/><Relationship Id="rId104" Type="http://schemas.openxmlformats.org/officeDocument/2006/relationships/customXml" Target="../ink/ink51.xml"/><Relationship Id="rId120" Type="http://schemas.openxmlformats.org/officeDocument/2006/relationships/customXml" Target="../ink/ink59.xml"/><Relationship Id="rId125" Type="http://schemas.openxmlformats.org/officeDocument/2006/relationships/image" Target="../media/image126.png"/><Relationship Id="rId141" Type="http://schemas.openxmlformats.org/officeDocument/2006/relationships/image" Target="../media/image135.png"/><Relationship Id="rId146" Type="http://schemas.openxmlformats.org/officeDocument/2006/relationships/customXml" Target="../ink/ink72.xml"/><Relationship Id="rId7" Type="http://schemas.openxmlformats.org/officeDocument/2006/relationships/customXml" Target="../ink/ink2.xml"/><Relationship Id="rId71" Type="http://schemas.openxmlformats.org/officeDocument/2006/relationships/customXml" Target="../ink/ink34.xml"/><Relationship Id="rId92" Type="http://schemas.openxmlformats.org/officeDocument/2006/relationships/customXml" Target="../ink/ink45.xml"/><Relationship Id="rId2" Type="http://schemas.openxmlformats.org/officeDocument/2006/relationships/image" Target="../media/image40.png"/><Relationship Id="rId29" Type="http://schemas.openxmlformats.org/officeDocument/2006/relationships/customXml" Target="../ink/ink13.xml"/><Relationship Id="rId24" Type="http://schemas.openxmlformats.org/officeDocument/2006/relationships/image" Target="../media/image72.png"/><Relationship Id="rId40" Type="http://schemas.openxmlformats.org/officeDocument/2006/relationships/image" Target="../media/image80.png"/><Relationship Id="rId45" Type="http://schemas.openxmlformats.org/officeDocument/2006/relationships/customXml" Target="../ink/ink21.xml"/><Relationship Id="rId66" Type="http://schemas.openxmlformats.org/officeDocument/2006/relationships/image" Target="../media/image93.png"/><Relationship Id="rId87" Type="http://schemas.openxmlformats.org/officeDocument/2006/relationships/customXml" Target="../ink/ink42.xml"/><Relationship Id="rId110" Type="http://schemas.openxmlformats.org/officeDocument/2006/relationships/customXml" Target="../ink/ink54.xml"/><Relationship Id="rId115" Type="http://schemas.openxmlformats.org/officeDocument/2006/relationships/image" Target="../media/image119.png"/><Relationship Id="rId131" Type="http://schemas.openxmlformats.org/officeDocument/2006/relationships/image" Target="../media/image129.png"/><Relationship Id="rId136" Type="http://schemas.openxmlformats.org/officeDocument/2006/relationships/customXml" Target="../ink/ink67.xml"/><Relationship Id="rId61" Type="http://schemas.openxmlformats.org/officeDocument/2006/relationships/customXml" Target="../ink/ink29.xml"/><Relationship Id="rId82" Type="http://schemas.openxmlformats.org/officeDocument/2006/relationships/image" Target="../media/image102.png"/><Relationship Id="rId19" Type="http://schemas.openxmlformats.org/officeDocument/2006/relationships/customXml" Target="../ink/ink8.xml"/><Relationship Id="rId14" Type="http://schemas.openxmlformats.org/officeDocument/2006/relationships/image" Target="../media/image62.png"/><Relationship Id="rId30" Type="http://schemas.openxmlformats.org/officeDocument/2006/relationships/image" Target="../media/image75.png"/><Relationship Id="rId35" Type="http://schemas.openxmlformats.org/officeDocument/2006/relationships/customXml" Target="../ink/ink16.xml"/><Relationship Id="rId56" Type="http://schemas.openxmlformats.org/officeDocument/2006/relationships/image" Target="../media/image88.png"/><Relationship Id="rId77" Type="http://schemas.openxmlformats.org/officeDocument/2006/relationships/customXml" Target="../ink/ink37.xml"/><Relationship Id="rId100" Type="http://schemas.openxmlformats.org/officeDocument/2006/relationships/customXml" Target="../ink/ink49.xml"/><Relationship Id="rId105" Type="http://schemas.openxmlformats.org/officeDocument/2006/relationships/image" Target="../media/image114.png"/><Relationship Id="rId126" Type="http://schemas.openxmlformats.org/officeDocument/2006/relationships/customXml" Target="../ink/ink62.xml"/><Relationship Id="rId147" Type="http://schemas.openxmlformats.org/officeDocument/2006/relationships/image" Target="../media/image138.png"/><Relationship Id="rId8" Type="http://schemas.openxmlformats.org/officeDocument/2006/relationships/image" Target="../media/image58.png"/><Relationship Id="rId51" Type="http://schemas.openxmlformats.org/officeDocument/2006/relationships/customXml" Target="../ink/ink24.xml"/><Relationship Id="rId72" Type="http://schemas.openxmlformats.org/officeDocument/2006/relationships/image" Target="../media/image96.png"/><Relationship Id="rId93" Type="http://schemas.openxmlformats.org/officeDocument/2006/relationships/image" Target="../media/image107.png"/><Relationship Id="rId98" Type="http://schemas.openxmlformats.org/officeDocument/2006/relationships/customXml" Target="../ink/ink48.xml"/><Relationship Id="rId121" Type="http://schemas.openxmlformats.org/officeDocument/2006/relationships/image" Target="../media/image124.png"/><Relationship Id="rId142" Type="http://schemas.openxmlformats.org/officeDocument/2006/relationships/customXml" Target="../ink/ink70.xml"/><Relationship Id="rId3" Type="http://schemas.openxmlformats.org/officeDocument/2006/relationships/image" Target="../media/image50.png"/><Relationship Id="rId25" Type="http://schemas.openxmlformats.org/officeDocument/2006/relationships/customXml" Target="../ink/ink11.xml"/><Relationship Id="rId46" Type="http://schemas.openxmlformats.org/officeDocument/2006/relationships/image" Target="../media/image83.png"/><Relationship Id="rId67" Type="http://schemas.openxmlformats.org/officeDocument/2006/relationships/customXml" Target="../ink/ink32.xml"/><Relationship Id="rId116" Type="http://schemas.openxmlformats.org/officeDocument/2006/relationships/customXml" Target="../ink/ink57.xml"/><Relationship Id="rId137" Type="http://schemas.openxmlformats.org/officeDocument/2006/relationships/image" Target="../media/image133.png"/><Relationship Id="rId20" Type="http://schemas.openxmlformats.org/officeDocument/2006/relationships/image" Target="../media/image70.png"/><Relationship Id="rId41" Type="http://schemas.openxmlformats.org/officeDocument/2006/relationships/customXml" Target="../ink/ink19.xml"/><Relationship Id="rId62" Type="http://schemas.openxmlformats.org/officeDocument/2006/relationships/image" Target="../media/image91.png"/><Relationship Id="rId83" Type="http://schemas.openxmlformats.org/officeDocument/2006/relationships/customXml" Target="../ink/ink40.xml"/><Relationship Id="rId88" Type="http://schemas.openxmlformats.org/officeDocument/2006/relationships/image" Target="../media/image105.png"/><Relationship Id="rId111" Type="http://schemas.openxmlformats.org/officeDocument/2006/relationships/image" Target="../media/image117.png"/><Relationship Id="rId132" Type="http://schemas.openxmlformats.org/officeDocument/2006/relationships/customXml" Target="../ink/ink65.xml"/><Relationship Id="rId15" Type="http://schemas.openxmlformats.org/officeDocument/2006/relationships/customXml" Target="../ink/ink6.xml"/><Relationship Id="rId36" Type="http://schemas.openxmlformats.org/officeDocument/2006/relationships/image" Target="../media/image78.png"/><Relationship Id="rId57" Type="http://schemas.openxmlformats.org/officeDocument/2006/relationships/customXml" Target="../ink/ink27.xml"/><Relationship Id="rId106" Type="http://schemas.openxmlformats.org/officeDocument/2006/relationships/customXml" Target="../ink/ink52.xml"/><Relationship Id="rId127" Type="http://schemas.openxmlformats.org/officeDocument/2006/relationships/image" Target="../media/image127.png"/><Relationship Id="rId10" Type="http://schemas.openxmlformats.org/officeDocument/2006/relationships/image" Target="../media/image59.png"/><Relationship Id="rId31" Type="http://schemas.openxmlformats.org/officeDocument/2006/relationships/customXml" Target="../ink/ink14.xml"/><Relationship Id="rId52" Type="http://schemas.openxmlformats.org/officeDocument/2006/relationships/image" Target="../media/image86.png"/><Relationship Id="rId73" Type="http://schemas.openxmlformats.org/officeDocument/2006/relationships/customXml" Target="../ink/ink35.xml"/><Relationship Id="rId78" Type="http://schemas.openxmlformats.org/officeDocument/2006/relationships/image" Target="../media/image99.png"/><Relationship Id="rId94" Type="http://schemas.openxmlformats.org/officeDocument/2006/relationships/customXml" Target="../ink/ink46.xml"/><Relationship Id="rId99" Type="http://schemas.openxmlformats.org/officeDocument/2006/relationships/image" Target="../media/image111.png"/><Relationship Id="rId101" Type="http://schemas.openxmlformats.org/officeDocument/2006/relationships/image" Target="../media/image112.png"/><Relationship Id="rId122" Type="http://schemas.openxmlformats.org/officeDocument/2006/relationships/customXml" Target="../ink/ink60.xml"/><Relationship Id="rId143" Type="http://schemas.openxmlformats.org/officeDocument/2006/relationships/image" Target="../media/image136.png"/><Relationship Id="rId148" Type="http://schemas.openxmlformats.org/officeDocument/2006/relationships/customXml" Target="../ink/ink73.xml"/><Relationship Id="rId4" Type="http://schemas.openxmlformats.org/officeDocument/2006/relationships/image" Target="../media/image6.png"/><Relationship Id="rId9" Type="http://schemas.openxmlformats.org/officeDocument/2006/relationships/customXml" Target="../ink/ink3.xml"/><Relationship Id="rId26" Type="http://schemas.openxmlformats.org/officeDocument/2006/relationships/image" Target="../media/image73.png"/><Relationship Id="rId47" Type="http://schemas.openxmlformats.org/officeDocument/2006/relationships/customXml" Target="../ink/ink22.xml"/><Relationship Id="rId68" Type="http://schemas.openxmlformats.org/officeDocument/2006/relationships/image" Target="../media/image94.png"/><Relationship Id="rId89" Type="http://schemas.openxmlformats.org/officeDocument/2006/relationships/customXml" Target="../ink/ink43.xml"/><Relationship Id="rId112" Type="http://schemas.openxmlformats.org/officeDocument/2006/relationships/customXml" Target="../ink/ink55.xml"/><Relationship Id="rId133" Type="http://schemas.openxmlformats.org/officeDocument/2006/relationships/image" Target="../media/image131.png"/><Relationship Id="rId16" Type="http://schemas.openxmlformats.org/officeDocument/2006/relationships/image" Target="../media/image68.png"/><Relationship Id="rId37" Type="http://schemas.openxmlformats.org/officeDocument/2006/relationships/customXml" Target="../ink/ink17.xml"/><Relationship Id="rId58" Type="http://schemas.openxmlformats.org/officeDocument/2006/relationships/image" Target="../media/image89.png"/><Relationship Id="rId79" Type="http://schemas.openxmlformats.org/officeDocument/2006/relationships/customXml" Target="../ink/ink38.xml"/><Relationship Id="rId102" Type="http://schemas.openxmlformats.org/officeDocument/2006/relationships/customXml" Target="../ink/ink50.xml"/><Relationship Id="rId123" Type="http://schemas.openxmlformats.org/officeDocument/2006/relationships/image" Target="../media/image125.png"/><Relationship Id="rId144" Type="http://schemas.openxmlformats.org/officeDocument/2006/relationships/customXml" Target="../ink/ink71.xml"/><Relationship Id="rId90" Type="http://schemas.openxmlformats.org/officeDocument/2006/relationships/customXml" Target="../ink/ink4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04.png"/><Relationship Id="rId299" Type="http://schemas.openxmlformats.org/officeDocument/2006/relationships/image" Target="../media/image295.png"/><Relationship Id="rId21" Type="http://schemas.openxmlformats.org/officeDocument/2006/relationships/image" Target="../media/image154.png"/><Relationship Id="rId63" Type="http://schemas.openxmlformats.org/officeDocument/2006/relationships/image" Target="../media/image177.png"/><Relationship Id="rId159" Type="http://schemas.openxmlformats.org/officeDocument/2006/relationships/image" Target="../media/image226.png"/><Relationship Id="rId324" Type="http://schemas.openxmlformats.org/officeDocument/2006/relationships/customXml" Target="../ink/ink237.xml"/><Relationship Id="rId366" Type="http://schemas.openxmlformats.org/officeDocument/2006/relationships/customXml" Target="../ink/ink258.xml"/><Relationship Id="rId170" Type="http://schemas.openxmlformats.org/officeDocument/2006/relationships/customXml" Target="../ink/ink159.xml"/><Relationship Id="rId226" Type="http://schemas.openxmlformats.org/officeDocument/2006/relationships/image" Target="../media/image259.png"/><Relationship Id="rId268" Type="http://schemas.openxmlformats.org/officeDocument/2006/relationships/customXml" Target="../ink/ink209.xml"/><Relationship Id="rId32" Type="http://schemas.openxmlformats.org/officeDocument/2006/relationships/customXml" Target="../ink/ink90.xml"/><Relationship Id="rId74" Type="http://schemas.openxmlformats.org/officeDocument/2006/relationships/customXml" Target="../ink/ink111.xml"/><Relationship Id="rId128" Type="http://schemas.openxmlformats.org/officeDocument/2006/relationships/customXml" Target="../ink/ink138.xml"/><Relationship Id="rId335" Type="http://schemas.openxmlformats.org/officeDocument/2006/relationships/image" Target="../media/image313.png"/><Relationship Id="rId377" Type="http://schemas.openxmlformats.org/officeDocument/2006/relationships/image" Target="../media/image336.png"/><Relationship Id="rId5" Type="http://schemas.openxmlformats.org/officeDocument/2006/relationships/customXml" Target="../ink/ink76.xml"/><Relationship Id="rId181" Type="http://schemas.openxmlformats.org/officeDocument/2006/relationships/image" Target="../media/image237.png"/><Relationship Id="rId237" Type="http://schemas.openxmlformats.org/officeDocument/2006/relationships/customXml" Target="../ink/ink193.xml"/><Relationship Id="rId402" Type="http://schemas.openxmlformats.org/officeDocument/2006/relationships/customXml" Target="../ink/ink276.xml"/><Relationship Id="rId279" Type="http://schemas.openxmlformats.org/officeDocument/2006/relationships/image" Target="../media/image284.png"/><Relationship Id="rId43" Type="http://schemas.openxmlformats.org/officeDocument/2006/relationships/image" Target="../media/image166.png"/><Relationship Id="rId139" Type="http://schemas.openxmlformats.org/officeDocument/2006/relationships/image" Target="../media/image216.png"/><Relationship Id="rId290" Type="http://schemas.openxmlformats.org/officeDocument/2006/relationships/customXml" Target="../ink/ink220.xml"/><Relationship Id="rId304" Type="http://schemas.openxmlformats.org/officeDocument/2006/relationships/customXml" Target="../ink/ink227.xml"/><Relationship Id="rId346" Type="http://schemas.openxmlformats.org/officeDocument/2006/relationships/customXml" Target="../ink/ink248.xml"/><Relationship Id="rId388" Type="http://schemas.openxmlformats.org/officeDocument/2006/relationships/customXml" Target="../ink/ink269.xml"/><Relationship Id="rId85" Type="http://schemas.openxmlformats.org/officeDocument/2006/relationships/image" Target="../media/image187.png"/><Relationship Id="rId150" Type="http://schemas.openxmlformats.org/officeDocument/2006/relationships/customXml" Target="../ink/ink149.xml"/><Relationship Id="rId192" Type="http://schemas.openxmlformats.org/officeDocument/2006/relationships/customXml" Target="../ink/ink170.xml"/><Relationship Id="rId206" Type="http://schemas.openxmlformats.org/officeDocument/2006/relationships/customXml" Target="../ink/ink177.xml"/><Relationship Id="rId413" Type="http://schemas.openxmlformats.org/officeDocument/2006/relationships/image" Target="../media/image354.png"/><Relationship Id="rId248" Type="http://schemas.openxmlformats.org/officeDocument/2006/relationships/image" Target="../media/image270.png"/><Relationship Id="rId12" Type="http://schemas.openxmlformats.org/officeDocument/2006/relationships/image" Target="../media/image149.png"/><Relationship Id="rId108" Type="http://schemas.openxmlformats.org/officeDocument/2006/relationships/customXml" Target="../ink/ink128.xml"/><Relationship Id="rId315" Type="http://schemas.openxmlformats.org/officeDocument/2006/relationships/image" Target="../media/image302.png"/><Relationship Id="rId357" Type="http://schemas.openxmlformats.org/officeDocument/2006/relationships/image" Target="../media/image324.png"/><Relationship Id="rId54" Type="http://schemas.openxmlformats.org/officeDocument/2006/relationships/customXml" Target="../ink/ink101.xml"/><Relationship Id="rId96" Type="http://schemas.openxmlformats.org/officeDocument/2006/relationships/customXml" Target="../ink/ink122.xml"/><Relationship Id="rId161" Type="http://schemas.openxmlformats.org/officeDocument/2006/relationships/image" Target="../media/image227.png"/><Relationship Id="rId217" Type="http://schemas.openxmlformats.org/officeDocument/2006/relationships/image" Target="../media/image255.png"/><Relationship Id="rId399" Type="http://schemas.openxmlformats.org/officeDocument/2006/relationships/image" Target="../media/image347.png"/><Relationship Id="rId259" Type="http://schemas.openxmlformats.org/officeDocument/2006/relationships/image" Target="../media/image275.png"/><Relationship Id="rId23" Type="http://schemas.openxmlformats.org/officeDocument/2006/relationships/image" Target="../media/image155.png"/><Relationship Id="rId119" Type="http://schemas.openxmlformats.org/officeDocument/2006/relationships/image" Target="../media/image205.png"/><Relationship Id="rId270" Type="http://schemas.openxmlformats.org/officeDocument/2006/relationships/customXml" Target="../ink/ink210.xml"/><Relationship Id="rId326" Type="http://schemas.openxmlformats.org/officeDocument/2006/relationships/customXml" Target="../ink/ink238.xml"/><Relationship Id="rId65" Type="http://schemas.openxmlformats.org/officeDocument/2006/relationships/image" Target="../media/image178.png"/><Relationship Id="rId130" Type="http://schemas.openxmlformats.org/officeDocument/2006/relationships/customXml" Target="../ink/ink139.xml"/><Relationship Id="rId368" Type="http://schemas.openxmlformats.org/officeDocument/2006/relationships/customXml" Target="../ink/ink259.xml"/><Relationship Id="rId172" Type="http://schemas.openxmlformats.org/officeDocument/2006/relationships/customXml" Target="../ink/ink160.xml"/><Relationship Id="rId228" Type="http://schemas.openxmlformats.org/officeDocument/2006/relationships/image" Target="../media/image261.png"/><Relationship Id="rId281" Type="http://schemas.openxmlformats.org/officeDocument/2006/relationships/image" Target="../media/image285.png"/><Relationship Id="rId337" Type="http://schemas.openxmlformats.org/officeDocument/2006/relationships/image" Target="../media/image314.png"/><Relationship Id="rId34" Type="http://schemas.openxmlformats.org/officeDocument/2006/relationships/customXml" Target="../ink/ink91.xml"/><Relationship Id="rId76" Type="http://schemas.openxmlformats.org/officeDocument/2006/relationships/customXml" Target="../ink/ink112.xml"/><Relationship Id="rId141" Type="http://schemas.openxmlformats.org/officeDocument/2006/relationships/image" Target="../media/image217.png"/><Relationship Id="rId379" Type="http://schemas.openxmlformats.org/officeDocument/2006/relationships/image" Target="../media/image337.png"/><Relationship Id="rId7" Type="http://schemas.openxmlformats.org/officeDocument/2006/relationships/customXml" Target="../ink/ink77.xml"/><Relationship Id="rId183" Type="http://schemas.openxmlformats.org/officeDocument/2006/relationships/image" Target="../media/image238.png"/><Relationship Id="rId239" Type="http://schemas.openxmlformats.org/officeDocument/2006/relationships/customXml" Target="../ink/ink194.xml"/><Relationship Id="rId390" Type="http://schemas.openxmlformats.org/officeDocument/2006/relationships/customXml" Target="../ink/ink270.xml"/><Relationship Id="rId404" Type="http://schemas.openxmlformats.org/officeDocument/2006/relationships/customXml" Target="../ink/ink277.xml"/><Relationship Id="rId250" Type="http://schemas.openxmlformats.org/officeDocument/2006/relationships/image" Target="../media/image271.png"/><Relationship Id="rId292" Type="http://schemas.openxmlformats.org/officeDocument/2006/relationships/customXml" Target="../ink/ink221.xml"/><Relationship Id="rId306" Type="http://schemas.openxmlformats.org/officeDocument/2006/relationships/customXml" Target="../ink/ink228.xml"/><Relationship Id="rId45" Type="http://schemas.openxmlformats.org/officeDocument/2006/relationships/image" Target="../media/image167.png"/><Relationship Id="rId87" Type="http://schemas.openxmlformats.org/officeDocument/2006/relationships/image" Target="../media/image188.png"/><Relationship Id="rId110" Type="http://schemas.openxmlformats.org/officeDocument/2006/relationships/customXml" Target="../ink/ink129.xml"/><Relationship Id="rId348" Type="http://schemas.openxmlformats.org/officeDocument/2006/relationships/customXml" Target="../ink/ink249.xml"/><Relationship Id="rId152" Type="http://schemas.openxmlformats.org/officeDocument/2006/relationships/customXml" Target="../ink/ink150.xml"/><Relationship Id="rId194" Type="http://schemas.openxmlformats.org/officeDocument/2006/relationships/customXml" Target="../ink/ink171.xml"/><Relationship Id="rId208" Type="http://schemas.openxmlformats.org/officeDocument/2006/relationships/customXml" Target="../ink/ink178.xml"/><Relationship Id="rId415" Type="http://schemas.openxmlformats.org/officeDocument/2006/relationships/image" Target="../media/image355.png"/><Relationship Id="rId261" Type="http://schemas.openxmlformats.org/officeDocument/2006/relationships/image" Target="../media/image276.png"/><Relationship Id="rId14" Type="http://schemas.openxmlformats.org/officeDocument/2006/relationships/image" Target="../media/image151.png"/><Relationship Id="rId56" Type="http://schemas.openxmlformats.org/officeDocument/2006/relationships/customXml" Target="../ink/ink102.xml"/><Relationship Id="rId317" Type="http://schemas.openxmlformats.org/officeDocument/2006/relationships/image" Target="../media/image303.png"/><Relationship Id="rId359" Type="http://schemas.openxmlformats.org/officeDocument/2006/relationships/image" Target="../media/image325.png"/><Relationship Id="rId98" Type="http://schemas.openxmlformats.org/officeDocument/2006/relationships/customXml" Target="../ink/ink123.xml"/><Relationship Id="rId121" Type="http://schemas.openxmlformats.org/officeDocument/2006/relationships/image" Target="../media/image206.png"/><Relationship Id="rId163" Type="http://schemas.openxmlformats.org/officeDocument/2006/relationships/image" Target="../media/image228.png"/><Relationship Id="rId219" Type="http://schemas.openxmlformats.org/officeDocument/2006/relationships/customXml" Target="../ink/ink184.xml"/><Relationship Id="rId370" Type="http://schemas.openxmlformats.org/officeDocument/2006/relationships/customXml" Target="../ink/ink260.xml"/><Relationship Id="rId230" Type="http://schemas.openxmlformats.org/officeDocument/2006/relationships/image" Target="../media/image262.png"/><Relationship Id="rId25" Type="http://schemas.openxmlformats.org/officeDocument/2006/relationships/image" Target="../media/image156.png"/><Relationship Id="rId67" Type="http://schemas.openxmlformats.org/officeDocument/2006/relationships/image" Target="../media/image179.png"/><Relationship Id="rId272" Type="http://schemas.openxmlformats.org/officeDocument/2006/relationships/customXml" Target="../ink/ink211.xml"/><Relationship Id="rId328" Type="http://schemas.openxmlformats.org/officeDocument/2006/relationships/customXml" Target="../ink/ink239.xml"/><Relationship Id="rId132" Type="http://schemas.openxmlformats.org/officeDocument/2006/relationships/customXml" Target="../ink/ink140.xml"/><Relationship Id="rId174" Type="http://schemas.openxmlformats.org/officeDocument/2006/relationships/customXml" Target="../ink/ink161.xml"/><Relationship Id="rId381" Type="http://schemas.openxmlformats.org/officeDocument/2006/relationships/image" Target="../media/image338.png"/><Relationship Id="rId241" Type="http://schemas.openxmlformats.org/officeDocument/2006/relationships/customXml" Target="../ink/ink195.xml"/><Relationship Id="rId36" Type="http://schemas.openxmlformats.org/officeDocument/2006/relationships/customXml" Target="../ink/ink92.xml"/><Relationship Id="rId283" Type="http://schemas.openxmlformats.org/officeDocument/2006/relationships/image" Target="../media/image286.png"/><Relationship Id="rId339" Type="http://schemas.openxmlformats.org/officeDocument/2006/relationships/image" Target="../media/image315.png"/><Relationship Id="rId78" Type="http://schemas.openxmlformats.org/officeDocument/2006/relationships/customXml" Target="../ink/ink113.xml"/><Relationship Id="rId101" Type="http://schemas.openxmlformats.org/officeDocument/2006/relationships/image" Target="../media/image196.png"/><Relationship Id="rId143" Type="http://schemas.openxmlformats.org/officeDocument/2006/relationships/image" Target="../media/image218.png"/><Relationship Id="rId185" Type="http://schemas.openxmlformats.org/officeDocument/2006/relationships/image" Target="../media/image239.png"/><Relationship Id="rId350" Type="http://schemas.openxmlformats.org/officeDocument/2006/relationships/customXml" Target="../ink/ink250.xml"/><Relationship Id="rId406" Type="http://schemas.openxmlformats.org/officeDocument/2006/relationships/customXml" Target="../ink/ink278.xml"/><Relationship Id="rId9" Type="http://schemas.openxmlformats.org/officeDocument/2006/relationships/customXml" Target="../ink/ink78.xml"/><Relationship Id="rId210" Type="http://schemas.openxmlformats.org/officeDocument/2006/relationships/customXml" Target="../ink/ink179.xml"/><Relationship Id="rId392" Type="http://schemas.openxmlformats.org/officeDocument/2006/relationships/customXml" Target="../ink/ink271.xml"/><Relationship Id="rId252" Type="http://schemas.openxmlformats.org/officeDocument/2006/relationships/image" Target="../media/image272.png"/><Relationship Id="rId294" Type="http://schemas.openxmlformats.org/officeDocument/2006/relationships/customXml" Target="../ink/ink222.xml"/><Relationship Id="rId308" Type="http://schemas.openxmlformats.org/officeDocument/2006/relationships/customXml" Target="../ink/ink229.xml"/><Relationship Id="rId47" Type="http://schemas.openxmlformats.org/officeDocument/2006/relationships/image" Target="../media/image168.png"/><Relationship Id="rId89" Type="http://schemas.openxmlformats.org/officeDocument/2006/relationships/image" Target="../media/image189.png"/><Relationship Id="rId112" Type="http://schemas.openxmlformats.org/officeDocument/2006/relationships/customXml" Target="../ink/ink130.xml"/><Relationship Id="rId154" Type="http://schemas.openxmlformats.org/officeDocument/2006/relationships/customXml" Target="../ink/ink151.xml"/><Relationship Id="rId361" Type="http://schemas.openxmlformats.org/officeDocument/2006/relationships/image" Target="../media/image326.png"/><Relationship Id="rId196" Type="http://schemas.openxmlformats.org/officeDocument/2006/relationships/customXml" Target="../ink/ink172.xml"/><Relationship Id="rId417" Type="http://schemas.openxmlformats.org/officeDocument/2006/relationships/image" Target="../media/image356.png"/><Relationship Id="rId16" Type="http://schemas.openxmlformats.org/officeDocument/2006/relationships/image" Target="../media/image152.png"/><Relationship Id="rId221" Type="http://schemas.openxmlformats.org/officeDocument/2006/relationships/customXml" Target="../ink/ink185.xml"/><Relationship Id="rId263" Type="http://schemas.openxmlformats.org/officeDocument/2006/relationships/image" Target="../media/image277.png"/><Relationship Id="rId319" Type="http://schemas.openxmlformats.org/officeDocument/2006/relationships/image" Target="../media/image304.png"/><Relationship Id="rId58" Type="http://schemas.openxmlformats.org/officeDocument/2006/relationships/customXml" Target="../ink/ink103.xml"/><Relationship Id="rId123" Type="http://schemas.openxmlformats.org/officeDocument/2006/relationships/image" Target="../media/image207.png"/><Relationship Id="rId330" Type="http://schemas.openxmlformats.org/officeDocument/2006/relationships/customXml" Target="../ink/ink240.xml"/><Relationship Id="rId165" Type="http://schemas.openxmlformats.org/officeDocument/2006/relationships/image" Target="../media/image229.png"/><Relationship Id="rId372" Type="http://schemas.openxmlformats.org/officeDocument/2006/relationships/customXml" Target="../ink/ink261.xml"/><Relationship Id="rId232" Type="http://schemas.openxmlformats.org/officeDocument/2006/relationships/image" Target="../media/image263.png"/><Relationship Id="rId274" Type="http://schemas.openxmlformats.org/officeDocument/2006/relationships/customXml" Target="../ink/ink212.xml"/><Relationship Id="rId27" Type="http://schemas.openxmlformats.org/officeDocument/2006/relationships/image" Target="../media/image157.png"/><Relationship Id="rId69" Type="http://schemas.openxmlformats.org/officeDocument/2006/relationships/image" Target="../media/image71.png"/><Relationship Id="rId134" Type="http://schemas.openxmlformats.org/officeDocument/2006/relationships/customXml" Target="../ink/ink141.xml"/><Relationship Id="rId80" Type="http://schemas.openxmlformats.org/officeDocument/2006/relationships/customXml" Target="../ink/ink114.xml"/><Relationship Id="rId176" Type="http://schemas.openxmlformats.org/officeDocument/2006/relationships/customXml" Target="../ink/ink162.xml"/><Relationship Id="rId341" Type="http://schemas.openxmlformats.org/officeDocument/2006/relationships/image" Target="../media/image316.png"/><Relationship Id="rId383" Type="http://schemas.openxmlformats.org/officeDocument/2006/relationships/image" Target="../media/image339.png"/><Relationship Id="rId201" Type="http://schemas.openxmlformats.org/officeDocument/2006/relationships/image" Target="../media/image247.png"/><Relationship Id="rId243" Type="http://schemas.openxmlformats.org/officeDocument/2006/relationships/customXml" Target="../ink/ink196.xml"/><Relationship Id="rId285" Type="http://schemas.openxmlformats.org/officeDocument/2006/relationships/image" Target="../media/image287.png"/><Relationship Id="rId17" Type="http://schemas.openxmlformats.org/officeDocument/2006/relationships/customXml" Target="../ink/ink82.xml"/><Relationship Id="rId38" Type="http://schemas.openxmlformats.org/officeDocument/2006/relationships/customXml" Target="../ink/ink93.xml"/><Relationship Id="rId59" Type="http://schemas.openxmlformats.org/officeDocument/2006/relationships/image" Target="../media/image175.png"/><Relationship Id="rId103" Type="http://schemas.openxmlformats.org/officeDocument/2006/relationships/image" Target="../media/image197.png"/><Relationship Id="rId124" Type="http://schemas.openxmlformats.org/officeDocument/2006/relationships/customXml" Target="../ink/ink136.xml"/><Relationship Id="rId310" Type="http://schemas.openxmlformats.org/officeDocument/2006/relationships/customXml" Target="../ink/ink230.xml"/><Relationship Id="rId70" Type="http://schemas.openxmlformats.org/officeDocument/2006/relationships/customXml" Target="../ink/ink109.xml"/><Relationship Id="rId91" Type="http://schemas.openxmlformats.org/officeDocument/2006/relationships/image" Target="../media/image191.png"/><Relationship Id="rId145" Type="http://schemas.openxmlformats.org/officeDocument/2006/relationships/image" Target="../media/image219.png"/><Relationship Id="rId166" Type="http://schemas.openxmlformats.org/officeDocument/2006/relationships/customXml" Target="../ink/ink157.xml"/><Relationship Id="rId187" Type="http://schemas.openxmlformats.org/officeDocument/2006/relationships/image" Target="../media/image240.png"/><Relationship Id="rId331" Type="http://schemas.openxmlformats.org/officeDocument/2006/relationships/image" Target="../media/image311.png"/><Relationship Id="rId352" Type="http://schemas.openxmlformats.org/officeDocument/2006/relationships/customXml" Target="../ink/ink251.xml"/><Relationship Id="rId373" Type="http://schemas.openxmlformats.org/officeDocument/2006/relationships/image" Target="../media/image334.png"/><Relationship Id="rId394" Type="http://schemas.openxmlformats.org/officeDocument/2006/relationships/customXml" Target="../ink/ink272.xml"/><Relationship Id="rId408" Type="http://schemas.openxmlformats.org/officeDocument/2006/relationships/customXml" Target="../ink/ink279.xml"/><Relationship Id="rId1" Type="http://schemas.openxmlformats.org/officeDocument/2006/relationships/slideLayout" Target="../slideLayouts/slideLayout4.xml"/><Relationship Id="rId212" Type="http://schemas.openxmlformats.org/officeDocument/2006/relationships/customXml" Target="../ink/ink180.xml"/><Relationship Id="rId233" Type="http://schemas.openxmlformats.org/officeDocument/2006/relationships/customXml" Target="../ink/ink191.xml"/><Relationship Id="rId254" Type="http://schemas.openxmlformats.org/officeDocument/2006/relationships/customXml" Target="../ink/ink202.xml"/><Relationship Id="rId28" Type="http://schemas.openxmlformats.org/officeDocument/2006/relationships/customXml" Target="../ink/ink88.xml"/><Relationship Id="rId49" Type="http://schemas.openxmlformats.org/officeDocument/2006/relationships/image" Target="../media/image169.png"/><Relationship Id="rId114" Type="http://schemas.openxmlformats.org/officeDocument/2006/relationships/customXml" Target="../ink/ink131.xml"/><Relationship Id="rId275" Type="http://schemas.openxmlformats.org/officeDocument/2006/relationships/image" Target="../media/image282.png"/><Relationship Id="rId296" Type="http://schemas.openxmlformats.org/officeDocument/2006/relationships/customXml" Target="../ink/ink223.xml"/><Relationship Id="rId300" Type="http://schemas.openxmlformats.org/officeDocument/2006/relationships/customXml" Target="../ink/ink225.xml"/><Relationship Id="rId60" Type="http://schemas.openxmlformats.org/officeDocument/2006/relationships/customXml" Target="../ink/ink104.xml"/><Relationship Id="rId81" Type="http://schemas.openxmlformats.org/officeDocument/2006/relationships/image" Target="../media/image185.png"/><Relationship Id="rId135" Type="http://schemas.openxmlformats.org/officeDocument/2006/relationships/image" Target="../media/image214.png"/><Relationship Id="rId156" Type="http://schemas.openxmlformats.org/officeDocument/2006/relationships/customXml" Target="../ink/ink152.xml"/><Relationship Id="rId177" Type="http://schemas.openxmlformats.org/officeDocument/2006/relationships/image" Target="../media/image235.png"/><Relationship Id="rId198" Type="http://schemas.openxmlformats.org/officeDocument/2006/relationships/customXml" Target="../ink/ink173.xml"/><Relationship Id="rId321" Type="http://schemas.openxmlformats.org/officeDocument/2006/relationships/image" Target="../media/image305.png"/><Relationship Id="rId342" Type="http://schemas.openxmlformats.org/officeDocument/2006/relationships/customXml" Target="../ink/ink246.xml"/><Relationship Id="rId363" Type="http://schemas.openxmlformats.org/officeDocument/2006/relationships/image" Target="../media/image327.png"/><Relationship Id="rId384" Type="http://schemas.openxmlformats.org/officeDocument/2006/relationships/customXml" Target="../ink/ink267.xml"/><Relationship Id="rId419" Type="http://schemas.openxmlformats.org/officeDocument/2006/relationships/image" Target="../media/image357.png"/><Relationship Id="rId202" Type="http://schemas.openxmlformats.org/officeDocument/2006/relationships/customXml" Target="../ink/ink175.xml"/><Relationship Id="rId223" Type="http://schemas.openxmlformats.org/officeDocument/2006/relationships/customXml" Target="../ink/ink186.xml"/><Relationship Id="rId244" Type="http://schemas.openxmlformats.org/officeDocument/2006/relationships/image" Target="../media/image269.png"/><Relationship Id="rId18" Type="http://schemas.openxmlformats.org/officeDocument/2006/relationships/customXml" Target="../ink/ink83.xml"/><Relationship Id="rId39" Type="http://schemas.openxmlformats.org/officeDocument/2006/relationships/image" Target="../media/image164.png"/><Relationship Id="rId265" Type="http://schemas.openxmlformats.org/officeDocument/2006/relationships/image" Target="../media/image109.png"/><Relationship Id="rId286" Type="http://schemas.openxmlformats.org/officeDocument/2006/relationships/customXml" Target="../ink/ink218.xml"/><Relationship Id="rId50" Type="http://schemas.openxmlformats.org/officeDocument/2006/relationships/customXml" Target="../ink/ink99.xml"/><Relationship Id="rId104" Type="http://schemas.openxmlformats.org/officeDocument/2006/relationships/customXml" Target="../ink/ink126.xml"/><Relationship Id="rId125" Type="http://schemas.openxmlformats.org/officeDocument/2006/relationships/image" Target="../media/image208.png"/><Relationship Id="rId146" Type="http://schemas.openxmlformats.org/officeDocument/2006/relationships/customXml" Target="../ink/ink147.xml"/><Relationship Id="rId167" Type="http://schemas.openxmlformats.org/officeDocument/2006/relationships/image" Target="../media/image230.png"/><Relationship Id="rId188" Type="http://schemas.openxmlformats.org/officeDocument/2006/relationships/customXml" Target="../ink/ink168.xml"/><Relationship Id="rId311" Type="http://schemas.openxmlformats.org/officeDocument/2006/relationships/image" Target="../media/image301.png"/><Relationship Id="rId332" Type="http://schemas.openxmlformats.org/officeDocument/2006/relationships/customXml" Target="../ink/ink241.xml"/><Relationship Id="rId353" Type="http://schemas.openxmlformats.org/officeDocument/2006/relationships/image" Target="../media/image322.png"/><Relationship Id="rId374" Type="http://schemas.openxmlformats.org/officeDocument/2006/relationships/customXml" Target="../ink/ink262.xml"/><Relationship Id="rId395" Type="http://schemas.openxmlformats.org/officeDocument/2006/relationships/image" Target="../media/image345.png"/><Relationship Id="rId409" Type="http://schemas.openxmlformats.org/officeDocument/2006/relationships/image" Target="../media/image352.png"/><Relationship Id="rId71" Type="http://schemas.openxmlformats.org/officeDocument/2006/relationships/image" Target="../media/image181.png"/><Relationship Id="rId92" Type="http://schemas.openxmlformats.org/officeDocument/2006/relationships/customXml" Target="../ink/ink120.xml"/><Relationship Id="rId213" Type="http://schemas.openxmlformats.org/officeDocument/2006/relationships/image" Target="../media/image253.png"/><Relationship Id="rId234" Type="http://schemas.openxmlformats.org/officeDocument/2006/relationships/image" Target="../media/image264.png"/><Relationship Id="rId420" Type="http://schemas.openxmlformats.org/officeDocument/2006/relationships/customXml" Target="../ink/ink285.xml"/><Relationship Id="rId2" Type="http://schemas.openxmlformats.org/officeDocument/2006/relationships/image" Target="../media/image6.png"/><Relationship Id="rId29" Type="http://schemas.openxmlformats.org/officeDocument/2006/relationships/image" Target="../media/image158.png"/><Relationship Id="rId255" Type="http://schemas.openxmlformats.org/officeDocument/2006/relationships/image" Target="../media/image273.png"/><Relationship Id="rId276" Type="http://schemas.openxmlformats.org/officeDocument/2006/relationships/customXml" Target="../ink/ink213.xml"/><Relationship Id="rId297" Type="http://schemas.openxmlformats.org/officeDocument/2006/relationships/image" Target="../media/image294.png"/><Relationship Id="rId40" Type="http://schemas.openxmlformats.org/officeDocument/2006/relationships/customXml" Target="../ink/ink94.xml"/><Relationship Id="rId115" Type="http://schemas.openxmlformats.org/officeDocument/2006/relationships/image" Target="../media/image203.png"/><Relationship Id="rId136" Type="http://schemas.openxmlformats.org/officeDocument/2006/relationships/customXml" Target="../ink/ink142.xml"/><Relationship Id="rId157" Type="http://schemas.openxmlformats.org/officeDocument/2006/relationships/image" Target="../media/image225.png"/><Relationship Id="rId178" Type="http://schemas.openxmlformats.org/officeDocument/2006/relationships/customXml" Target="../ink/ink163.xml"/><Relationship Id="rId301" Type="http://schemas.openxmlformats.org/officeDocument/2006/relationships/image" Target="../media/image296.png"/><Relationship Id="rId322" Type="http://schemas.openxmlformats.org/officeDocument/2006/relationships/customXml" Target="../ink/ink236.xml"/><Relationship Id="rId343" Type="http://schemas.openxmlformats.org/officeDocument/2006/relationships/image" Target="../media/image317.png"/><Relationship Id="rId364" Type="http://schemas.openxmlformats.org/officeDocument/2006/relationships/customXml" Target="../ink/ink257.xml"/><Relationship Id="rId61" Type="http://schemas.openxmlformats.org/officeDocument/2006/relationships/image" Target="../media/image176.png"/><Relationship Id="rId82" Type="http://schemas.openxmlformats.org/officeDocument/2006/relationships/customXml" Target="../ink/ink115.xml"/><Relationship Id="rId199" Type="http://schemas.openxmlformats.org/officeDocument/2006/relationships/image" Target="../media/image246.png"/><Relationship Id="rId203" Type="http://schemas.openxmlformats.org/officeDocument/2006/relationships/image" Target="../media/image248.png"/><Relationship Id="rId385" Type="http://schemas.openxmlformats.org/officeDocument/2006/relationships/image" Target="../media/image340.png"/><Relationship Id="rId19" Type="http://schemas.openxmlformats.org/officeDocument/2006/relationships/image" Target="../media/image153.png"/><Relationship Id="rId224" Type="http://schemas.openxmlformats.org/officeDocument/2006/relationships/image" Target="../media/image258.png"/><Relationship Id="rId245" Type="http://schemas.openxmlformats.org/officeDocument/2006/relationships/customXml" Target="../ink/ink197.xml"/><Relationship Id="rId266" Type="http://schemas.openxmlformats.org/officeDocument/2006/relationships/customXml" Target="../ink/ink208.xml"/><Relationship Id="rId287" Type="http://schemas.openxmlformats.org/officeDocument/2006/relationships/image" Target="../media/image288.png"/><Relationship Id="rId410" Type="http://schemas.openxmlformats.org/officeDocument/2006/relationships/customXml" Target="../ink/ink280.xml"/><Relationship Id="rId30" Type="http://schemas.openxmlformats.org/officeDocument/2006/relationships/customXml" Target="../ink/ink89.xml"/><Relationship Id="rId105" Type="http://schemas.openxmlformats.org/officeDocument/2006/relationships/image" Target="../media/image198.png"/><Relationship Id="rId126" Type="http://schemas.openxmlformats.org/officeDocument/2006/relationships/customXml" Target="../ink/ink137.xml"/><Relationship Id="rId147" Type="http://schemas.openxmlformats.org/officeDocument/2006/relationships/image" Target="../media/image220.png"/><Relationship Id="rId168" Type="http://schemas.openxmlformats.org/officeDocument/2006/relationships/customXml" Target="../ink/ink158.xml"/><Relationship Id="rId312" Type="http://schemas.openxmlformats.org/officeDocument/2006/relationships/customXml" Target="../ink/ink231.xml"/><Relationship Id="rId333" Type="http://schemas.openxmlformats.org/officeDocument/2006/relationships/image" Target="../media/image312.png"/><Relationship Id="rId354" Type="http://schemas.openxmlformats.org/officeDocument/2006/relationships/customXml" Target="../ink/ink252.xml"/><Relationship Id="rId51" Type="http://schemas.openxmlformats.org/officeDocument/2006/relationships/image" Target="../media/image171.png"/><Relationship Id="rId72" Type="http://schemas.openxmlformats.org/officeDocument/2006/relationships/customXml" Target="../ink/ink110.xml"/><Relationship Id="rId93" Type="http://schemas.openxmlformats.org/officeDocument/2006/relationships/image" Target="../media/image192.png"/><Relationship Id="rId189" Type="http://schemas.openxmlformats.org/officeDocument/2006/relationships/image" Target="../media/image241.png"/><Relationship Id="rId375" Type="http://schemas.openxmlformats.org/officeDocument/2006/relationships/image" Target="../media/image335.png"/><Relationship Id="rId396" Type="http://schemas.openxmlformats.org/officeDocument/2006/relationships/customXml" Target="../ink/ink273.xml"/><Relationship Id="rId3" Type="http://schemas.openxmlformats.org/officeDocument/2006/relationships/customXml" Target="../ink/ink75.xml"/><Relationship Id="rId214" Type="http://schemas.openxmlformats.org/officeDocument/2006/relationships/customXml" Target="../ink/ink181.xml"/><Relationship Id="rId235" Type="http://schemas.openxmlformats.org/officeDocument/2006/relationships/customXml" Target="../ink/ink192.xml"/><Relationship Id="rId256" Type="http://schemas.openxmlformats.org/officeDocument/2006/relationships/customXml" Target="../ink/ink203.xml"/><Relationship Id="rId277" Type="http://schemas.openxmlformats.org/officeDocument/2006/relationships/image" Target="../media/image283.png"/><Relationship Id="rId298" Type="http://schemas.openxmlformats.org/officeDocument/2006/relationships/customXml" Target="../ink/ink224.xml"/><Relationship Id="rId400" Type="http://schemas.openxmlformats.org/officeDocument/2006/relationships/customXml" Target="../ink/ink275.xml"/><Relationship Id="rId421" Type="http://schemas.openxmlformats.org/officeDocument/2006/relationships/image" Target="../media/image358.png"/><Relationship Id="rId116" Type="http://schemas.openxmlformats.org/officeDocument/2006/relationships/customXml" Target="../ink/ink132.xml"/><Relationship Id="rId137" Type="http://schemas.openxmlformats.org/officeDocument/2006/relationships/image" Target="../media/image215.png"/><Relationship Id="rId158" Type="http://schemas.openxmlformats.org/officeDocument/2006/relationships/customXml" Target="../ink/ink153.xml"/><Relationship Id="rId302" Type="http://schemas.openxmlformats.org/officeDocument/2006/relationships/customXml" Target="../ink/ink226.xml"/><Relationship Id="rId323" Type="http://schemas.openxmlformats.org/officeDocument/2006/relationships/image" Target="../media/image306.png"/><Relationship Id="rId344" Type="http://schemas.openxmlformats.org/officeDocument/2006/relationships/customXml" Target="../ink/ink247.xml"/><Relationship Id="rId20" Type="http://schemas.openxmlformats.org/officeDocument/2006/relationships/customXml" Target="../ink/ink84.xml"/><Relationship Id="rId41" Type="http://schemas.openxmlformats.org/officeDocument/2006/relationships/image" Target="../media/image165.png"/><Relationship Id="rId62" Type="http://schemas.openxmlformats.org/officeDocument/2006/relationships/customXml" Target="../ink/ink105.xml"/><Relationship Id="rId83" Type="http://schemas.openxmlformats.org/officeDocument/2006/relationships/image" Target="../media/image186.png"/><Relationship Id="rId179" Type="http://schemas.openxmlformats.org/officeDocument/2006/relationships/image" Target="../media/image236.png"/><Relationship Id="rId365" Type="http://schemas.openxmlformats.org/officeDocument/2006/relationships/image" Target="../media/image328.png"/><Relationship Id="rId386" Type="http://schemas.openxmlformats.org/officeDocument/2006/relationships/customXml" Target="../ink/ink268.xml"/><Relationship Id="rId190" Type="http://schemas.openxmlformats.org/officeDocument/2006/relationships/customXml" Target="../ink/ink169.xml"/><Relationship Id="rId204" Type="http://schemas.openxmlformats.org/officeDocument/2006/relationships/customXml" Target="../ink/ink176.xml"/><Relationship Id="rId225" Type="http://schemas.openxmlformats.org/officeDocument/2006/relationships/customXml" Target="../ink/ink187.xml"/><Relationship Id="rId246" Type="http://schemas.openxmlformats.org/officeDocument/2006/relationships/image" Target="../media/image105.png"/><Relationship Id="rId267" Type="http://schemas.openxmlformats.org/officeDocument/2006/relationships/image" Target="../media/image278.png"/><Relationship Id="rId288" Type="http://schemas.openxmlformats.org/officeDocument/2006/relationships/customXml" Target="../ink/ink219.xml"/><Relationship Id="rId411" Type="http://schemas.openxmlformats.org/officeDocument/2006/relationships/image" Target="../media/image353.png"/><Relationship Id="rId106" Type="http://schemas.openxmlformats.org/officeDocument/2006/relationships/customXml" Target="../ink/ink127.xml"/><Relationship Id="rId127" Type="http://schemas.openxmlformats.org/officeDocument/2006/relationships/image" Target="../media/image209.png"/><Relationship Id="rId313" Type="http://schemas.openxmlformats.org/officeDocument/2006/relationships/image" Target="../media/image92.png"/><Relationship Id="rId10" Type="http://schemas.openxmlformats.org/officeDocument/2006/relationships/image" Target="../media/image148.png"/><Relationship Id="rId31" Type="http://schemas.openxmlformats.org/officeDocument/2006/relationships/image" Target="../media/image159.png"/><Relationship Id="rId52" Type="http://schemas.openxmlformats.org/officeDocument/2006/relationships/customXml" Target="../ink/ink100.xml"/><Relationship Id="rId73" Type="http://schemas.openxmlformats.org/officeDocument/2006/relationships/image" Target="../media/image182.png"/><Relationship Id="rId94" Type="http://schemas.openxmlformats.org/officeDocument/2006/relationships/customXml" Target="../ink/ink121.xml"/><Relationship Id="rId148" Type="http://schemas.openxmlformats.org/officeDocument/2006/relationships/customXml" Target="../ink/ink148.xml"/><Relationship Id="rId169" Type="http://schemas.openxmlformats.org/officeDocument/2006/relationships/image" Target="../media/image231.png"/><Relationship Id="rId334" Type="http://schemas.openxmlformats.org/officeDocument/2006/relationships/customXml" Target="../ink/ink242.xml"/><Relationship Id="rId355" Type="http://schemas.openxmlformats.org/officeDocument/2006/relationships/image" Target="../media/image323.png"/><Relationship Id="rId376" Type="http://schemas.openxmlformats.org/officeDocument/2006/relationships/customXml" Target="../ink/ink263.xml"/><Relationship Id="rId397" Type="http://schemas.openxmlformats.org/officeDocument/2006/relationships/image" Target="../media/image346.png"/><Relationship Id="rId4" Type="http://schemas.openxmlformats.org/officeDocument/2006/relationships/image" Target="../media/image146.png"/><Relationship Id="rId180" Type="http://schemas.openxmlformats.org/officeDocument/2006/relationships/customXml" Target="../ink/ink164.xml"/><Relationship Id="rId215" Type="http://schemas.openxmlformats.org/officeDocument/2006/relationships/image" Target="../media/image254.png"/><Relationship Id="rId236" Type="http://schemas.openxmlformats.org/officeDocument/2006/relationships/image" Target="../media/image265.png"/><Relationship Id="rId257" Type="http://schemas.openxmlformats.org/officeDocument/2006/relationships/image" Target="../media/image274.png"/><Relationship Id="rId278" Type="http://schemas.openxmlformats.org/officeDocument/2006/relationships/customXml" Target="../ink/ink214.xml"/><Relationship Id="rId401" Type="http://schemas.openxmlformats.org/officeDocument/2006/relationships/image" Target="../media/image348.png"/><Relationship Id="rId422" Type="http://schemas.openxmlformats.org/officeDocument/2006/relationships/customXml" Target="../ink/ink286.xml"/><Relationship Id="rId303" Type="http://schemas.openxmlformats.org/officeDocument/2006/relationships/image" Target="../media/image297.png"/><Relationship Id="rId42" Type="http://schemas.openxmlformats.org/officeDocument/2006/relationships/customXml" Target="../ink/ink95.xml"/><Relationship Id="rId84" Type="http://schemas.openxmlformats.org/officeDocument/2006/relationships/customXml" Target="../ink/ink116.xml"/><Relationship Id="rId138" Type="http://schemas.openxmlformats.org/officeDocument/2006/relationships/customXml" Target="../ink/ink143.xml"/><Relationship Id="rId345" Type="http://schemas.openxmlformats.org/officeDocument/2006/relationships/image" Target="../media/image318.png"/><Relationship Id="rId387" Type="http://schemas.openxmlformats.org/officeDocument/2006/relationships/image" Target="../media/image341.png"/><Relationship Id="rId191" Type="http://schemas.openxmlformats.org/officeDocument/2006/relationships/image" Target="../media/image242.png"/><Relationship Id="rId205" Type="http://schemas.openxmlformats.org/officeDocument/2006/relationships/image" Target="../media/image249.png"/><Relationship Id="rId247" Type="http://schemas.openxmlformats.org/officeDocument/2006/relationships/customXml" Target="../ink/ink198.xml"/><Relationship Id="rId412" Type="http://schemas.openxmlformats.org/officeDocument/2006/relationships/customXml" Target="../ink/ink281.xml"/><Relationship Id="rId107" Type="http://schemas.openxmlformats.org/officeDocument/2006/relationships/image" Target="../media/image199.png"/><Relationship Id="rId289" Type="http://schemas.openxmlformats.org/officeDocument/2006/relationships/image" Target="../media/image289.png"/><Relationship Id="rId11" Type="http://schemas.openxmlformats.org/officeDocument/2006/relationships/customXml" Target="../ink/ink79.xml"/><Relationship Id="rId53" Type="http://schemas.openxmlformats.org/officeDocument/2006/relationships/image" Target="../media/image172.png"/><Relationship Id="rId149" Type="http://schemas.openxmlformats.org/officeDocument/2006/relationships/image" Target="../media/image221.png"/><Relationship Id="rId314" Type="http://schemas.openxmlformats.org/officeDocument/2006/relationships/customXml" Target="../ink/ink232.xml"/><Relationship Id="rId356" Type="http://schemas.openxmlformats.org/officeDocument/2006/relationships/customXml" Target="../ink/ink253.xml"/><Relationship Id="rId398" Type="http://schemas.openxmlformats.org/officeDocument/2006/relationships/customXml" Target="../ink/ink274.xml"/><Relationship Id="rId95" Type="http://schemas.openxmlformats.org/officeDocument/2006/relationships/image" Target="../media/image193.png"/><Relationship Id="rId160" Type="http://schemas.openxmlformats.org/officeDocument/2006/relationships/customXml" Target="../ink/ink154.xml"/><Relationship Id="rId216" Type="http://schemas.openxmlformats.org/officeDocument/2006/relationships/customXml" Target="../ink/ink182.xml"/><Relationship Id="rId423" Type="http://schemas.openxmlformats.org/officeDocument/2006/relationships/image" Target="../media/image359.png"/><Relationship Id="rId258" Type="http://schemas.openxmlformats.org/officeDocument/2006/relationships/customXml" Target="../ink/ink204.xml"/><Relationship Id="rId22" Type="http://schemas.openxmlformats.org/officeDocument/2006/relationships/customXml" Target="../ink/ink85.xml"/><Relationship Id="rId64" Type="http://schemas.openxmlformats.org/officeDocument/2006/relationships/customXml" Target="../ink/ink106.xml"/><Relationship Id="rId118" Type="http://schemas.openxmlformats.org/officeDocument/2006/relationships/customXml" Target="../ink/ink133.xml"/><Relationship Id="rId325" Type="http://schemas.openxmlformats.org/officeDocument/2006/relationships/image" Target="../media/image307.png"/><Relationship Id="rId367" Type="http://schemas.openxmlformats.org/officeDocument/2006/relationships/image" Target="../media/image329.png"/><Relationship Id="rId171" Type="http://schemas.openxmlformats.org/officeDocument/2006/relationships/image" Target="../media/image232.png"/><Relationship Id="rId227" Type="http://schemas.openxmlformats.org/officeDocument/2006/relationships/customXml" Target="../ink/ink188.xml"/><Relationship Id="rId269" Type="http://schemas.openxmlformats.org/officeDocument/2006/relationships/image" Target="../media/image279.png"/><Relationship Id="rId33" Type="http://schemas.openxmlformats.org/officeDocument/2006/relationships/image" Target="../media/image161.png"/><Relationship Id="rId129" Type="http://schemas.openxmlformats.org/officeDocument/2006/relationships/image" Target="../media/image211.png"/><Relationship Id="rId280" Type="http://schemas.openxmlformats.org/officeDocument/2006/relationships/customXml" Target="../ink/ink215.xml"/><Relationship Id="rId336" Type="http://schemas.openxmlformats.org/officeDocument/2006/relationships/customXml" Target="../ink/ink243.xml"/><Relationship Id="rId75" Type="http://schemas.openxmlformats.org/officeDocument/2006/relationships/image" Target="../media/image183.png"/><Relationship Id="rId140" Type="http://schemas.openxmlformats.org/officeDocument/2006/relationships/customXml" Target="../ink/ink144.xml"/><Relationship Id="rId182" Type="http://schemas.openxmlformats.org/officeDocument/2006/relationships/customXml" Target="../ink/ink165.xml"/><Relationship Id="rId378" Type="http://schemas.openxmlformats.org/officeDocument/2006/relationships/customXml" Target="../ink/ink264.xml"/><Relationship Id="rId403" Type="http://schemas.openxmlformats.org/officeDocument/2006/relationships/image" Target="../media/image349.png"/><Relationship Id="rId6" Type="http://schemas.openxmlformats.org/officeDocument/2006/relationships/image" Target="../media/image147.png"/><Relationship Id="rId238" Type="http://schemas.openxmlformats.org/officeDocument/2006/relationships/image" Target="../media/image266.png"/><Relationship Id="rId291" Type="http://schemas.openxmlformats.org/officeDocument/2006/relationships/image" Target="../media/image291.png"/><Relationship Id="rId305" Type="http://schemas.openxmlformats.org/officeDocument/2006/relationships/image" Target="../media/image298.png"/><Relationship Id="rId347" Type="http://schemas.openxmlformats.org/officeDocument/2006/relationships/image" Target="../media/image319.png"/><Relationship Id="rId44" Type="http://schemas.openxmlformats.org/officeDocument/2006/relationships/customXml" Target="../ink/ink96.xml"/><Relationship Id="rId86" Type="http://schemas.openxmlformats.org/officeDocument/2006/relationships/customXml" Target="../ink/ink117.xml"/><Relationship Id="rId151" Type="http://schemas.openxmlformats.org/officeDocument/2006/relationships/image" Target="../media/image222.png"/><Relationship Id="rId389" Type="http://schemas.openxmlformats.org/officeDocument/2006/relationships/image" Target="../media/image342.png"/><Relationship Id="rId193" Type="http://schemas.openxmlformats.org/officeDocument/2006/relationships/image" Target="../media/image243.png"/><Relationship Id="rId207" Type="http://schemas.openxmlformats.org/officeDocument/2006/relationships/image" Target="../media/image250.png"/><Relationship Id="rId249" Type="http://schemas.openxmlformats.org/officeDocument/2006/relationships/customXml" Target="../ink/ink199.xml"/><Relationship Id="rId414" Type="http://schemas.openxmlformats.org/officeDocument/2006/relationships/customXml" Target="../ink/ink282.xml"/><Relationship Id="rId13" Type="http://schemas.openxmlformats.org/officeDocument/2006/relationships/customXml" Target="../ink/ink80.xml"/><Relationship Id="rId109" Type="http://schemas.openxmlformats.org/officeDocument/2006/relationships/image" Target="../media/image200.png"/><Relationship Id="rId260" Type="http://schemas.openxmlformats.org/officeDocument/2006/relationships/customXml" Target="../ink/ink205.xml"/><Relationship Id="rId316" Type="http://schemas.openxmlformats.org/officeDocument/2006/relationships/customXml" Target="../ink/ink233.xml"/><Relationship Id="rId55" Type="http://schemas.openxmlformats.org/officeDocument/2006/relationships/image" Target="../media/image173.png"/><Relationship Id="rId97" Type="http://schemas.openxmlformats.org/officeDocument/2006/relationships/image" Target="../media/image194.png"/><Relationship Id="rId120" Type="http://schemas.openxmlformats.org/officeDocument/2006/relationships/customXml" Target="../ink/ink134.xml"/><Relationship Id="rId358" Type="http://schemas.openxmlformats.org/officeDocument/2006/relationships/customXml" Target="../ink/ink254.xml"/><Relationship Id="rId162" Type="http://schemas.openxmlformats.org/officeDocument/2006/relationships/customXml" Target="../ink/ink155.xml"/><Relationship Id="rId218" Type="http://schemas.openxmlformats.org/officeDocument/2006/relationships/customXml" Target="../ink/ink183.xml"/><Relationship Id="rId271" Type="http://schemas.openxmlformats.org/officeDocument/2006/relationships/image" Target="../media/image280.png"/><Relationship Id="rId24" Type="http://schemas.openxmlformats.org/officeDocument/2006/relationships/customXml" Target="../ink/ink86.xml"/><Relationship Id="rId66" Type="http://schemas.openxmlformats.org/officeDocument/2006/relationships/customXml" Target="../ink/ink107.xml"/><Relationship Id="rId131" Type="http://schemas.openxmlformats.org/officeDocument/2006/relationships/image" Target="../media/image212.png"/><Relationship Id="rId327" Type="http://schemas.openxmlformats.org/officeDocument/2006/relationships/image" Target="../media/image308.png"/><Relationship Id="rId369" Type="http://schemas.openxmlformats.org/officeDocument/2006/relationships/image" Target="../media/image332.png"/><Relationship Id="rId173" Type="http://schemas.openxmlformats.org/officeDocument/2006/relationships/image" Target="../media/image233.png"/><Relationship Id="rId229" Type="http://schemas.openxmlformats.org/officeDocument/2006/relationships/customXml" Target="../ink/ink189.xml"/><Relationship Id="rId380" Type="http://schemas.openxmlformats.org/officeDocument/2006/relationships/customXml" Target="../ink/ink265.xml"/><Relationship Id="rId240" Type="http://schemas.openxmlformats.org/officeDocument/2006/relationships/image" Target="../media/image267.png"/><Relationship Id="rId35" Type="http://schemas.openxmlformats.org/officeDocument/2006/relationships/image" Target="../media/image162.png"/><Relationship Id="rId77" Type="http://schemas.openxmlformats.org/officeDocument/2006/relationships/image" Target="../media/image184.png"/><Relationship Id="rId100" Type="http://schemas.openxmlformats.org/officeDocument/2006/relationships/customXml" Target="../ink/ink124.xml"/><Relationship Id="rId282" Type="http://schemas.openxmlformats.org/officeDocument/2006/relationships/customXml" Target="../ink/ink216.xml"/><Relationship Id="rId338" Type="http://schemas.openxmlformats.org/officeDocument/2006/relationships/customXml" Target="../ink/ink244.xml"/><Relationship Id="rId8" Type="http://schemas.openxmlformats.org/officeDocument/2006/relationships/image" Target="../media/image59.png"/><Relationship Id="rId142" Type="http://schemas.openxmlformats.org/officeDocument/2006/relationships/customXml" Target="../ink/ink145.xml"/><Relationship Id="rId184" Type="http://schemas.openxmlformats.org/officeDocument/2006/relationships/customXml" Target="../ink/ink166.xml"/><Relationship Id="rId391" Type="http://schemas.openxmlformats.org/officeDocument/2006/relationships/image" Target="../media/image343.png"/><Relationship Id="rId405" Type="http://schemas.openxmlformats.org/officeDocument/2006/relationships/image" Target="../media/image350.png"/><Relationship Id="rId251" Type="http://schemas.openxmlformats.org/officeDocument/2006/relationships/customXml" Target="../ink/ink200.xml"/><Relationship Id="rId46" Type="http://schemas.openxmlformats.org/officeDocument/2006/relationships/customXml" Target="../ink/ink97.xml"/><Relationship Id="rId293" Type="http://schemas.openxmlformats.org/officeDocument/2006/relationships/image" Target="../media/image292.png"/><Relationship Id="rId307" Type="http://schemas.openxmlformats.org/officeDocument/2006/relationships/image" Target="../media/image299.png"/><Relationship Id="rId349" Type="http://schemas.openxmlformats.org/officeDocument/2006/relationships/image" Target="../media/image320.png"/><Relationship Id="rId88" Type="http://schemas.openxmlformats.org/officeDocument/2006/relationships/customXml" Target="../ink/ink118.xml"/><Relationship Id="rId111" Type="http://schemas.openxmlformats.org/officeDocument/2006/relationships/image" Target="../media/image201.png"/><Relationship Id="rId153" Type="http://schemas.openxmlformats.org/officeDocument/2006/relationships/image" Target="../media/image223.png"/><Relationship Id="rId195" Type="http://schemas.openxmlformats.org/officeDocument/2006/relationships/image" Target="../media/image244.png"/><Relationship Id="rId209" Type="http://schemas.openxmlformats.org/officeDocument/2006/relationships/image" Target="../media/image251.png"/><Relationship Id="rId360" Type="http://schemas.openxmlformats.org/officeDocument/2006/relationships/customXml" Target="../ink/ink255.xml"/><Relationship Id="rId416" Type="http://schemas.openxmlformats.org/officeDocument/2006/relationships/customXml" Target="../ink/ink283.xml"/><Relationship Id="rId220" Type="http://schemas.openxmlformats.org/officeDocument/2006/relationships/image" Target="../media/image256.png"/><Relationship Id="rId15" Type="http://schemas.openxmlformats.org/officeDocument/2006/relationships/customXml" Target="../ink/ink81.xml"/><Relationship Id="rId57" Type="http://schemas.openxmlformats.org/officeDocument/2006/relationships/image" Target="../media/image174.png"/><Relationship Id="rId262" Type="http://schemas.openxmlformats.org/officeDocument/2006/relationships/customXml" Target="../ink/ink206.xml"/><Relationship Id="rId318" Type="http://schemas.openxmlformats.org/officeDocument/2006/relationships/customXml" Target="../ink/ink234.xml"/><Relationship Id="rId99" Type="http://schemas.openxmlformats.org/officeDocument/2006/relationships/image" Target="../media/image195.png"/><Relationship Id="rId122" Type="http://schemas.openxmlformats.org/officeDocument/2006/relationships/customXml" Target="../ink/ink135.xml"/><Relationship Id="rId164" Type="http://schemas.openxmlformats.org/officeDocument/2006/relationships/customXml" Target="../ink/ink156.xml"/><Relationship Id="rId371" Type="http://schemas.openxmlformats.org/officeDocument/2006/relationships/image" Target="../media/image333.png"/><Relationship Id="rId26" Type="http://schemas.openxmlformats.org/officeDocument/2006/relationships/customXml" Target="../ink/ink87.xml"/><Relationship Id="rId231" Type="http://schemas.openxmlformats.org/officeDocument/2006/relationships/customXml" Target="../ink/ink190.xml"/><Relationship Id="rId273" Type="http://schemas.openxmlformats.org/officeDocument/2006/relationships/image" Target="../media/image281.png"/><Relationship Id="rId329" Type="http://schemas.openxmlformats.org/officeDocument/2006/relationships/image" Target="../media/image309.png"/><Relationship Id="rId68" Type="http://schemas.openxmlformats.org/officeDocument/2006/relationships/customXml" Target="../ink/ink108.xml"/><Relationship Id="rId133" Type="http://schemas.openxmlformats.org/officeDocument/2006/relationships/image" Target="../media/image213.png"/><Relationship Id="rId175" Type="http://schemas.openxmlformats.org/officeDocument/2006/relationships/image" Target="../media/image234.png"/><Relationship Id="rId340" Type="http://schemas.openxmlformats.org/officeDocument/2006/relationships/customXml" Target="../ink/ink245.xml"/><Relationship Id="rId200" Type="http://schemas.openxmlformats.org/officeDocument/2006/relationships/customXml" Target="../ink/ink174.xml"/><Relationship Id="rId382" Type="http://schemas.openxmlformats.org/officeDocument/2006/relationships/customXml" Target="../ink/ink266.xml"/><Relationship Id="rId242" Type="http://schemas.openxmlformats.org/officeDocument/2006/relationships/image" Target="../media/image268.png"/><Relationship Id="rId284" Type="http://schemas.openxmlformats.org/officeDocument/2006/relationships/customXml" Target="../ink/ink217.xml"/><Relationship Id="rId37" Type="http://schemas.openxmlformats.org/officeDocument/2006/relationships/image" Target="../media/image163.png"/><Relationship Id="rId79" Type="http://schemas.openxmlformats.org/officeDocument/2006/relationships/image" Target="../media/image76.png"/><Relationship Id="rId102" Type="http://schemas.openxmlformats.org/officeDocument/2006/relationships/customXml" Target="../ink/ink125.xml"/><Relationship Id="rId144" Type="http://schemas.openxmlformats.org/officeDocument/2006/relationships/customXml" Target="../ink/ink146.xml"/><Relationship Id="rId90" Type="http://schemas.openxmlformats.org/officeDocument/2006/relationships/customXml" Target="../ink/ink119.xml"/><Relationship Id="rId186" Type="http://schemas.openxmlformats.org/officeDocument/2006/relationships/customXml" Target="../ink/ink167.xml"/><Relationship Id="rId351" Type="http://schemas.openxmlformats.org/officeDocument/2006/relationships/image" Target="../media/image321.png"/><Relationship Id="rId393" Type="http://schemas.openxmlformats.org/officeDocument/2006/relationships/image" Target="../media/image344.png"/><Relationship Id="rId407" Type="http://schemas.openxmlformats.org/officeDocument/2006/relationships/image" Target="../media/image351.png"/><Relationship Id="rId211" Type="http://schemas.openxmlformats.org/officeDocument/2006/relationships/image" Target="../media/image252.png"/><Relationship Id="rId253" Type="http://schemas.openxmlformats.org/officeDocument/2006/relationships/customXml" Target="../ink/ink201.xml"/><Relationship Id="rId295" Type="http://schemas.openxmlformats.org/officeDocument/2006/relationships/image" Target="../media/image293.png"/><Relationship Id="rId309" Type="http://schemas.openxmlformats.org/officeDocument/2006/relationships/image" Target="../media/image300.png"/><Relationship Id="rId48" Type="http://schemas.openxmlformats.org/officeDocument/2006/relationships/customXml" Target="../ink/ink98.xml"/><Relationship Id="rId113" Type="http://schemas.openxmlformats.org/officeDocument/2006/relationships/image" Target="../media/image202.png"/><Relationship Id="rId320" Type="http://schemas.openxmlformats.org/officeDocument/2006/relationships/customXml" Target="../ink/ink235.xml"/><Relationship Id="rId155" Type="http://schemas.openxmlformats.org/officeDocument/2006/relationships/image" Target="../media/image224.png"/><Relationship Id="rId197" Type="http://schemas.openxmlformats.org/officeDocument/2006/relationships/image" Target="../media/image245.png"/><Relationship Id="rId362" Type="http://schemas.openxmlformats.org/officeDocument/2006/relationships/customXml" Target="../ink/ink256.xml"/><Relationship Id="rId418" Type="http://schemas.openxmlformats.org/officeDocument/2006/relationships/customXml" Target="../ink/ink284.xml"/><Relationship Id="rId222" Type="http://schemas.openxmlformats.org/officeDocument/2006/relationships/image" Target="../media/image257.png"/><Relationship Id="rId264" Type="http://schemas.openxmlformats.org/officeDocument/2006/relationships/customXml" Target="../ink/ink207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44.xml"/><Relationship Id="rId299" Type="http://schemas.openxmlformats.org/officeDocument/2006/relationships/image" Target="../media/image510.png"/><Relationship Id="rId21" Type="http://schemas.openxmlformats.org/officeDocument/2006/relationships/customXml" Target="../ink/ink296.xml"/><Relationship Id="rId63" Type="http://schemas.openxmlformats.org/officeDocument/2006/relationships/customXml" Target="../ink/ink317.xml"/><Relationship Id="rId159" Type="http://schemas.openxmlformats.org/officeDocument/2006/relationships/customXml" Target="../ink/ink365.xml"/><Relationship Id="rId324" Type="http://schemas.openxmlformats.org/officeDocument/2006/relationships/customXml" Target="../ink/ink448.xml"/><Relationship Id="rId170" Type="http://schemas.openxmlformats.org/officeDocument/2006/relationships/image" Target="../media/image447.png"/><Relationship Id="rId226" Type="http://schemas.openxmlformats.org/officeDocument/2006/relationships/customXml" Target="../ink/ink399.xml"/><Relationship Id="rId268" Type="http://schemas.openxmlformats.org/officeDocument/2006/relationships/customXml" Target="../ink/ink420.xml"/><Relationship Id="rId32" Type="http://schemas.openxmlformats.org/officeDocument/2006/relationships/image" Target="../media/image374.png"/><Relationship Id="rId74" Type="http://schemas.openxmlformats.org/officeDocument/2006/relationships/image" Target="../media/image396.png"/><Relationship Id="rId128" Type="http://schemas.openxmlformats.org/officeDocument/2006/relationships/image" Target="../media/image426.png"/><Relationship Id="rId5" Type="http://schemas.openxmlformats.org/officeDocument/2006/relationships/customXml" Target="../ink/ink288.xml"/><Relationship Id="rId181" Type="http://schemas.openxmlformats.org/officeDocument/2006/relationships/customXml" Target="../ink/ink376.xml"/><Relationship Id="rId237" Type="http://schemas.openxmlformats.org/officeDocument/2006/relationships/image" Target="../media/image480.png"/><Relationship Id="rId279" Type="http://schemas.openxmlformats.org/officeDocument/2006/relationships/image" Target="../media/image500.png"/><Relationship Id="rId43" Type="http://schemas.openxmlformats.org/officeDocument/2006/relationships/customXml" Target="../ink/ink307.xml"/><Relationship Id="rId139" Type="http://schemas.openxmlformats.org/officeDocument/2006/relationships/customXml" Target="../ink/ink355.xml"/><Relationship Id="rId290" Type="http://schemas.openxmlformats.org/officeDocument/2006/relationships/customXml" Target="../ink/ink431.xml"/><Relationship Id="rId304" Type="http://schemas.openxmlformats.org/officeDocument/2006/relationships/customXml" Target="../ink/ink438.xml"/><Relationship Id="rId85" Type="http://schemas.openxmlformats.org/officeDocument/2006/relationships/customXml" Target="../ink/ink328.xml"/><Relationship Id="rId150" Type="http://schemas.openxmlformats.org/officeDocument/2006/relationships/image" Target="../media/image437.png"/><Relationship Id="rId192" Type="http://schemas.openxmlformats.org/officeDocument/2006/relationships/image" Target="../media/image458.png"/><Relationship Id="rId206" Type="http://schemas.openxmlformats.org/officeDocument/2006/relationships/image" Target="../media/image465.png"/><Relationship Id="rId248" Type="http://schemas.openxmlformats.org/officeDocument/2006/relationships/customXml" Target="../ink/ink410.xml"/><Relationship Id="rId12" Type="http://schemas.openxmlformats.org/officeDocument/2006/relationships/image" Target="../media/image364.png"/><Relationship Id="rId108" Type="http://schemas.openxmlformats.org/officeDocument/2006/relationships/image" Target="../media/image416.png"/><Relationship Id="rId315" Type="http://schemas.openxmlformats.org/officeDocument/2006/relationships/image" Target="../media/image518.png"/><Relationship Id="rId54" Type="http://schemas.openxmlformats.org/officeDocument/2006/relationships/image" Target="../media/image385.png"/><Relationship Id="rId96" Type="http://schemas.openxmlformats.org/officeDocument/2006/relationships/image" Target="../media/image408.png"/><Relationship Id="rId161" Type="http://schemas.openxmlformats.org/officeDocument/2006/relationships/customXml" Target="../ink/ink366.xml"/><Relationship Id="rId217" Type="http://schemas.openxmlformats.org/officeDocument/2006/relationships/customXml" Target="../ink/ink394.xml"/><Relationship Id="rId259" Type="http://schemas.openxmlformats.org/officeDocument/2006/relationships/image" Target="../media/image490.png"/><Relationship Id="rId23" Type="http://schemas.openxmlformats.org/officeDocument/2006/relationships/customXml" Target="../ink/ink297.xml"/><Relationship Id="rId119" Type="http://schemas.openxmlformats.org/officeDocument/2006/relationships/customXml" Target="../ink/ink345.xml"/><Relationship Id="rId270" Type="http://schemas.openxmlformats.org/officeDocument/2006/relationships/customXml" Target="../ink/ink421.xml"/><Relationship Id="rId326" Type="http://schemas.openxmlformats.org/officeDocument/2006/relationships/customXml" Target="../ink/ink449.xml"/><Relationship Id="rId65" Type="http://schemas.openxmlformats.org/officeDocument/2006/relationships/customXml" Target="../ink/ink318.xml"/><Relationship Id="rId130" Type="http://schemas.openxmlformats.org/officeDocument/2006/relationships/image" Target="../media/image427.png"/><Relationship Id="rId172" Type="http://schemas.openxmlformats.org/officeDocument/2006/relationships/image" Target="../media/image448.png"/><Relationship Id="rId228" Type="http://schemas.openxmlformats.org/officeDocument/2006/relationships/customXml" Target="../ink/ink400.xml"/><Relationship Id="rId281" Type="http://schemas.openxmlformats.org/officeDocument/2006/relationships/image" Target="../media/image501.png"/><Relationship Id="rId34" Type="http://schemas.openxmlformats.org/officeDocument/2006/relationships/image" Target="../media/image375.png"/><Relationship Id="rId76" Type="http://schemas.openxmlformats.org/officeDocument/2006/relationships/image" Target="../media/image397.png"/><Relationship Id="rId141" Type="http://schemas.openxmlformats.org/officeDocument/2006/relationships/customXml" Target="../ink/ink356.xml"/><Relationship Id="rId7" Type="http://schemas.openxmlformats.org/officeDocument/2006/relationships/customXml" Target="../ink/ink289.xml"/><Relationship Id="rId183" Type="http://schemas.openxmlformats.org/officeDocument/2006/relationships/customXml" Target="../ink/ink377.xml"/><Relationship Id="rId239" Type="http://schemas.openxmlformats.org/officeDocument/2006/relationships/image" Target="../media/image481.png"/><Relationship Id="rId250" Type="http://schemas.openxmlformats.org/officeDocument/2006/relationships/customXml" Target="../ink/ink411.xml"/><Relationship Id="rId271" Type="http://schemas.openxmlformats.org/officeDocument/2006/relationships/image" Target="../media/image496.png"/><Relationship Id="rId292" Type="http://schemas.openxmlformats.org/officeDocument/2006/relationships/customXml" Target="../ink/ink432.xml"/><Relationship Id="rId306" Type="http://schemas.openxmlformats.org/officeDocument/2006/relationships/customXml" Target="../ink/ink439.xml"/><Relationship Id="rId24" Type="http://schemas.openxmlformats.org/officeDocument/2006/relationships/image" Target="../media/image370.png"/><Relationship Id="rId45" Type="http://schemas.openxmlformats.org/officeDocument/2006/relationships/customXml" Target="../ink/ink308.xml"/><Relationship Id="rId66" Type="http://schemas.openxmlformats.org/officeDocument/2006/relationships/image" Target="../media/image393.png"/><Relationship Id="rId87" Type="http://schemas.openxmlformats.org/officeDocument/2006/relationships/customXml" Target="../ink/ink329.xml"/><Relationship Id="rId110" Type="http://schemas.openxmlformats.org/officeDocument/2006/relationships/image" Target="../media/image417.png"/><Relationship Id="rId131" Type="http://schemas.openxmlformats.org/officeDocument/2006/relationships/customXml" Target="../ink/ink351.xml"/><Relationship Id="rId327" Type="http://schemas.openxmlformats.org/officeDocument/2006/relationships/image" Target="../media/image524.png"/><Relationship Id="rId152" Type="http://schemas.openxmlformats.org/officeDocument/2006/relationships/image" Target="../media/image438.png"/><Relationship Id="rId173" Type="http://schemas.openxmlformats.org/officeDocument/2006/relationships/customXml" Target="../ink/ink372.xml"/><Relationship Id="rId194" Type="http://schemas.openxmlformats.org/officeDocument/2006/relationships/image" Target="../media/image459.png"/><Relationship Id="rId208" Type="http://schemas.openxmlformats.org/officeDocument/2006/relationships/image" Target="../media/image466.png"/><Relationship Id="rId229" Type="http://schemas.openxmlformats.org/officeDocument/2006/relationships/image" Target="../media/image476.png"/><Relationship Id="rId240" Type="http://schemas.openxmlformats.org/officeDocument/2006/relationships/customXml" Target="../ink/ink406.xml"/><Relationship Id="rId261" Type="http://schemas.openxmlformats.org/officeDocument/2006/relationships/image" Target="../media/image491.png"/><Relationship Id="rId14" Type="http://schemas.openxmlformats.org/officeDocument/2006/relationships/image" Target="../media/image365.png"/><Relationship Id="rId35" Type="http://schemas.openxmlformats.org/officeDocument/2006/relationships/customXml" Target="../ink/ink303.xml"/><Relationship Id="rId56" Type="http://schemas.openxmlformats.org/officeDocument/2006/relationships/image" Target="../media/image386.png"/><Relationship Id="rId77" Type="http://schemas.openxmlformats.org/officeDocument/2006/relationships/customXml" Target="../ink/ink324.xml"/><Relationship Id="rId100" Type="http://schemas.openxmlformats.org/officeDocument/2006/relationships/image" Target="../media/image412.png"/><Relationship Id="rId282" Type="http://schemas.openxmlformats.org/officeDocument/2006/relationships/customXml" Target="../ink/ink427.xml"/><Relationship Id="rId317" Type="http://schemas.openxmlformats.org/officeDocument/2006/relationships/image" Target="../media/image519.png"/><Relationship Id="rId8" Type="http://schemas.openxmlformats.org/officeDocument/2006/relationships/image" Target="../media/image362.png"/><Relationship Id="rId98" Type="http://schemas.openxmlformats.org/officeDocument/2006/relationships/image" Target="../media/image409.png"/><Relationship Id="rId121" Type="http://schemas.openxmlformats.org/officeDocument/2006/relationships/customXml" Target="../ink/ink346.xml"/><Relationship Id="rId142" Type="http://schemas.openxmlformats.org/officeDocument/2006/relationships/image" Target="../media/image433.png"/><Relationship Id="rId163" Type="http://schemas.openxmlformats.org/officeDocument/2006/relationships/customXml" Target="../ink/ink367.xml"/><Relationship Id="rId184" Type="http://schemas.openxmlformats.org/officeDocument/2006/relationships/image" Target="../media/image454.png"/><Relationship Id="rId219" Type="http://schemas.openxmlformats.org/officeDocument/2006/relationships/customXml" Target="../ink/ink395.xml"/><Relationship Id="rId230" Type="http://schemas.openxmlformats.org/officeDocument/2006/relationships/customXml" Target="../ink/ink401.xml"/><Relationship Id="rId251" Type="http://schemas.openxmlformats.org/officeDocument/2006/relationships/image" Target="../media/image486.png"/><Relationship Id="rId25" Type="http://schemas.openxmlformats.org/officeDocument/2006/relationships/customXml" Target="../ink/ink298.xml"/><Relationship Id="rId46" Type="http://schemas.openxmlformats.org/officeDocument/2006/relationships/image" Target="../media/image381.png"/><Relationship Id="rId67" Type="http://schemas.openxmlformats.org/officeDocument/2006/relationships/customXml" Target="../ink/ink319.xml"/><Relationship Id="rId272" Type="http://schemas.openxmlformats.org/officeDocument/2006/relationships/customXml" Target="../ink/ink422.xml"/><Relationship Id="rId293" Type="http://schemas.openxmlformats.org/officeDocument/2006/relationships/image" Target="../media/image507.png"/><Relationship Id="rId307" Type="http://schemas.openxmlformats.org/officeDocument/2006/relationships/image" Target="../media/image514.png"/><Relationship Id="rId328" Type="http://schemas.openxmlformats.org/officeDocument/2006/relationships/customXml" Target="../ink/ink450.xml"/><Relationship Id="rId88" Type="http://schemas.openxmlformats.org/officeDocument/2006/relationships/image" Target="../media/image404.png"/><Relationship Id="rId111" Type="http://schemas.openxmlformats.org/officeDocument/2006/relationships/customXml" Target="../ink/ink341.xml"/><Relationship Id="rId132" Type="http://schemas.openxmlformats.org/officeDocument/2006/relationships/image" Target="../media/image428.png"/><Relationship Id="rId153" Type="http://schemas.openxmlformats.org/officeDocument/2006/relationships/customXml" Target="../ink/ink362.xml"/><Relationship Id="rId174" Type="http://schemas.openxmlformats.org/officeDocument/2006/relationships/image" Target="../media/image449.png"/><Relationship Id="rId195" Type="http://schemas.openxmlformats.org/officeDocument/2006/relationships/customXml" Target="../ink/ink383.xml"/><Relationship Id="rId209" Type="http://schemas.openxmlformats.org/officeDocument/2006/relationships/customXml" Target="../ink/ink390.xml"/><Relationship Id="rId220" Type="http://schemas.openxmlformats.org/officeDocument/2006/relationships/customXml" Target="../ink/ink396.xml"/><Relationship Id="rId241" Type="http://schemas.openxmlformats.org/officeDocument/2006/relationships/image" Target="../media/image482.png"/><Relationship Id="rId15" Type="http://schemas.openxmlformats.org/officeDocument/2006/relationships/customXml" Target="../ink/ink293.xml"/><Relationship Id="rId36" Type="http://schemas.openxmlformats.org/officeDocument/2006/relationships/image" Target="../media/image376.png"/><Relationship Id="rId57" Type="http://schemas.openxmlformats.org/officeDocument/2006/relationships/customXml" Target="../ink/ink314.xml"/><Relationship Id="rId262" Type="http://schemas.openxmlformats.org/officeDocument/2006/relationships/customXml" Target="../ink/ink417.xml"/><Relationship Id="rId283" Type="http://schemas.openxmlformats.org/officeDocument/2006/relationships/image" Target="../media/image502.png"/><Relationship Id="rId318" Type="http://schemas.openxmlformats.org/officeDocument/2006/relationships/customXml" Target="../ink/ink445.xml"/><Relationship Id="rId78" Type="http://schemas.openxmlformats.org/officeDocument/2006/relationships/image" Target="../media/image398.png"/><Relationship Id="rId99" Type="http://schemas.openxmlformats.org/officeDocument/2006/relationships/customXml" Target="../ink/ink335.xml"/><Relationship Id="rId101" Type="http://schemas.openxmlformats.org/officeDocument/2006/relationships/customXml" Target="../ink/ink336.xml"/><Relationship Id="rId122" Type="http://schemas.openxmlformats.org/officeDocument/2006/relationships/image" Target="../media/image423.png"/><Relationship Id="rId143" Type="http://schemas.openxmlformats.org/officeDocument/2006/relationships/customXml" Target="../ink/ink357.xml"/><Relationship Id="rId164" Type="http://schemas.openxmlformats.org/officeDocument/2006/relationships/image" Target="../media/image444.png"/><Relationship Id="rId185" Type="http://schemas.openxmlformats.org/officeDocument/2006/relationships/customXml" Target="../ink/ink378.xml"/><Relationship Id="rId9" Type="http://schemas.openxmlformats.org/officeDocument/2006/relationships/customXml" Target="../ink/ink290.xml"/><Relationship Id="rId210" Type="http://schemas.openxmlformats.org/officeDocument/2006/relationships/image" Target="../media/image467.png"/><Relationship Id="rId26" Type="http://schemas.openxmlformats.org/officeDocument/2006/relationships/image" Target="../media/image371.png"/><Relationship Id="rId231" Type="http://schemas.openxmlformats.org/officeDocument/2006/relationships/image" Target="../media/image477.png"/><Relationship Id="rId252" Type="http://schemas.openxmlformats.org/officeDocument/2006/relationships/customXml" Target="../ink/ink412.xml"/><Relationship Id="rId273" Type="http://schemas.openxmlformats.org/officeDocument/2006/relationships/image" Target="../media/image497.png"/><Relationship Id="rId294" Type="http://schemas.openxmlformats.org/officeDocument/2006/relationships/customXml" Target="../ink/ink433.xml"/><Relationship Id="rId308" Type="http://schemas.openxmlformats.org/officeDocument/2006/relationships/customXml" Target="../ink/ink440.xml"/><Relationship Id="rId329" Type="http://schemas.openxmlformats.org/officeDocument/2006/relationships/image" Target="../media/image525.png"/><Relationship Id="rId47" Type="http://schemas.openxmlformats.org/officeDocument/2006/relationships/customXml" Target="../ink/ink309.xml"/><Relationship Id="rId68" Type="http://schemas.openxmlformats.org/officeDocument/2006/relationships/image" Target="../media/image394.png"/><Relationship Id="rId89" Type="http://schemas.openxmlformats.org/officeDocument/2006/relationships/customXml" Target="../ink/ink330.xml"/><Relationship Id="rId112" Type="http://schemas.openxmlformats.org/officeDocument/2006/relationships/image" Target="../media/image418.png"/><Relationship Id="rId133" Type="http://schemas.openxmlformats.org/officeDocument/2006/relationships/customXml" Target="../ink/ink352.xml"/><Relationship Id="rId154" Type="http://schemas.openxmlformats.org/officeDocument/2006/relationships/image" Target="../media/image439.png"/><Relationship Id="rId175" Type="http://schemas.openxmlformats.org/officeDocument/2006/relationships/customXml" Target="../ink/ink373.xml"/><Relationship Id="rId196" Type="http://schemas.openxmlformats.org/officeDocument/2006/relationships/image" Target="../media/image460.png"/><Relationship Id="rId200" Type="http://schemas.openxmlformats.org/officeDocument/2006/relationships/image" Target="../media/image462.png"/><Relationship Id="rId16" Type="http://schemas.openxmlformats.org/officeDocument/2006/relationships/image" Target="../media/image366.png"/><Relationship Id="rId221" Type="http://schemas.openxmlformats.org/officeDocument/2006/relationships/image" Target="../media/image472.png"/><Relationship Id="rId242" Type="http://schemas.openxmlformats.org/officeDocument/2006/relationships/customXml" Target="../ink/ink407.xml"/><Relationship Id="rId263" Type="http://schemas.openxmlformats.org/officeDocument/2006/relationships/image" Target="../media/image492.png"/><Relationship Id="rId284" Type="http://schemas.openxmlformats.org/officeDocument/2006/relationships/customXml" Target="../ink/ink428.xml"/><Relationship Id="rId319" Type="http://schemas.openxmlformats.org/officeDocument/2006/relationships/image" Target="../media/image520.png"/><Relationship Id="rId37" Type="http://schemas.openxmlformats.org/officeDocument/2006/relationships/customXml" Target="../ink/ink304.xml"/><Relationship Id="rId58" Type="http://schemas.openxmlformats.org/officeDocument/2006/relationships/image" Target="../media/image387.png"/><Relationship Id="rId79" Type="http://schemas.openxmlformats.org/officeDocument/2006/relationships/customXml" Target="../ink/ink325.xml"/><Relationship Id="rId102" Type="http://schemas.openxmlformats.org/officeDocument/2006/relationships/image" Target="../media/image413.png"/><Relationship Id="rId123" Type="http://schemas.openxmlformats.org/officeDocument/2006/relationships/customXml" Target="../ink/ink347.xml"/><Relationship Id="rId144" Type="http://schemas.openxmlformats.org/officeDocument/2006/relationships/image" Target="../media/image434.png"/><Relationship Id="rId330" Type="http://schemas.openxmlformats.org/officeDocument/2006/relationships/customXml" Target="../ink/ink451.xml"/><Relationship Id="rId90" Type="http://schemas.openxmlformats.org/officeDocument/2006/relationships/image" Target="../media/image405.png"/><Relationship Id="rId165" Type="http://schemas.openxmlformats.org/officeDocument/2006/relationships/customXml" Target="../ink/ink368.xml"/><Relationship Id="rId186" Type="http://schemas.openxmlformats.org/officeDocument/2006/relationships/image" Target="../media/image455.png"/><Relationship Id="rId211" Type="http://schemas.openxmlformats.org/officeDocument/2006/relationships/customXml" Target="../ink/ink391.xml"/><Relationship Id="rId232" Type="http://schemas.openxmlformats.org/officeDocument/2006/relationships/customXml" Target="../ink/ink402.xml"/><Relationship Id="rId253" Type="http://schemas.openxmlformats.org/officeDocument/2006/relationships/image" Target="../media/image487.png"/><Relationship Id="rId274" Type="http://schemas.openxmlformats.org/officeDocument/2006/relationships/customXml" Target="../ink/ink423.xml"/><Relationship Id="rId295" Type="http://schemas.openxmlformats.org/officeDocument/2006/relationships/image" Target="../media/image508.png"/><Relationship Id="rId309" Type="http://schemas.openxmlformats.org/officeDocument/2006/relationships/image" Target="../media/image515.png"/><Relationship Id="rId27" Type="http://schemas.openxmlformats.org/officeDocument/2006/relationships/customXml" Target="../ink/ink299.xml"/><Relationship Id="rId48" Type="http://schemas.openxmlformats.org/officeDocument/2006/relationships/image" Target="../media/image382.png"/><Relationship Id="rId69" Type="http://schemas.openxmlformats.org/officeDocument/2006/relationships/customXml" Target="../ink/ink320.xml"/><Relationship Id="rId113" Type="http://schemas.openxmlformats.org/officeDocument/2006/relationships/customXml" Target="../ink/ink342.xml"/><Relationship Id="rId134" Type="http://schemas.openxmlformats.org/officeDocument/2006/relationships/image" Target="../media/image429.png"/><Relationship Id="rId320" Type="http://schemas.openxmlformats.org/officeDocument/2006/relationships/customXml" Target="../ink/ink446.xml"/><Relationship Id="rId80" Type="http://schemas.openxmlformats.org/officeDocument/2006/relationships/image" Target="../media/image399.png"/><Relationship Id="rId155" Type="http://schemas.openxmlformats.org/officeDocument/2006/relationships/customXml" Target="../ink/ink363.xml"/><Relationship Id="rId176" Type="http://schemas.openxmlformats.org/officeDocument/2006/relationships/image" Target="../media/image450.png"/><Relationship Id="rId197" Type="http://schemas.openxmlformats.org/officeDocument/2006/relationships/customXml" Target="../ink/ink384.xml"/><Relationship Id="rId201" Type="http://schemas.openxmlformats.org/officeDocument/2006/relationships/customXml" Target="../ink/ink386.xml"/><Relationship Id="rId222" Type="http://schemas.openxmlformats.org/officeDocument/2006/relationships/customXml" Target="../ink/ink397.xml"/><Relationship Id="rId243" Type="http://schemas.openxmlformats.org/officeDocument/2006/relationships/image" Target="../media/image483.png"/><Relationship Id="rId264" Type="http://schemas.openxmlformats.org/officeDocument/2006/relationships/customXml" Target="../ink/ink418.xml"/><Relationship Id="rId285" Type="http://schemas.openxmlformats.org/officeDocument/2006/relationships/image" Target="../media/image503.png"/><Relationship Id="rId17" Type="http://schemas.openxmlformats.org/officeDocument/2006/relationships/customXml" Target="../ink/ink294.xml"/><Relationship Id="rId38" Type="http://schemas.openxmlformats.org/officeDocument/2006/relationships/image" Target="../media/image377.png"/><Relationship Id="rId59" Type="http://schemas.openxmlformats.org/officeDocument/2006/relationships/customXml" Target="../ink/ink315.xml"/><Relationship Id="rId103" Type="http://schemas.openxmlformats.org/officeDocument/2006/relationships/customXml" Target="../ink/ink337.xml"/><Relationship Id="rId124" Type="http://schemas.openxmlformats.org/officeDocument/2006/relationships/image" Target="../media/image424.png"/><Relationship Id="rId310" Type="http://schemas.openxmlformats.org/officeDocument/2006/relationships/customXml" Target="../ink/ink441.xml"/><Relationship Id="rId70" Type="http://schemas.openxmlformats.org/officeDocument/2006/relationships/image" Target="../media/image71.png"/><Relationship Id="rId91" Type="http://schemas.openxmlformats.org/officeDocument/2006/relationships/customXml" Target="../ink/ink331.xml"/><Relationship Id="rId145" Type="http://schemas.openxmlformats.org/officeDocument/2006/relationships/customXml" Target="../ink/ink358.xml"/><Relationship Id="rId166" Type="http://schemas.openxmlformats.org/officeDocument/2006/relationships/image" Target="../media/image445.png"/><Relationship Id="rId187" Type="http://schemas.openxmlformats.org/officeDocument/2006/relationships/customXml" Target="../ink/ink379.xml"/><Relationship Id="rId331" Type="http://schemas.openxmlformats.org/officeDocument/2006/relationships/image" Target="../media/image526.png"/><Relationship Id="rId1" Type="http://schemas.openxmlformats.org/officeDocument/2006/relationships/slideLayout" Target="../slideLayouts/slideLayout21.xml"/><Relationship Id="rId212" Type="http://schemas.openxmlformats.org/officeDocument/2006/relationships/image" Target="../media/image468.png"/><Relationship Id="rId233" Type="http://schemas.openxmlformats.org/officeDocument/2006/relationships/image" Target="../media/image478.png"/><Relationship Id="rId254" Type="http://schemas.openxmlformats.org/officeDocument/2006/relationships/customXml" Target="../ink/ink413.xml"/><Relationship Id="rId28" Type="http://schemas.openxmlformats.org/officeDocument/2006/relationships/image" Target="../media/image372.png"/><Relationship Id="rId49" Type="http://schemas.openxmlformats.org/officeDocument/2006/relationships/customXml" Target="../ink/ink310.xml"/><Relationship Id="rId114" Type="http://schemas.openxmlformats.org/officeDocument/2006/relationships/image" Target="../media/image419.png"/><Relationship Id="rId275" Type="http://schemas.openxmlformats.org/officeDocument/2006/relationships/image" Target="../media/image498.png"/><Relationship Id="rId296" Type="http://schemas.openxmlformats.org/officeDocument/2006/relationships/customXml" Target="../ink/ink434.xml"/><Relationship Id="rId300" Type="http://schemas.openxmlformats.org/officeDocument/2006/relationships/customXml" Target="../ink/ink436.xml"/><Relationship Id="rId60" Type="http://schemas.openxmlformats.org/officeDocument/2006/relationships/image" Target="../media/image388.png"/><Relationship Id="rId81" Type="http://schemas.openxmlformats.org/officeDocument/2006/relationships/customXml" Target="../ink/ink326.xml"/><Relationship Id="rId135" Type="http://schemas.openxmlformats.org/officeDocument/2006/relationships/customXml" Target="../ink/ink353.xml"/><Relationship Id="rId156" Type="http://schemas.openxmlformats.org/officeDocument/2006/relationships/image" Target="../media/image440.png"/><Relationship Id="rId177" Type="http://schemas.openxmlformats.org/officeDocument/2006/relationships/customXml" Target="../ink/ink374.xml"/><Relationship Id="rId198" Type="http://schemas.openxmlformats.org/officeDocument/2006/relationships/image" Target="../media/image461.png"/><Relationship Id="rId321" Type="http://schemas.openxmlformats.org/officeDocument/2006/relationships/image" Target="../media/image521.png"/><Relationship Id="rId202" Type="http://schemas.openxmlformats.org/officeDocument/2006/relationships/image" Target="../media/image463.png"/><Relationship Id="rId223" Type="http://schemas.openxmlformats.org/officeDocument/2006/relationships/image" Target="../media/image473.png"/><Relationship Id="rId244" Type="http://schemas.openxmlformats.org/officeDocument/2006/relationships/customXml" Target="../ink/ink408.xml"/><Relationship Id="rId18" Type="http://schemas.openxmlformats.org/officeDocument/2006/relationships/image" Target="../media/image367.png"/><Relationship Id="rId39" Type="http://schemas.openxmlformats.org/officeDocument/2006/relationships/customXml" Target="../ink/ink305.xml"/><Relationship Id="rId265" Type="http://schemas.openxmlformats.org/officeDocument/2006/relationships/image" Target="../media/image493.png"/><Relationship Id="rId286" Type="http://schemas.openxmlformats.org/officeDocument/2006/relationships/customXml" Target="../ink/ink429.xml"/><Relationship Id="rId50" Type="http://schemas.openxmlformats.org/officeDocument/2006/relationships/image" Target="../media/image383.png"/><Relationship Id="rId104" Type="http://schemas.openxmlformats.org/officeDocument/2006/relationships/image" Target="../media/image414.png"/><Relationship Id="rId125" Type="http://schemas.openxmlformats.org/officeDocument/2006/relationships/customXml" Target="../ink/ink348.xml"/><Relationship Id="rId146" Type="http://schemas.openxmlformats.org/officeDocument/2006/relationships/image" Target="../media/image435.png"/><Relationship Id="rId167" Type="http://schemas.openxmlformats.org/officeDocument/2006/relationships/customXml" Target="../ink/ink369.xml"/><Relationship Id="rId188" Type="http://schemas.openxmlformats.org/officeDocument/2006/relationships/image" Target="../media/image456.png"/><Relationship Id="rId311" Type="http://schemas.openxmlformats.org/officeDocument/2006/relationships/image" Target="../media/image516.png"/><Relationship Id="rId71" Type="http://schemas.openxmlformats.org/officeDocument/2006/relationships/customXml" Target="../ink/ink321.xml"/><Relationship Id="rId92" Type="http://schemas.openxmlformats.org/officeDocument/2006/relationships/image" Target="../media/image406.png"/><Relationship Id="rId213" Type="http://schemas.openxmlformats.org/officeDocument/2006/relationships/customXml" Target="../ink/ink392.xml"/><Relationship Id="rId234" Type="http://schemas.openxmlformats.org/officeDocument/2006/relationships/customXml" Target="../ink/ink403.xml"/><Relationship Id="rId2" Type="http://schemas.openxmlformats.org/officeDocument/2006/relationships/image" Target="../media/image6.png"/><Relationship Id="rId29" Type="http://schemas.openxmlformats.org/officeDocument/2006/relationships/customXml" Target="../ink/ink300.xml"/><Relationship Id="rId255" Type="http://schemas.openxmlformats.org/officeDocument/2006/relationships/image" Target="../media/image488.png"/><Relationship Id="rId276" Type="http://schemas.openxmlformats.org/officeDocument/2006/relationships/customXml" Target="../ink/ink424.xml"/><Relationship Id="rId297" Type="http://schemas.openxmlformats.org/officeDocument/2006/relationships/image" Target="../media/image509.png"/><Relationship Id="rId40" Type="http://schemas.openxmlformats.org/officeDocument/2006/relationships/image" Target="../media/image378.png"/><Relationship Id="rId115" Type="http://schemas.openxmlformats.org/officeDocument/2006/relationships/customXml" Target="../ink/ink343.xml"/><Relationship Id="rId136" Type="http://schemas.openxmlformats.org/officeDocument/2006/relationships/image" Target="../media/image430.png"/><Relationship Id="rId157" Type="http://schemas.openxmlformats.org/officeDocument/2006/relationships/customXml" Target="../ink/ink364.xml"/><Relationship Id="rId178" Type="http://schemas.openxmlformats.org/officeDocument/2006/relationships/image" Target="../media/image451.png"/><Relationship Id="rId301" Type="http://schemas.openxmlformats.org/officeDocument/2006/relationships/image" Target="../media/image511.png"/><Relationship Id="rId322" Type="http://schemas.openxmlformats.org/officeDocument/2006/relationships/customXml" Target="../ink/ink447.xml"/><Relationship Id="rId61" Type="http://schemas.openxmlformats.org/officeDocument/2006/relationships/customXml" Target="../ink/ink316.xml"/><Relationship Id="rId82" Type="http://schemas.openxmlformats.org/officeDocument/2006/relationships/image" Target="../media/image401.png"/><Relationship Id="rId199" Type="http://schemas.openxmlformats.org/officeDocument/2006/relationships/customXml" Target="../ink/ink385.xml"/><Relationship Id="rId203" Type="http://schemas.openxmlformats.org/officeDocument/2006/relationships/customXml" Target="../ink/ink387.xml"/><Relationship Id="rId19" Type="http://schemas.openxmlformats.org/officeDocument/2006/relationships/customXml" Target="../ink/ink295.xml"/><Relationship Id="rId224" Type="http://schemas.openxmlformats.org/officeDocument/2006/relationships/customXml" Target="../ink/ink398.xml"/><Relationship Id="rId245" Type="http://schemas.openxmlformats.org/officeDocument/2006/relationships/image" Target="../media/image484.png"/><Relationship Id="rId266" Type="http://schemas.openxmlformats.org/officeDocument/2006/relationships/customXml" Target="../ink/ink419.xml"/><Relationship Id="rId287" Type="http://schemas.openxmlformats.org/officeDocument/2006/relationships/image" Target="../media/image504.png"/><Relationship Id="rId30" Type="http://schemas.openxmlformats.org/officeDocument/2006/relationships/image" Target="../media/image373.png"/><Relationship Id="rId105" Type="http://schemas.openxmlformats.org/officeDocument/2006/relationships/customXml" Target="../ink/ink338.xml"/><Relationship Id="rId126" Type="http://schemas.openxmlformats.org/officeDocument/2006/relationships/image" Target="../media/image425.png"/><Relationship Id="rId147" Type="http://schemas.openxmlformats.org/officeDocument/2006/relationships/customXml" Target="../ink/ink359.xml"/><Relationship Id="rId168" Type="http://schemas.openxmlformats.org/officeDocument/2006/relationships/image" Target="../media/image446.png"/><Relationship Id="rId312" Type="http://schemas.openxmlformats.org/officeDocument/2006/relationships/customXml" Target="../ink/ink442.xml"/><Relationship Id="rId51" Type="http://schemas.openxmlformats.org/officeDocument/2006/relationships/customXml" Target="../ink/ink311.xml"/><Relationship Id="rId72" Type="http://schemas.openxmlformats.org/officeDocument/2006/relationships/image" Target="../media/image395.png"/><Relationship Id="rId93" Type="http://schemas.openxmlformats.org/officeDocument/2006/relationships/customXml" Target="../ink/ink332.xml"/><Relationship Id="rId189" Type="http://schemas.openxmlformats.org/officeDocument/2006/relationships/customXml" Target="../ink/ink380.xml"/><Relationship Id="rId3" Type="http://schemas.openxmlformats.org/officeDocument/2006/relationships/customXml" Target="../ink/ink287.xml"/><Relationship Id="rId214" Type="http://schemas.openxmlformats.org/officeDocument/2006/relationships/image" Target="../media/image469.png"/><Relationship Id="rId235" Type="http://schemas.openxmlformats.org/officeDocument/2006/relationships/image" Target="../media/image479.png"/><Relationship Id="rId256" Type="http://schemas.openxmlformats.org/officeDocument/2006/relationships/customXml" Target="../ink/ink414.xml"/><Relationship Id="rId277" Type="http://schemas.openxmlformats.org/officeDocument/2006/relationships/image" Target="../media/image499.png"/><Relationship Id="rId298" Type="http://schemas.openxmlformats.org/officeDocument/2006/relationships/customXml" Target="../ink/ink435.xml"/><Relationship Id="rId116" Type="http://schemas.openxmlformats.org/officeDocument/2006/relationships/image" Target="../media/image420.png"/><Relationship Id="rId137" Type="http://schemas.openxmlformats.org/officeDocument/2006/relationships/customXml" Target="../ink/ink354.xml"/><Relationship Id="rId158" Type="http://schemas.openxmlformats.org/officeDocument/2006/relationships/image" Target="../media/image441.png"/><Relationship Id="rId302" Type="http://schemas.openxmlformats.org/officeDocument/2006/relationships/customXml" Target="../ink/ink437.xml"/><Relationship Id="rId323" Type="http://schemas.openxmlformats.org/officeDocument/2006/relationships/image" Target="../media/image522.png"/><Relationship Id="rId20" Type="http://schemas.openxmlformats.org/officeDocument/2006/relationships/image" Target="../media/image368.png"/><Relationship Id="rId41" Type="http://schemas.openxmlformats.org/officeDocument/2006/relationships/customXml" Target="../ink/ink306.xml"/><Relationship Id="rId62" Type="http://schemas.openxmlformats.org/officeDocument/2006/relationships/image" Target="../media/image389.png"/><Relationship Id="rId83" Type="http://schemas.openxmlformats.org/officeDocument/2006/relationships/customXml" Target="../ink/ink327.xml"/><Relationship Id="rId179" Type="http://schemas.openxmlformats.org/officeDocument/2006/relationships/customXml" Target="../ink/ink375.xml"/><Relationship Id="rId190" Type="http://schemas.openxmlformats.org/officeDocument/2006/relationships/image" Target="../media/image457.png"/><Relationship Id="rId204" Type="http://schemas.openxmlformats.org/officeDocument/2006/relationships/image" Target="../media/image464.png"/><Relationship Id="rId225" Type="http://schemas.openxmlformats.org/officeDocument/2006/relationships/image" Target="../media/image474.png"/><Relationship Id="rId246" Type="http://schemas.openxmlformats.org/officeDocument/2006/relationships/customXml" Target="../ink/ink409.xml"/><Relationship Id="rId267" Type="http://schemas.openxmlformats.org/officeDocument/2006/relationships/image" Target="../media/image494.png"/><Relationship Id="rId288" Type="http://schemas.openxmlformats.org/officeDocument/2006/relationships/customXml" Target="../ink/ink430.xml"/><Relationship Id="rId106" Type="http://schemas.openxmlformats.org/officeDocument/2006/relationships/image" Target="../media/image415.png"/><Relationship Id="rId127" Type="http://schemas.openxmlformats.org/officeDocument/2006/relationships/customXml" Target="../ink/ink349.xml"/><Relationship Id="rId313" Type="http://schemas.openxmlformats.org/officeDocument/2006/relationships/image" Target="../media/image517.png"/><Relationship Id="rId10" Type="http://schemas.openxmlformats.org/officeDocument/2006/relationships/image" Target="../media/image363.png"/><Relationship Id="rId31" Type="http://schemas.openxmlformats.org/officeDocument/2006/relationships/customXml" Target="../ink/ink301.xml"/><Relationship Id="rId52" Type="http://schemas.openxmlformats.org/officeDocument/2006/relationships/image" Target="../media/image384.png"/><Relationship Id="rId73" Type="http://schemas.openxmlformats.org/officeDocument/2006/relationships/customXml" Target="../ink/ink322.xml"/><Relationship Id="rId94" Type="http://schemas.openxmlformats.org/officeDocument/2006/relationships/image" Target="../media/image407.png"/><Relationship Id="rId148" Type="http://schemas.openxmlformats.org/officeDocument/2006/relationships/image" Target="../media/image436.png"/><Relationship Id="rId169" Type="http://schemas.openxmlformats.org/officeDocument/2006/relationships/customXml" Target="../ink/ink370.xml"/><Relationship Id="rId4" Type="http://schemas.openxmlformats.org/officeDocument/2006/relationships/image" Target="../media/image360.png"/><Relationship Id="rId180" Type="http://schemas.openxmlformats.org/officeDocument/2006/relationships/image" Target="../media/image452.png"/><Relationship Id="rId215" Type="http://schemas.openxmlformats.org/officeDocument/2006/relationships/customXml" Target="../ink/ink393.xml"/><Relationship Id="rId236" Type="http://schemas.openxmlformats.org/officeDocument/2006/relationships/customXml" Target="../ink/ink404.xml"/><Relationship Id="rId257" Type="http://schemas.openxmlformats.org/officeDocument/2006/relationships/image" Target="../media/image489.png"/><Relationship Id="rId278" Type="http://schemas.openxmlformats.org/officeDocument/2006/relationships/customXml" Target="../ink/ink425.xml"/><Relationship Id="rId303" Type="http://schemas.openxmlformats.org/officeDocument/2006/relationships/image" Target="../media/image512.png"/><Relationship Id="rId42" Type="http://schemas.openxmlformats.org/officeDocument/2006/relationships/image" Target="../media/image379.png"/><Relationship Id="rId84" Type="http://schemas.openxmlformats.org/officeDocument/2006/relationships/image" Target="../media/image402.png"/><Relationship Id="rId138" Type="http://schemas.openxmlformats.org/officeDocument/2006/relationships/image" Target="../media/image431.png"/><Relationship Id="rId191" Type="http://schemas.openxmlformats.org/officeDocument/2006/relationships/customXml" Target="../ink/ink381.xml"/><Relationship Id="rId205" Type="http://schemas.openxmlformats.org/officeDocument/2006/relationships/customXml" Target="../ink/ink388.xml"/><Relationship Id="rId247" Type="http://schemas.openxmlformats.org/officeDocument/2006/relationships/image" Target="../media/image105.png"/><Relationship Id="rId107" Type="http://schemas.openxmlformats.org/officeDocument/2006/relationships/customXml" Target="../ink/ink339.xml"/><Relationship Id="rId289" Type="http://schemas.openxmlformats.org/officeDocument/2006/relationships/image" Target="../media/image505.png"/><Relationship Id="rId11" Type="http://schemas.openxmlformats.org/officeDocument/2006/relationships/customXml" Target="../ink/ink291.xml"/><Relationship Id="rId53" Type="http://schemas.openxmlformats.org/officeDocument/2006/relationships/customXml" Target="../ink/ink312.xml"/><Relationship Id="rId149" Type="http://schemas.openxmlformats.org/officeDocument/2006/relationships/customXml" Target="../ink/ink360.xml"/><Relationship Id="rId314" Type="http://schemas.openxmlformats.org/officeDocument/2006/relationships/customXml" Target="../ink/ink443.xml"/><Relationship Id="rId95" Type="http://schemas.openxmlformats.org/officeDocument/2006/relationships/customXml" Target="../ink/ink333.xml"/><Relationship Id="rId160" Type="http://schemas.openxmlformats.org/officeDocument/2006/relationships/image" Target="../media/image442.png"/><Relationship Id="rId216" Type="http://schemas.openxmlformats.org/officeDocument/2006/relationships/image" Target="../media/image470.png"/><Relationship Id="rId258" Type="http://schemas.openxmlformats.org/officeDocument/2006/relationships/customXml" Target="../ink/ink415.xml"/><Relationship Id="rId22" Type="http://schemas.openxmlformats.org/officeDocument/2006/relationships/image" Target="../media/image369.png"/><Relationship Id="rId64" Type="http://schemas.openxmlformats.org/officeDocument/2006/relationships/image" Target="../media/image392.png"/><Relationship Id="rId118" Type="http://schemas.openxmlformats.org/officeDocument/2006/relationships/image" Target="../media/image421.png"/><Relationship Id="rId325" Type="http://schemas.openxmlformats.org/officeDocument/2006/relationships/image" Target="../media/image523.png"/><Relationship Id="rId171" Type="http://schemas.openxmlformats.org/officeDocument/2006/relationships/customXml" Target="../ink/ink371.xml"/><Relationship Id="rId227" Type="http://schemas.openxmlformats.org/officeDocument/2006/relationships/image" Target="../media/image475.png"/><Relationship Id="rId269" Type="http://schemas.openxmlformats.org/officeDocument/2006/relationships/image" Target="../media/image495.png"/><Relationship Id="rId33" Type="http://schemas.openxmlformats.org/officeDocument/2006/relationships/customXml" Target="../ink/ink302.xml"/><Relationship Id="rId129" Type="http://schemas.openxmlformats.org/officeDocument/2006/relationships/customXml" Target="../ink/ink350.xml"/><Relationship Id="rId280" Type="http://schemas.openxmlformats.org/officeDocument/2006/relationships/customXml" Target="../ink/ink426.xml"/><Relationship Id="rId75" Type="http://schemas.openxmlformats.org/officeDocument/2006/relationships/customXml" Target="../ink/ink323.xml"/><Relationship Id="rId140" Type="http://schemas.openxmlformats.org/officeDocument/2006/relationships/image" Target="../media/image432.png"/><Relationship Id="rId182" Type="http://schemas.openxmlformats.org/officeDocument/2006/relationships/image" Target="../media/image453.png"/><Relationship Id="rId6" Type="http://schemas.openxmlformats.org/officeDocument/2006/relationships/image" Target="../media/image361.png"/><Relationship Id="rId238" Type="http://schemas.openxmlformats.org/officeDocument/2006/relationships/customXml" Target="../ink/ink405.xml"/><Relationship Id="rId291" Type="http://schemas.openxmlformats.org/officeDocument/2006/relationships/image" Target="../media/image506.png"/><Relationship Id="rId305" Type="http://schemas.openxmlformats.org/officeDocument/2006/relationships/image" Target="../media/image513.png"/><Relationship Id="rId44" Type="http://schemas.openxmlformats.org/officeDocument/2006/relationships/image" Target="../media/image380.png"/><Relationship Id="rId86" Type="http://schemas.openxmlformats.org/officeDocument/2006/relationships/image" Target="../media/image403.png"/><Relationship Id="rId151" Type="http://schemas.openxmlformats.org/officeDocument/2006/relationships/customXml" Target="../ink/ink361.xml"/><Relationship Id="rId193" Type="http://schemas.openxmlformats.org/officeDocument/2006/relationships/customXml" Target="../ink/ink382.xml"/><Relationship Id="rId207" Type="http://schemas.openxmlformats.org/officeDocument/2006/relationships/customXml" Target="../ink/ink389.xml"/><Relationship Id="rId249" Type="http://schemas.openxmlformats.org/officeDocument/2006/relationships/image" Target="../media/image485.png"/><Relationship Id="rId13" Type="http://schemas.openxmlformats.org/officeDocument/2006/relationships/customXml" Target="../ink/ink292.xml"/><Relationship Id="rId109" Type="http://schemas.openxmlformats.org/officeDocument/2006/relationships/customXml" Target="../ink/ink340.xml"/><Relationship Id="rId260" Type="http://schemas.openxmlformats.org/officeDocument/2006/relationships/customXml" Target="../ink/ink416.xml"/><Relationship Id="rId316" Type="http://schemas.openxmlformats.org/officeDocument/2006/relationships/customXml" Target="../ink/ink444.xml"/><Relationship Id="rId55" Type="http://schemas.openxmlformats.org/officeDocument/2006/relationships/customXml" Target="../ink/ink313.xml"/><Relationship Id="rId97" Type="http://schemas.openxmlformats.org/officeDocument/2006/relationships/customXml" Target="../ink/ink334.xml"/><Relationship Id="rId120" Type="http://schemas.openxmlformats.org/officeDocument/2006/relationships/image" Target="../media/image422.png"/><Relationship Id="rId162" Type="http://schemas.openxmlformats.org/officeDocument/2006/relationships/image" Target="../media/image443.png"/><Relationship Id="rId218" Type="http://schemas.openxmlformats.org/officeDocument/2006/relationships/image" Target="../media/image47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52.xml"/><Relationship Id="rId2" Type="http://schemas.openxmlformats.org/officeDocument/2006/relationships/image" Target="../media/image51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customXml" Target="../ink/ink453.xml"/><Relationship Id="rId4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0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0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0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11"/>
          <p:cNvSpPr>
            <a:spLocks noGrp="1" noChangeArrowheads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Module 3: Supplementary Slides</a:t>
            </a:r>
            <a:br>
              <a:rPr lang="en-US" dirty="0"/>
            </a:br>
            <a:r>
              <a:rPr lang="en-US" sz="1200" dirty="0"/>
              <a:t>(These additional materials are optional and intended for students who are interested)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43989B-6AFF-4998-990F-B52A72BE0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882663D-F530-6F16-586D-6AA87D3EBBBD}"/>
                  </a:ext>
                </a:extLst>
              </p:cNvPr>
              <p:cNvSpPr txBox="1"/>
              <p:nvPr/>
            </p:nvSpPr>
            <p:spPr>
              <a:xfrm>
                <a:off x="678656" y="1133682"/>
                <a:ext cx="7711678" cy="1965346"/>
              </a:xfrm>
              <a:prstGeom prst="rect">
                <a:avLst/>
              </a:prstGeo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120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120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b="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+…+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sz="120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20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+…+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120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+…+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/>
                            </m:mr>
                          </m:m>
                        </m:e>
                      </m:d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1200" b="1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b="0" i="1" dirty="0">
                    <a:solidFill>
                      <a:srgbClr val="0066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dirty="0">
                    <a:latin typeface="Helvetica Light" panose="020B0403020202020204" pitchFamily="34" charset="0"/>
                  </a:rPr>
                  <a:t>Coefficient matrix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×1</m:t>
                        </m:r>
                      </m:sub>
                    </m:sSub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b="1" i="1" dirty="0">
                    <a:solidFill>
                      <a:srgbClr val="0066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dirty="0">
                    <a:latin typeface="Helvetica Light" panose="020B0403020202020204" pitchFamily="34" charset="0"/>
                  </a:rPr>
                  <a:t>Variable vector</a:t>
                </a:r>
                <a:endParaRPr lang="en-US" sz="1200" b="1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×1</m:t>
                        </m:r>
                      </m:sub>
                    </m:sSub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100" dirty="0"/>
                  <a:t> </a:t>
                </a:r>
                <a:r>
                  <a:rPr lang="en-US" sz="1100" dirty="0">
                    <a:latin typeface="Helvetica Light" panose="020B0403020202020204" pitchFamily="34" charset="0"/>
                  </a:rPr>
                  <a:t>Vector of right hand side</a:t>
                </a:r>
                <a:endParaRPr lang="en-US" sz="11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882663D-F530-6F16-586D-6AA87D3EB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56" y="1133682"/>
                <a:ext cx="7711678" cy="19653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5712DFB-D862-68CE-94E0-1E4274C0ED63}"/>
                  </a:ext>
                </a:extLst>
              </p:cNvPr>
              <p:cNvSpPr txBox="1"/>
              <p:nvPr/>
            </p:nvSpPr>
            <p:spPr>
              <a:xfrm>
                <a:off x="628650" y="3206015"/>
                <a:ext cx="7833914" cy="16360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dirty="0">
                    <a:latin typeface="Helvetica Light" panose="020B0403020202020204" pitchFamily="34" charset="0"/>
                  </a:rPr>
                  <a:t>The product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𝑨𝒙</m:t>
                    </m:r>
                  </m:oMath>
                </a14:m>
                <a:r>
                  <a:rPr lang="en-US" sz="1200" b="1" i="1" dirty="0">
                    <a:solidFill>
                      <a:srgbClr val="0066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dirty="0">
                    <a:latin typeface="Helvetica Light" panose="020B0403020202020204" pitchFamily="34" charset="0"/>
                  </a:rPr>
                  <a:t>is the combination of columns of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1200" dirty="0">
                    <a:latin typeface="Helvetica Light" panose="020B0403020202020204" pitchFamily="34" charset="0"/>
                  </a:rPr>
                  <a:t>. Hence, the system has solution if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1200" dirty="0">
                    <a:latin typeface="Helvetica Light" panose="020B0403020202020204" pitchFamily="34" charset="0"/>
                  </a:rPr>
                  <a:t> is inside the spanned space of the columns of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1200" dirty="0">
                    <a:latin typeface="Helvetica Light" panose="020B0403020202020204" pitchFamily="34" charset="0"/>
                  </a:rPr>
                  <a:t>: </a:t>
                </a:r>
                <a:endParaRPr lang="en-US" sz="1200" b="1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5712DFB-D862-68CE-94E0-1E4274C0E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206015"/>
                <a:ext cx="7833914" cy="1636089"/>
              </a:xfrm>
              <a:prstGeom prst="rect">
                <a:avLst/>
              </a:prstGeom>
              <a:blipFill>
                <a:blip r:embed="rId3"/>
                <a:stretch>
                  <a:fillRect r="-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2594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765E5-C67A-45ED-8B16-821FBA8E5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Homogeneous systems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60" name="Rectangle 7">
                <a:extLst>
                  <a:ext uri="{FF2B5EF4-FFF2-40B4-BE49-F238E27FC236}">
                    <a16:creationId xmlns:a16="http://schemas.microsoft.com/office/drawing/2014/main" id="{5CAA89E7-12A2-4972-8529-DF733EC92EFD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055420"/>
                <a:ext cx="7886700" cy="1644918"/>
              </a:xfr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1200" b="1" dirty="0">
                    <a:solidFill>
                      <a:srgbClr val="0000FF"/>
                    </a:solidFill>
                  </a:rPr>
                  <a:t>Homogeneous System: 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The system</a:t>
                </a:r>
              </a:p>
              <a:p>
                <a:pPr marL="400050" indent="-400050">
                  <a:lnSpc>
                    <a:spcPct val="150000"/>
                  </a:lnSpc>
                  <a:buNone/>
                </a:pPr>
                <a:r>
                  <a:rPr lang="en-US" altLang="en-US" sz="1200" dirty="0"/>
                  <a:t>	</a:t>
                </a:r>
              </a:p>
              <a:p>
                <a:pPr marL="400050" indent="-400050">
                  <a:buNone/>
                </a:pPr>
                <a:endParaRPr lang="en-US" altLang="en-US" sz="1200" dirty="0"/>
              </a:p>
              <a:p>
                <a:pPr marL="400050" indent="-400050">
                  <a:buNone/>
                </a:pPr>
                <a:endParaRPr lang="en-US" altLang="en-US" sz="1200" dirty="0"/>
              </a:p>
              <a:p>
                <a:pPr marL="0" indent="0"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is called a </a:t>
                </a:r>
                <a:r>
                  <a:rPr lang="en-US" altLang="en-US" sz="1200" dirty="0">
                    <a:solidFill>
                      <a:srgbClr val="0000FF"/>
                    </a:solidFill>
                  </a:rPr>
                  <a:t>homogeneous</a:t>
                </a:r>
                <a:r>
                  <a:rPr lang="en-US" altLang="en-US" sz="1200" dirty="0"/>
                  <a:t> 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if</a:t>
                </a:r>
                <a:r>
                  <a:rPr lang="en-US" alt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⋯=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en-US" sz="1200" dirty="0"/>
                  <a:t>. 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The system is </a:t>
                </a:r>
                <a:r>
                  <a:rPr lang="en-US" altLang="en-US" sz="1200" i="1" dirty="0">
                    <a:solidFill>
                      <a:srgbClr val="0000FF"/>
                    </a:solidFill>
                  </a:rPr>
                  <a:t>non-homogeneous</a:t>
                </a:r>
                <a:r>
                  <a:rPr lang="en-US" altLang="en-US" sz="1200" b="1" i="1" dirty="0"/>
                  <a:t> 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if at least one of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sz="1200" dirty="0"/>
                  <a:t> 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is not 0.</a:t>
                </a:r>
              </a:p>
            </p:txBody>
          </p:sp>
        </mc:Choice>
        <mc:Fallback xmlns="">
          <p:sp>
            <p:nvSpPr>
              <p:cNvPr id="19460" name="Rectangle 7">
                <a:extLst>
                  <a:ext uri="{FF2B5EF4-FFF2-40B4-BE49-F238E27FC236}">
                    <a16:creationId xmlns:a16="http://schemas.microsoft.com/office/drawing/2014/main" id="{5CAA89E7-12A2-4972-8529-DF733EC92E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55420"/>
                <a:ext cx="7886700" cy="1644918"/>
              </a:xfr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58" name="Object 2">
                <a:extLst>
                  <a:ext uri="{FF2B5EF4-FFF2-40B4-BE49-F238E27FC236}">
                    <a16:creationId xmlns:a16="http://schemas.microsoft.com/office/drawing/2014/main" id="{1D54D4EF-72E8-4F7D-B4C1-C3AD8C7C8AA0}"/>
                  </a:ext>
                </a:extLst>
              </p:cNvPr>
              <p:cNvSpPr txBox="1"/>
              <p:nvPr/>
            </p:nvSpPr>
            <p:spPr bwMode="auto">
              <a:xfrm>
                <a:off x="2427818" y="1310444"/>
                <a:ext cx="4989853" cy="96278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×1</m:t>
                          </m:r>
                        </m:sub>
                      </m:sSub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+…+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+…+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+…+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9458" name="Object 2">
                <a:extLst>
                  <a:ext uri="{FF2B5EF4-FFF2-40B4-BE49-F238E27FC236}">
                    <a16:creationId xmlns:a16="http://schemas.microsoft.com/office/drawing/2014/main" id="{1D54D4EF-72E8-4F7D-B4C1-C3AD8C7C8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27818" y="1310444"/>
                <a:ext cx="4989853" cy="9627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7">
                <a:extLst>
                  <a:ext uri="{FF2B5EF4-FFF2-40B4-BE49-F238E27FC236}">
                    <a16:creationId xmlns:a16="http://schemas.microsoft.com/office/drawing/2014/main" id="{7DEF7630-2442-58DB-46E8-A295E86D4FE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28650" y="2842495"/>
                <a:ext cx="7886700" cy="945223"/>
              </a:xfrm>
              <a:prstGeom prst="rect">
                <a:avLst/>
              </a:prstGeo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Courier New" panose="02070309020205020404" pitchFamily="49" charset="0"/>
                  <a:buChar char="o"/>
                  <a:defRPr sz="14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Wingdings" pitchFamily="2" charset="2"/>
                  <a:buChar char="§"/>
                  <a:defRPr sz="12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AutoNum type="arabicPeriod"/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, then the columns of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 are </a:t>
                </a:r>
                <a:r>
                  <a:rPr lang="en-US" altLang="en-US" sz="1200" dirty="0">
                    <a:solidFill>
                      <a:srgbClr val="0000FF"/>
                    </a:solidFill>
                  </a:rPr>
                  <a:t>linearly dependent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, i.e.,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columns are independents 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 columns can be written as a linear combination of the other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columns.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AutoNum type="arabicPeriod"/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if</a:t>
                </a:r>
                <a:r>
                  <a:rPr lang="en-US" alt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, then the columns of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 are </a:t>
                </a:r>
                <a:r>
                  <a:rPr lang="en-US" altLang="en-US" sz="1200" dirty="0">
                    <a:solidFill>
                      <a:srgbClr val="0000FF"/>
                    </a:solidFill>
                  </a:rPr>
                  <a:t>linearly independent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, i.e., no column can be written as a linear combination of other columns.</a:t>
                </a:r>
              </a:p>
            </p:txBody>
          </p:sp>
        </mc:Choice>
        <mc:Fallback xmlns="">
          <p:sp>
            <p:nvSpPr>
              <p:cNvPr id="29" name="Rectangle 7">
                <a:extLst>
                  <a:ext uri="{FF2B5EF4-FFF2-40B4-BE49-F238E27FC236}">
                    <a16:creationId xmlns:a16="http://schemas.microsoft.com/office/drawing/2014/main" id="{7DEF7630-2442-58DB-46E8-A295E86D4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842495"/>
                <a:ext cx="7886700" cy="945223"/>
              </a:xfrm>
              <a:prstGeom prst="rect">
                <a:avLst/>
              </a:prstGeom>
              <a:blipFill>
                <a:blip r:embed="rId4"/>
                <a:stretch>
                  <a:fillRect b="-25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72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760D9-B8F3-4A2C-A675-148D0B21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Moore-Penrose Pseudo Inverse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6FED82-55C0-4A60-B1DD-13669610D5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929D72-7C36-4EC4-919D-36FAE167357A}"/>
                  </a:ext>
                </a:extLst>
              </p:cNvPr>
              <p:cNvSpPr txBox="1"/>
              <p:nvPr/>
            </p:nvSpPr>
            <p:spPr>
              <a:xfrm>
                <a:off x="579777" y="2799569"/>
                <a:ext cx="4365084" cy="17063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100" dirty="0">
                    <a:latin typeface="Helvetica Light" panose="020B0403020202020204"/>
                  </a:rPr>
                  <a:t>The minimum Euclidean norm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𝑨𝒙</m:t>
                        </m:r>
                        <m: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sz="1100" i="1" dirty="0">
                    <a:latin typeface="Helvetica Light" panose="020B0403020202020204"/>
                  </a:rPr>
                  <a:t> </a:t>
                </a:r>
                <a:r>
                  <a:rPr lang="en-US" sz="1100" dirty="0">
                    <a:latin typeface="Helvetica Light" panose="020B0403020202020204"/>
                  </a:rPr>
                  <a:t>(i.e., the minimum of squares of errors) occurs at a point </a:t>
                </a:r>
                <a14:m>
                  <m:oMath xmlns:m="http://schemas.openxmlformats.org/officeDocument/2006/math">
                    <m:r>
                      <a:rPr lang="en-US" sz="1100" b="1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sz="1100" dirty="0">
                    <a:latin typeface="Helvetica Light" panose="020B0403020202020204"/>
                  </a:rPr>
                  <a:t> that satisfies: </a:t>
                </a:r>
                <a14:m>
                  <m:oMath xmlns:m="http://schemas.openxmlformats.org/officeDocument/2006/math"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⊥</m:t>
                    </m:r>
                    <m:d>
                      <m:dPr>
                        <m:ctrlP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𝑨𝒙</m:t>
                        </m:r>
                        <m: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11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1100" i="1" dirty="0">
                  <a:latin typeface="Helvetica Light" panose="020B0403020202020204"/>
                </a:endParaRPr>
              </a:p>
              <a:p>
                <a:pPr>
                  <a:lnSpc>
                    <a:spcPct val="150000"/>
                  </a:lnSpc>
                </a:pPr>
                <a:endParaRPr lang="en-US" sz="1100" i="1" dirty="0">
                  <a:latin typeface="Helvetica Light" panose="020B0403020202020204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1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11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11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𝑨𝒙</m:t>
                          </m:r>
                          <m:r>
                            <a:rPr lang="en-US" sz="11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sz="11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1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11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1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𝑨𝒙</m:t>
                              </m:r>
                            </m:e>
                          </m:d>
                        </m:e>
                        <m:sup>
                          <m:r>
                            <a:rPr lang="en-US" sz="11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1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𝑨𝒙</m:t>
                          </m:r>
                          <m: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sz="11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1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11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en-US" sz="11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1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11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1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𝑨𝒙</m:t>
                          </m:r>
                          <m:r>
                            <a:rPr lang="en-US" sz="11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1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11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1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sz="11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en-US" sz="1100" dirty="0">
                  <a:solidFill>
                    <a:srgbClr val="0000FF"/>
                  </a:solidFill>
                  <a:latin typeface="Helvetica Light" panose="020B0403020202020204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1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11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1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11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0⇒</m:t>
                      </m:r>
                      <m:r>
                        <a:rPr lang="en-US" sz="11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11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1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1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1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sz="11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sz="11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</m:e>
                        <m:sup>
                          <m:r>
                            <a:rPr lang="en-US" sz="11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sz="11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11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1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1100" b="1" i="1" dirty="0">
                  <a:solidFill>
                    <a:srgbClr val="0000FF"/>
                  </a:solidFill>
                  <a:latin typeface="Helvetica Light" panose="020B0403020202020204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en-US" sz="1100" dirty="0">
                  <a:solidFill>
                    <a:srgbClr val="0000FF"/>
                  </a:solidFill>
                  <a:latin typeface="Helvetica Light" panose="020B0403020202020204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929D72-7C36-4EC4-919D-36FAE1673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77" y="2799569"/>
                <a:ext cx="4365084" cy="17063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C338C4-7B49-400F-8790-77320D7594D6}"/>
                  </a:ext>
                </a:extLst>
              </p:cNvPr>
              <p:cNvSpPr txBox="1"/>
              <p:nvPr/>
            </p:nvSpPr>
            <p:spPr>
              <a:xfrm>
                <a:off x="628650" y="1026695"/>
                <a:ext cx="7886699" cy="1504386"/>
              </a:xfrm>
              <a:prstGeom prst="rect">
                <a:avLst/>
              </a:prstGeo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en-US" sz="1100" dirty="0">
                    <a:solidFill>
                      <a:srgbClr val="C00000"/>
                    </a:solidFill>
                    <a:latin typeface="Helvetica Light" panose="020B0403020202020204"/>
                  </a:rPr>
                  <a:t>Moore-Penrose Pseudo Inverse: </a:t>
                </a:r>
                <a:r>
                  <a:rPr lang="en-US" altLang="en-US" sz="1100" dirty="0">
                    <a:latin typeface="Helvetica Light" panose="020B0403020202020204"/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1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1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1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 sz="1100" dirty="0">
                    <a:solidFill>
                      <a:schemeClr val="tx1"/>
                    </a:solidFill>
                    <a:latin typeface="Helvetica Light" panose="020B0403020202020204"/>
                  </a:rPr>
                  <a:t> the system of linear equations </a:t>
                </a:r>
                <a14:m>
                  <m:oMath xmlns:m="http://schemas.openxmlformats.org/officeDocument/2006/math"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1100" b="1" i="1" dirty="0">
                    <a:solidFill>
                      <a:srgbClr val="006600"/>
                    </a:solidFill>
                    <a:latin typeface="Helvetica Light" panose="020B0403020202020204"/>
                  </a:rPr>
                  <a:t> </a:t>
                </a:r>
                <a:r>
                  <a:rPr lang="en-US" altLang="en-US" sz="1100" dirty="0">
                    <a:latin typeface="Helvetica Light" panose="020B0403020202020204"/>
                  </a:rPr>
                  <a:t>can have </a:t>
                </a:r>
                <a:r>
                  <a:rPr lang="en-US" altLang="en-US" sz="1100" b="1" dirty="0">
                    <a:latin typeface="Helvetica Light" panose="020B0403020202020204"/>
                  </a:rPr>
                  <a:t>no</a:t>
                </a:r>
                <a:r>
                  <a:rPr lang="en-US" altLang="en-US" sz="1100" dirty="0">
                    <a:latin typeface="Helvetica Light" panose="020B0403020202020204"/>
                  </a:rPr>
                  <a:t> solution. In that case, we can resort to an </a:t>
                </a:r>
                <a:r>
                  <a:rPr lang="en-US" altLang="en-US" sz="1100" dirty="0">
                    <a:solidFill>
                      <a:srgbClr val="0000FF"/>
                    </a:solidFill>
                    <a:latin typeface="Helvetica Light" panose="020B0403020202020204"/>
                  </a:rPr>
                  <a:t>approximation by using a least square </a:t>
                </a:r>
                <a:r>
                  <a:rPr lang="en-US" altLang="en-US" sz="1100" dirty="0">
                    <a:latin typeface="Helvetica Light" panose="020B0403020202020204"/>
                  </a:rPr>
                  <a:t>in which we determine the best vector </a:t>
                </a:r>
                <a14:m>
                  <m:oMath xmlns:m="http://schemas.openxmlformats.org/officeDocument/2006/math"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en-US" sz="1100" dirty="0">
                    <a:latin typeface="Helvetica Light" panose="020B0403020202020204"/>
                  </a:rPr>
                  <a:t> that minimizes the sum of square of errors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1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r>
                              <a:rPr lang="en-US" sz="11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1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  <m:sup>
                        <m: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1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r>
                              <a:rPr lang="en-US" sz="11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1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  <m:sup>
                        <m: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d>
                      <m:dPr>
                        <m:ctrlP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𝑨𝒙</m:t>
                        </m:r>
                        <m: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sz="1100" b="1" i="1" dirty="0">
                    <a:solidFill>
                      <a:srgbClr val="006600"/>
                    </a:solidFill>
                    <a:latin typeface="Helvetica Light" panose="020B0403020202020204"/>
                  </a:rPr>
                  <a:t>. </a:t>
                </a:r>
                <a:r>
                  <a:rPr lang="en-US" altLang="en-US" sz="1100" dirty="0">
                    <a:latin typeface="Helvetica Light" panose="020B0403020202020204"/>
                  </a:rPr>
                  <a:t>The best fit </a:t>
                </a:r>
                <a14:m>
                  <m:oMath xmlns:m="http://schemas.openxmlformats.org/officeDocument/2006/math"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en-US" sz="1100" dirty="0">
                    <a:latin typeface="Helvetica Light" panose="020B0403020202020204"/>
                  </a:rPr>
                  <a:t> is obtained as</a:t>
                </a:r>
                <a:endParaRPr lang="en-US" sz="1100" b="1" i="1" dirty="0">
                  <a:solidFill>
                    <a:srgbClr val="006600"/>
                  </a:solidFill>
                  <a:latin typeface="Helvetica Light" panose="020B0403020202020204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11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1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1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1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sz="11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sz="11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</m:e>
                        <m:sup>
                          <m:r>
                            <a:rPr lang="en-US" sz="11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sz="11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11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1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1100" b="1" i="1" dirty="0">
                  <a:solidFill>
                    <a:srgbClr val="0000FF"/>
                  </a:solidFill>
                  <a:latin typeface="Helvetica Light" panose="020B0403020202020204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en-US" sz="1100" i="1" dirty="0">
                    <a:latin typeface="Helvetica Light" panose="020B0403020202020204"/>
                  </a:rPr>
                  <a:t>Note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en-US" sz="1100" i="1" dirty="0">
                    <a:latin typeface="Helvetica Light" panose="020B0403020202020204"/>
                  </a:rPr>
                  <a:t> is invertible because it is square matrix.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1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1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1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sz="11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US" sz="11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  <m:sup>
                        <m:r>
                          <a:rPr lang="en-US" sz="11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1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sz="11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11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sz="1100" b="1" i="1" dirty="0">
                    <a:solidFill>
                      <a:srgbClr val="006600"/>
                    </a:solidFill>
                    <a:latin typeface="Helvetica Light" panose="020B0403020202020204"/>
                  </a:rPr>
                  <a:t> </a:t>
                </a:r>
                <a:r>
                  <a:rPr lang="en-US" altLang="en-US" sz="1100" i="1" dirty="0">
                    <a:latin typeface="Helvetica Light" panose="020B0403020202020204"/>
                  </a:rPr>
                  <a:t>is sometimes called </a:t>
                </a:r>
                <a:r>
                  <a:rPr lang="en-US" altLang="en-US" sz="1100" i="1" dirty="0">
                    <a:solidFill>
                      <a:srgbClr val="0000FF"/>
                    </a:solidFill>
                    <a:latin typeface="Helvetica Light" panose="020B0403020202020204"/>
                  </a:rPr>
                  <a:t>Moore-Penrose Pseudo Inverse</a:t>
                </a:r>
                <a:r>
                  <a:rPr lang="en-US" altLang="en-US" sz="1100" i="1" dirty="0">
                    <a:latin typeface="Helvetica Light" panose="020B0403020202020204"/>
                  </a:rPr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C338C4-7B49-400F-8790-77320D759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026695"/>
                <a:ext cx="7886699" cy="1504386"/>
              </a:xfrm>
              <a:prstGeom prst="rect">
                <a:avLst/>
              </a:prstGeom>
              <a:blipFill>
                <a:blip r:embed="rId3"/>
                <a:stretch>
                  <a:fillRect b="-40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9759CD7F-A8C6-9AE1-40B1-7308C7507900}"/>
              </a:ext>
            </a:extLst>
          </p:cNvPr>
          <p:cNvGrpSpPr/>
          <p:nvPr/>
        </p:nvGrpSpPr>
        <p:grpSpPr>
          <a:xfrm>
            <a:off x="5028252" y="2253504"/>
            <a:ext cx="3837204" cy="2969244"/>
            <a:chOff x="4714211" y="435372"/>
            <a:chExt cx="4039417" cy="2935224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81BDA704-802A-2EA9-BD64-18395CF6B0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79" t="7417" r="11269" b="11457"/>
            <a:stretch/>
          </p:blipFill>
          <p:spPr bwMode="auto">
            <a:xfrm>
              <a:off x="4714211" y="435372"/>
              <a:ext cx="4039417" cy="2935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178F534-8167-9B52-7E09-2D82C9A4193E}"/>
                    </a:ext>
                  </a:extLst>
                </p14:cNvPr>
                <p14:cNvContentPartPr/>
                <p14:nvPr/>
              </p14:nvContentPartPr>
              <p14:xfrm>
                <a:off x="7488229" y="1481466"/>
                <a:ext cx="43200" cy="51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178F534-8167-9B52-7E09-2D82C9A4193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478755" y="1472946"/>
                  <a:ext cx="61768" cy="6851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6EE4E3C-C46C-3527-4629-97D74E33AEAA}"/>
                </a:ext>
              </a:extLst>
            </p:cNvPr>
            <p:cNvGrpSpPr/>
            <p:nvPr/>
          </p:nvGrpSpPr>
          <p:grpSpPr>
            <a:xfrm>
              <a:off x="7609189" y="1435746"/>
              <a:ext cx="202680" cy="115560"/>
              <a:chOff x="7100400" y="2158584"/>
              <a:chExt cx="202680" cy="115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82F5812B-80A2-EA4E-41B5-FC4530DC2946}"/>
                      </a:ext>
                    </a:extLst>
                  </p14:cNvPr>
                  <p14:cNvContentPartPr/>
                  <p14:nvPr/>
                </p14:nvContentPartPr>
                <p14:xfrm>
                  <a:off x="7100400" y="2164704"/>
                  <a:ext cx="63000" cy="70200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82F5812B-80A2-EA4E-41B5-FC4530DC2946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7090912" y="2156195"/>
                    <a:ext cx="81596" cy="8757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8C48E814-35F4-37E1-2787-E4A60D718074}"/>
                      </a:ext>
                    </a:extLst>
                  </p14:cNvPr>
                  <p14:cNvContentPartPr/>
                  <p14:nvPr/>
                </p14:nvContentPartPr>
                <p14:xfrm>
                  <a:off x="7202280" y="2221584"/>
                  <a:ext cx="1440" cy="52560"/>
                </p14:xfrm>
              </p:contentPart>
            </mc:Choice>
            <mc:Fallback xmlns=""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8C48E814-35F4-37E1-2787-E4A60D718074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7193640" y="2213061"/>
                    <a:ext cx="19080" cy="6996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78C621FF-3622-1F1D-2A44-6A45BA9FA2CC}"/>
                      </a:ext>
                    </a:extLst>
                  </p14:cNvPr>
                  <p14:cNvContentPartPr/>
                  <p14:nvPr/>
                </p14:nvContentPartPr>
                <p14:xfrm>
                  <a:off x="7271400" y="2189904"/>
                  <a:ext cx="31680" cy="7200"/>
                </p14:xfrm>
              </p:contentPart>
            </mc:Choice>
            <mc:Fallback xmlns=""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78C621FF-3622-1F1D-2A44-6A45BA9FA2CC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261971" y="2180904"/>
                    <a:ext cx="50160" cy="2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2DAB8B0F-84D2-A8FD-2EB9-156AC8A6A8CA}"/>
                      </a:ext>
                    </a:extLst>
                  </p14:cNvPr>
                  <p14:cNvContentPartPr/>
                  <p14:nvPr/>
                </p14:nvContentPartPr>
                <p14:xfrm>
                  <a:off x="7277160" y="2158584"/>
                  <a:ext cx="24840" cy="3240"/>
                </p14:xfrm>
              </p:contentPart>
            </mc:Choice>
            <mc:Fallback xmlns=""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2DAB8B0F-84D2-A8FD-2EB9-156AC8A6A8CA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7268127" y="2149584"/>
                    <a:ext cx="43282" cy="208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75BCF86-3726-ECDF-C86B-CA2FD41726C3}"/>
                    </a:ext>
                  </a:extLst>
                </p14:cNvPr>
                <p14:cNvContentPartPr/>
                <p14:nvPr/>
              </p14:nvContentPartPr>
              <p14:xfrm>
                <a:off x="7433149" y="1269066"/>
                <a:ext cx="51840" cy="47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75BCF86-3726-ECDF-C86B-CA2FD41726C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23689" y="1260201"/>
                  <a:ext cx="70381" cy="645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A8FDD71-A3B2-E02E-57A1-333CCF8F0B37}"/>
                    </a:ext>
                  </a:extLst>
                </p14:cNvPr>
                <p14:cNvContentPartPr/>
                <p14:nvPr/>
              </p14:nvContentPartPr>
              <p14:xfrm>
                <a:off x="7767229" y="1569666"/>
                <a:ext cx="50760" cy="53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A8FDD71-A3B2-E02E-57A1-333CCF8F0B3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57759" y="1560785"/>
                  <a:ext cx="69321" cy="71046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C6F401E-BB85-DFB4-3C6D-C7ACFEEFA77A}"/>
                </a:ext>
              </a:extLst>
            </p:cNvPr>
            <p:cNvGrpSpPr/>
            <p:nvPr/>
          </p:nvGrpSpPr>
          <p:grpSpPr>
            <a:xfrm>
              <a:off x="7033189" y="1280946"/>
              <a:ext cx="465120" cy="321120"/>
              <a:chOff x="6524400" y="2003784"/>
              <a:chExt cx="465120" cy="321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77" name="Ink 76">
                    <a:extLst>
                      <a:ext uri="{FF2B5EF4-FFF2-40B4-BE49-F238E27FC236}">
                        <a16:creationId xmlns:a16="http://schemas.microsoft.com/office/drawing/2014/main" id="{6B232788-216D-FB78-4674-2B094895614F}"/>
                      </a:ext>
                    </a:extLst>
                  </p14:cNvPr>
                  <p14:cNvContentPartPr/>
                  <p14:nvPr/>
                </p14:nvContentPartPr>
                <p14:xfrm>
                  <a:off x="6981960" y="2031144"/>
                  <a:ext cx="1080" cy="3240"/>
                </p14:xfrm>
              </p:contentPart>
            </mc:Choice>
            <mc:Fallback xmlns="">
              <p:pic>
                <p:nvPicPr>
                  <p:cNvPr id="77" name="Ink 76">
                    <a:extLst>
                      <a:ext uri="{FF2B5EF4-FFF2-40B4-BE49-F238E27FC236}">
                        <a16:creationId xmlns:a16="http://schemas.microsoft.com/office/drawing/2014/main" id="{6B232788-216D-FB78-4674-2B094895614F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6973320" y="2022504"/>
                    <a:ext cx="18720" cy="2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78" name="Ink 77">
                    <a:extLst>
                      <a:ext uri="{FF2B5EF4-FFF2-40B4-BE49-F238E27FC236}">
                        <a16:creationId xmlns:a16="http://schemas.microsoft.com/office/drawing/2014/main" id="{E072388E-2FFC-0FB6-C004-73A842553137}"/>
                      </a:ext>
                    </a:extLst>
                  </p14:cNvPr>
                  <p14:cNvContentPartPr/>
                  <p14:nvPr/>
                </p14:nvContentPartPr>
                <p14:xfrm>
                  <a:off x="6981960" y="2034024"/>
                  <a:ext cx="360" cy="360"/>
                </p14:xfrm>
              </p:contentPart>
            </mc:Choice>
            <mc:Fallback xmlns="">
              <p:pic>
                <p:nvPicPr>
                  <p:cNvPr id="78" name="Ink 77">
                    <a:extLst>
                      <a:ext uri="{FF2B5EF4-FFF2-40B4-BE49-F238E27FC236}">
                        <a16:creationId xmlns:a16="http://schemas.microsoft.com/office/drawing/2014/main" id="{E072388E-2FFC-0FB6-C004-73A842553137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6973320" y="202502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79" name="Ink 78">
                    <a:extLst>
                      <a:ext uri="{FF2B5EF4-FFF2-40B4-BE49-F238E27FC236}">
                        <a16:creationId xmlns:a16="http://schemas.microsoft.com/office/drawing/2014/main" id="{988C0D0A-2F97-5758-D42B-4F968886B6AA}"/>
                      </a:ext>
                    </a:extLst>
                  </p14:cNvPr>
                  <p14:cNvContentPartPr/>
                  <p14:nvPr/>
                </p14:nvContentPartPr>
                <p14:xfrm>
                  <a:off x="6981960" y="2027544"/>
                  <a:ext cx="7560" cy="6840"/>
                </p14:xfrm>
              </p:contentPart>
            </mc:Choice>
            <mc:Fallback xmlns="">
              <p:pic>
                <p:nvPicPr>
                  <p:cNvPr id="79" name="Ink 78">
                    <a:extLst>
                      <a:ext uri="{FF2B5EF4-FFF2-40B4-BE49-F238E27FC236}">
                        <a16:creationId xmlns:a16="http://schemas.microsoft.com/office/drawing/2014/main" id="{988C0D0A-2F97-5758-D42B-4F968886B6AA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6972888" y="2018904"/>
                    <a:ext cx="26082" cy="2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80" name="Ink 79">
                    <a:extLst>
                      <a:ext uri="{FF2B5EF4-FFF2-40B4-BE49-F238E27FC236}">
                        <a16:creationId xmlns:a16="http://schemas.microsoft.com/office/drawing/2014/main" id="{47A1DCE0-F49B-2687-43EB-AA24B7D31DAB}"/>
                      </a:ext>
                    </a:extLst>
                  </p14:cNvPr>
                  <p14:cNvContentPartPr/>
                  <p14:nvPr/>
                </p14:nvContentPartPr>
                <p14:xfrm>
                  <a:off x="6971880" y="2040864"/>
                  <a:ext cx="13680" cy="51480"/>
                </p14:xfrm>
              </p:contentPart>
            </mc:Choice>
            <mc:Fallback xmlns="">
              <p:pic>
                <p:nvPicPr>
                  <p:cNvPr id="80" name="Ink 79">
                    <a:extLst>
                      <a:ext uri="{FF2B5EF4-FFF2-40B4-BE49-F238E27FC236}">
                        <a16:creationId xmlns:a16="http://schemas.microsoft.com/office/drawing/2014/main" id="{47A1DCE0-F49B-2687-43EB-AA24B7D31DAB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6962380" y="2031988"/>
                    <a:ext cx="32300" cy="68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81" name="Ink 80">
                    <a:extLst>
                      <a:ext uri="{FF2B5EF4-FFF2-40B4-BE49-F238E27FC236}">
                        <a16:creationId xmlns:a16="http://schemas.microsoft.com/office/drawing/2014/main" id="{5FD5E933-1F71-3E68-B193-5CB2E9781E08}"/>
                      </a:ext>
                    </a:extLst>
                  </p14:cNvPr>
                  <p14:cNvContentPartPr/>
                  <p14:nvPr/>
                </p14:nvContentPartPr>
                <p14:xfrm>
                  <a:off x="6945240" y="2111064"/>
                  <a:ext cx="24840" cy="96840"/>
                </p14:xfrm>
              </p:contentPart>
            </mc:Choice>
            <mc:Fallback xmlns="">
              <p:pic>
                <p:nvPicPr>
                  <p:cNvPr id="81" name="Ink 80">
                    <a:extLst>
                      <a:ext uri="{FF2B5EF4-FFF2-40B4-BE49-F238E27FC236}">
                        <a16:creationId xmlns:a16="http://schemas.microsoft.com/office/drawing/2014/main" id="{5FD5E933-1F71-3E68-B193-5CB2E9781E08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6935831" y="2102551"/>
                    <a:ext cx="43282" cy="1142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82" name="Ink 81">
                    <a:extLst>
                      <a:ext uri="{FF2B5EF4-FFF2-40B4-BE49-F238E27FC236}">
                        <a16:creationId xmlns:a16="http://schemas.microsoft.com/office/drawing/2014/main" id="{131F33C3-9715-1721-F4CC-4AB9821ACB43}"/>
                      </a:ext>
                    </a:extLst>
                  </p14:cNvPr>
                  <p14:cNvContentPartPr/>
                  <p14:nvPr/>
                </p14:nvContentPartPr>
                <p14:xfrm>
                  <a:off x="6937320" y="2254344"/>
                  <a:ext cx="7200" cy="12240"/>
                </p14:xfrm>
              </p:contentPart>
            </mc:Choice>
            <mc:Fallback xmlns="">
              <p:pic>
                <p:nvPicPr>
                  <p:cNvPr id="82" name="Ink 81">
                    <a:extLst>
                      <a:ext uri="{FF2B5EF4-FFF2-40B4-BE49-F238E27FC236}">
                        <a16:creationId xmlns:a16="http://schemas.microsoft.com/office/drawing/2014/main" id="{131F33C3-9715-1721-F4CC-4AB9821ACB43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6927846" y="2245601"/>
                    <a:ext cx="25768" cy="293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2577166B-6AC4-2D69-24AF-6399968BF6B9}"/>
                      </a:ext>
                    </a:extLst>
                  </p14:cNvPr>
                  <p14:cNvContentPartPr/>
                  <p14:nvPr/>
                </p14:nvContentPartPr>
                <p14:xfrm>
                  <a:off x="6921120" y="2004144"/>
                  <a:ext cx="1080" cy="720"/>
                </p14:xfrm>
              </p:contentPart>
            </mc:Choice>
            <mc:Fallback xmlns="">
              <p:pic>
                <p:nvPicPr>
                  <p:cNvPr id="83" name="Ink 82">
                    <a:extLst>
                      <a:ext uri="{FF2B5EF4-FFF2-40B4-BE49-F238E27FC236}">
                        <a16:creationId xmlns:a16="http://schemas.microsoft.com/office/drawing/2014/main" id="{2577166B-6AC4-2D69-24AF-6399968BF6B9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6912480" y="1995504"/>
                    <a:ext cx="18720" cy="18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84" name="Ink 83">
                    <a:extLst>
                      <a:ext uri="{FF2B5EF4-FFF2-40B4-BE49-F238E27FC236}">
                        <a16:creationId xmlns:a16="http://schemas.microsoft.com/office/drawing/2014/main" id="{AB14C97D-A6BE-D9E6-3E29-A7016F495D7A}"/>
                      </a:ext>
                    </a:extLst>
                  </p14:cNvPr>
                  <p14:cNvContentPartPr/>
                  <p14:nvPr/>
                </p14:nvContentPartPr>
                <p14:xfrm>
                  <a:off x="6917880" y="2003784"/>
                  <a:ext cx="4320" cy="3960"/>
                </p14:xfrm>
              </p:contentPart>
            </mc:Choice>
            <mc:Fallback xmlns="">
              <p:pic>
                <p:nvPicPr>
                  <p:cNvPr id="84" name="Ink 83">
                    <a:extLst>
                      <a:ext uri="{FF2B5EF4-FFF2-40B4-BE49-F238E27FC236}">
                        <a16:creationId xmlns:a16="http://schemas.microsoft.com/office/drawing/2014/main" id="{AB14C97D-A6BE-D9E6-3E29-A7016F495D7A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6908880" y="1995144"/>
                    <a:ext cx="21960" cy="2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85" name="Ink 84">
                    <a:extLst>
                      <a:ext uri="{FF2B5EF4-FFF2-40B4-BE49-F238E27FC236}">
                        <a16:creationId xmlns:a16="http://schemas.microsoft.com/office/drawing/2014/main" id="{4EF5FB5B-EB00-D667-0481-F889A78E9127}"/>
                      </a:ext>
                    </a:extLst>
                  </p14:cNvPr>
                  <p14:cNvContentPartPr/>
                  <p14:nvPr/>
                </p14:nvContentPartPr>
                <p14:xfrm>
                  <a:off x="6856680" y="2015304"/>
                  <a:ext cx="50040" cy="41400"/>
                </p14:xfrm>
              </p:contentPart>
            </mc:Choice>
            <mc:Fallback xmlns="">
              <p:pic>
                <p:nvPicPr>
                  <p:cNvPr id="85" name="Ink 84">
                    <a:extLst>
                      <a:ext uri="{FF2B5EF4-FFF2-40B4-BE49-F238E27FC236}">
                        <a16:creationId xmlns:a16="http://schemas.microsoft.com/office/drawing/2014/main" id="{4EF5FB5B-EB00-D667-0481-F889A78E9127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6847582" y="2006382"/>
                    <a:ext cx="68615" cy="588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86" name="Ink 85">
                    <a:extLst>
                      <a:ext uri="{FF2B5EF4-FFF2-40B4-BE49-F238E27FC236}">
                        <a16:creationId xmlns:a16="http://schemas.microsoft.com/office/drawing/2014/main" id="{0EAE60B6-ACD3-B680-4B0A-EF514B30A1E2}"/>
                      </a:ext>
                    </a:extLst>
                  </p14:cNvPr>
                  <p14:cNvContentPartPr/>
                  <p14:nvPr/>
                </p14:nvContentPartPr>
                <p14:xfrm>
                  <a:off x="6745800" y="2072184"/>
                  <a:ext cx="87120" cy="65520"/>
                </p14:xfrm>
              </p:contentPart>
            </mc:Choice>
            <mc:Fallback xmlns="">
              <p:pic>
                <p:nvPicPr>
                  <p:cNvPr id="86" name="Ink 85">
                    <a:extLst>
                      <a:ext uri="{FF2B5EF4-FFF2-40B4-BE49-F238E27FC236}">
                        <a16:creationId xmlns:a16="http://schemas.microsoft.com/office/drawing/2014/main" id="{0EAE60B6-ACD3-B680-4B0A-EF514B30A1E2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6736709" y="2063282"/>
                    <a:ext cx="105680" cy="8296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87" name="Ink 86">
                    <a:extLst>
                      <a:ext uri="{FF2B5EF4-FFF2-40B4-BE49-F238E27FC236}">
                        <a16:creationId xmlns:a16="http://schemas.microsoft.com/office/drawing/2014/main" id="{8A2ED923-8A59-18F2-CB6B-6B92251F8FF4}"/>
                      </a:ext>
                    </a:extLst>
                  </p14:cNvPr>
                  <p14:cNvContentPartPr/>
                  <p14:nvPr/>
                </p14:nvContentPartPr>
                <p14:xfrm>
                  <a:off x="6630240" y="2163984"/>
                  <a:ext cx="91440" cy="71640"/>
                </p14:xfrm>
              </p:contentPart>
            </mc:Choice>
            <mc:Fallback xmlns="">
              <p:pic>
                <p:nvPicPr>
                  <p:cNvPr id="87" name="Ink 86">
                    <a:extLst>
                      <a:ext uri="{FF2B5EF4-FFF2-40B4-BE49-F238E27FC236}">
                        <a16:creationId xmlns:a16="http://schemas.microsoft.com/office/drawing/2014/main" id="{8A2ED923-8A59-18F2-CB6B-6B92251F8FF4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621134" y="2155430"/>
                    <a:ext cx="110032" cy="8910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D85FC74A-3661-EFA7-B4BD-2CC4AB6AB082}"/>
                      </a:ext>
                    </a:extLst>
                  </p14:cNvPr>
                  <p14:cNvContentPartPr/>
                  <p14:nvPr/>
                </p14:nvContentPartPr>
                <p14:xfrm>
                  <a:off x="6524400" y="2259384"/>
                  <a:ext cx="85320" cy="65520"/>
                </p14:xfrm>
              </p:contentPart>
            </mc:Choice>
            <mc:Fallback xmlns=""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D85FC74A-3661-EFA7-B4BD-2CC4AB6AB082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6515339" y="2250838"/>
                    <a:ext cx="103819" cy="82968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E7B1BBD-2C69-8F7D-BD72-120731D1E042}"/>
                    </a:ext>
                  </a:extLst>
                </p14:cNvPr>
                <p14:cNvContentPartPr/>
                <p14:nvPr/>
              </p14:nvContentPartPr>
              <p14:xfrm>
                <a:off x="7375189" y="1566066"/>
                <a:ext cx="62640" cy="50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E7B1BBD-2C69-8F7D-BD72-120731D1E04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366133" y="1557192"/>
                  <a:ext cx="81130" cy="68153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6542F1E-70A1-3781-1D11-A6B81B971AA3}"/>
                </a:ext>
              </a:extLst>
            </p:cNvPr>
            <p:cNvGrpSpPr/>
            <p:nvPr/>
          </p:nvGrpSpPr>
          <p:grpSpPr>
            <a:xfrm>
              <a:off x="7465549" y="1270146"/>
              <a:ext cx="381600" cy="288000"/>
              <a:chOff x="6956760" y="1992984"/>
              <a:chExt cx="381600" cy="28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91B0FD8C-7271-C2BF-C25A-CE6150794B9F}"/>
                      </a:ext>
                    </a:extLst>
                  </p14:cNvPr>
                  <p14:cNvContentPartPr/>
                  <p14:nvPr/>
                </p14:nvContentPartPr>
                <p14:xfrm>
                  <a:off x="7293720" y="2257944"/>
                  <a:ext cx="21240" cy="2268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91B0FD8C-7271-C2BF-C25A-CE6150794B9F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7284617" y="2248944"/>
                    <a:ext cx="39825" cy="4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E35AA175-50B4-CA73-31F4-C8BB4972FCC1}"/>
                      </a:ext>
                    </a:extLst>
                  </p14:cNvPr>
                  <p14:cNvContentPartPr/>
                  <p14:nvPr/>
                </p14:nvContentPartPr>
                <p14:xfrm>
                  <a:off x="7168440" y="2138784"/>
                  <a:ext cx="88560" cy="8388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E35AA175-50B4-CA73-31F4-C8BB4972FCC1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7158978" y="2129861"/>
                    <a:ext cx="107105" cy="10137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4EACF612-F213-26C9-9673-BF09E672C6AB}"/>
                      </a:ext>
                    </a:extLst>
                  </p14:cNvPr>
                  <p14:cNvContentPartPr/>
                  <p14:nvPr/>
                </p14:nvContentPartPr>
                <p14:xfrm>
                  <a:off x="7038840" y="2018904"/>
                  <a:ext cx="95400" cy="8640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4EACF612-F213-26C9-9673-BF09E672C6AB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7029754" y="2010371"/>
                    <a:ext cx="113950" cy="1038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33A3E729-DFEB-6758-7D85-D9D4A498F526}"/>
                      </a:ext>
                    </a:extLst>
                  </p14:cNvPr>
                  <p14:cNvContentPartPr/>
                  <p14:nvPr/>
                </p14:nvContentPartPr>
                <p14:xfrm>
                  <a:off x="7003920" y="1992984"/>
                  <a:ext cx="14040" cy="1296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33A3E729-DFEB-6758-7D85-D9D4A498F526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6994434" y="1983984"/>
                    <a:ext cx="32634" cy="3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F6015DC1-7A71-81EE-A2CF-696DDF4C7418}"/>
                      </a:ext>
                    </a:extLst>
                  </p14:cNvPr>
                  <p14:cNvContentPartPr/>
                  <p14:nvPr/>
                </p14:nvContentPartPr>
                <p14:xfrm>
                  <a:off x="6972240" y="2025744"/>
                  <a:ext cx="37080" cy="38880"/>
                </p14:xfrm>
              </p:contentPart>
            </mc:Choice>
            <mc:Fallback xmlns=""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F6015DC1-7A71-81EE-A2CF-696DDF4C7418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6963159" y="2016827"/>
                    <a:ext cx="55620" cy="5635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444DC537-69AE-5E36-101B-6FA866F1BFF7}"/>
                      </a:ext>
                    </a:extLst>
                  </p14:cNvPr>
                  <p14:cNvContentPartPr/>
                  <p14:nvPr/>
                </p14:nvContentPartPr>
                <p14:xfrm>
                  <a:off x="6956760" y="2029704"/>
                  <a:ext cx="25920" cy="27000"/>
                </p14:xfrm>
              </p:contentPart>
            </mc:Choice>
            <mc:Fallback xmlns=""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444DC537-69AE-5E36-101B-6FA866F1BFF7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6947231" y="2020822"/>
                    <a:ext cx="44598" cy="4440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71" name="Ink 70">
                    <a:extLst>
                      <a:ext uri="{FF2B5EF4-FFF2-40B4-BE49-F238E27FC236}">
                        <a16:creationId xmlns:a16="http://schemas.microsoft.com/office/drawing/2014/main" id="{F61AE2D4-9A34-5DF1-817C-A797627F6963}"/>
                      </a:ext>
                    </a:extLst>
                  </p14:cNvPr>
                  <p14:cNvContentPartPr/>
                  <p14:nvPr/>
                </p14:nvContentPartPr>
                <p14:xfrm>
                  <a:off x="6975120" y="2018904"/>
                  <a:ext cx="49680" cy="34920"/>
                </p14:xfrm>
              </p:contentPart>
            </mc:Choice>
            <mc:Fallback xmlns="">
              <p:pic>
                <p:nvPicPr>
                  <p:cNvPr id="71" name="Ink 70">
                    <a:extLst>
                      <a:ext uri="{FF2B5EF4-FFF2-40B4-BE49-F238E27FC236}">
                        <a16:creationId xmlns:a16="http://schemas.microsoft.com/office/drawing/2014/main" id="{F61AE2D4-9A34-5DF1-817C-A797627F6963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6965639" y="2009996"/>
                    <a:ext cx="68263" cy="523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6094BC3E-657F-345E-4A67-A56A9F19086C}"/>
                      </a:ext>
                    </a:extLst>
                  </p14:cNvPr>
                  <p14:cNvContentPartPr/>
                  <p14:nvPr/>
                </p14:nvContentPartPr>
                <p14:xfrm>
                  <a:off x="6985200" y="2006664"/>
                  <a:ext cx="27360" cy="33480"/>
                </p14:xfrm>
              </p:contentPart>
            </mc:Choice>
            <mc:Fallback xmlns=""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6094BC3E-657F-345E-4A67-A56A9F19086C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6976205" y="1998116"/>
                    <a:ext cx="45725" cy="509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73" name="Ink 72">
                    <a:extLst>
                      <a:ext uri="{FF2B5EF4-FFF2-40B4-BE49-F238E27FC236}">
                        <a16:creationId xmlns:a16="http://schemas.microsoft.com/office/drawing/2014/main" id="{0FE6C8E8-1026-543F-1083-DAF1F545B9F3}"/>
                      </a:ext>
                    </a:extLst>
                  </p14:cNvPr>
                  <p14:cNvContentPartPr/>
                  <p14:nvPr/>
                </p14:nvContentPartPr>
                <p14:xfrm>
                  <a:off x="6992040" y="1994784"/>
                  <a:ext cx="9720" cy="12600"/>
                </p14:xfrm>
              </p:contentPart>
            </mc:Choice>
            <mc:Fallback xmlns="">
              <p:pic>
                <p:nvPicPr>
                  <p:cNvPr id="73" name="Ink 72">
                    <a:extLst>
                      <a:ext uri="{FF2B5EF4-FFF2-40B4-BE49-F238E27FC236}">
                        <a16:creationId xmlns:a16="http://schemas.microsoft.com/office/drawing/2014/main" id="{0FE6C8E8-1026-543F-1083-DAF1F545B9F3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6982320" y="1985784"/>
                    <a:ext cx="28771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74" name="Ink 73">
                    <a:extLst>
                      <a:ext uri="{FF2B5EF4-FFF2-40B4-BE49-F238E27FC236}">
                        <a16:creationId xmlns:a16="http://schemas.microsoft.com/office/drawing/2014/main" id="{37E49CB0-637A-8DF6-7B9D-9338698A9325}"/>
                      </a:ext>
                    </a:extLst>
                  </p14:cNvPr>
                  <p14:cNvContentPartPr/>
                  <p14:nvPr/>
                </p14:nvContentPartPr>
                <p14:xfrm>
                  <a:off x="6984480" y="2006304"/>
                  <a:ext cx="360" cy="1080"/>
                </p14:xfrm>
              </p:contentPart>
            </mc:Choice>
            <mc:Fallback xmlns="">
              <p:pic>
                <p:nvPicPr>
                  <p:cNvPr id="74" name="Ink 73">
                    <a:extLst>
                      <a:ext uri="{FF2B5EF4-FFF2-40B4-BE49-F238E27FC236}">
                        <a16:creationId xmlns:a16="http://schemas.microsoft.com/office/drawing/2014/main" id="{37E49CB0-637A-8DF6-7B9D-9338698A9325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6975840" y="1997304"/>
                    <a:ext cx="18000" cy="1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75" name="Ink 74">
                    <a:extLst>
                      <a:ext uri="{FF2B5EF4-FFF2-40B4-BE49-F238E27FC236}">
                        <a16:creationId xmlns:a16="http://schemas.microsoft.com/office/drawing/2014/main" id="{CA7925FC-C179-2B41-542A-1FBCEE370D6B}"/>
                      </a:ext>
                    </a:extLst>
                  </p14:cNvPr>
                  <p14:cNvContentPartPr/>
                  <p14:nvPr/>
                </p14:nvContentPartPr>
                <p14:xfrm>
                  <a:off x="7264560" y="2223744"/>
                  <a:ext cx="73800" cy="57240"/>
                </p14:xfrm>
              </p:contentPart>
            </mc:Choice>
            <mc:Fallback xmlns="">
              <p:pic>
                <p:nvPicPr>
                  <p:cNvPr id="75" name="Ink 74">
                    <a:extLst>
                      <a:ext uri="{FF2B5EF4-FFF2-40B4-BE49-F238E27FC236}">
                        <a16:creationId xmlns:a16="http://schemas.microsoft.com/office/drawing/2014/main" id="{CA7925FC-C179-2B41-542A-1FBCEE370D6B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7255098" y="2214856"/>
                    <a:ext cx="92345" cy="7466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F6DD35F5-524B-CA20-8D13-3F2A9505EF05}"/>
                      </a:ext>
                    </a:extLst>
                  </p14:cNvPr>
                  <p14:cNvContentPartPr/>
                  <p14:nvPr/>
                </p14:nvContentPartPr>
                <p14:xfrm>
                  <a:off x="7312800" y="2238864"/>
                  <a:ext cx="7560" cy="23400"/>
                </p14:xfrm>
              </p:contentPart>
            </mc:Choice>
            <mc:Fallback xmlns="">
              <p:pic>
                <p:nvPicPr>
                  <p:cNvPr id="76" name="Ink 75">
                    <a:extLst>
                      <a:ext uri="{FF2B5EF4-FFF2-40B4-BE49-F238E27FC236}">
                        <a16:creationId xmlns:a16="http://schemas.microsoft.com/office/drawing/2014/main" id="{F6DD35F5-524B-CA20-8D13-3F2A9505EF05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7303350" y="2230000"/>
                    <a:ext cx="26082" cy="40773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347336B-45DF-AFB6-44C8-CADFC2FBB626}"/>
                </a:ext>
              </a:extLst>
            </p:cNvPr>
            <p:cNvGrpSpPr/>
            <p:nvPr/>
          </p:nvGrpSpPr>
          <p:grpSpPr>
            <a:xfrm>
              <a:off x="7115880" y="893184"/>
              <a:ext cx="118440" cy="223560"/>
              <a:chOff x="7115880" y="893184"/>
              <a:chExt cx="11844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7C88FF91-07C8-54E1-6DAA-8FFE9AA83A7D}"/>
                      </a:ext>
                    </a:extLst>
                  </p14:cNvPr>
                  <p14:cNvContentPartPr/>
                  <p14:nvPr/>
                </p14:nvContentPartPr>
                <p14:xfrm>
                  <a:off x="7115880" y="893184"/>
                  <a:ext cx="60840" cy="8676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7C88FF91-07C8-54E1-6DAA-8FFE9AA83A7D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7106374" y="884258"/>
                    <a:ext cx="79472" cy="10425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E9C19B9A-EE54-03B4-3C0B-2C1458A02972}"/>
                      </a:ext>
                    </a:extLst>
                  </p14:cNvPr>
                  <p14:cNvContentPartPr/>
                  <p14:nvPr/>
                </p14:nvContentPartPr>
                <p14:xfrm>
                  <a:off x="7191840" y="971304"/>
                  <a:ext cx="42480" cy="5472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E9C19B9A-EE54-03B4-3C0B-2C1458A02972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7182358" y="962421"/>
                    <a:ext cx="61065" cy="7213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3B4227C4-2D6F-617B-78D6-DCBB0776FE7F}"/>
                      </a:ext>
                    </a:extLst>
                  </p14:cNvPr>
                  <p14:cNvContentPartPr/>
                  <p14:nvPr/>
                </p14:nvContentPartPr>
                <p14:xfrm>
                  <a:off x="7140360" y="1064544"/>
                  <a:ext cx="50760" cy="5220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3B4227C4-2D6F-617B-78D6-DCBB0776FE7F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7131269" y="1056022"/>
                    <a:ext cx="69321" cy="69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664A630-061A-D8D3-11CA-AD0FBE33CF00}"/>
                </a:ext>
              </a:extLst>
            </p:cNvPr>
            <p:cNvGrpSpPr/>
            <p:nvPr/>
          </p:nvGrpSpPr>
          <p:grpSpPr>
            <a:xfrm>
              <a:off x="6950280" y="1582224"/>
              <a:ext cx="100440" cy="353160"/>
              <a:chOff x="6950280" y="1582224"/>
              <a:chExt cx="100440" cy="35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AA3BE884-7256-D926-6AB2-A912961DA66C}"/>
                      </a:ext>
                    </a:extLst>
                  </p14:cNvPr>
                  <p14:cNvContentPartPr/>
                  <p14:nvPr/>
                </p14:nvContentPartPr>
                <p14:xfrm>
                  <a:off x="6991680" y="1582224"/>
                  <a:ext cx="59040" cy="5688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AA3BE884-7256-D926-6AB2-A912961DA66C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6982597" y="1573336"/>
                    <a:ext cx="77585" cy="743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B5277CF1-A8C3-2EE2-5D39-BA0525ACD828}"/>
                      </a:ext>
                    </a:extLst>
                  </p14:cNvPr>
                  <p14:cNvContentPartPr/>
                  <p14:nvPr/>
                </p14:nvContentPartPr>
                <p14:xfrm>
                  <a:off x="7019760" y="1611024"/>
                  <a:ext cx="7920" cy="2124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B5277CF1-A8C3-2EE2-5D39-BA0525ACD828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7010709" y="1602174"/>
                    <a:ext cx="26400" cy="3858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4268052F-C8A3-111B-E7AE-3E07FEB375A5}"/>
                      </a:ext>
                    </a:extLst>
                  </p14:cNvPr>
                  <p14:cNvContentPartPr/>
                  <p14:nvPr/>
                </p14:nvContentPartPr>
                <p14:xfrm>
                  <a:off x="6950280" y="1664304"/>
                  <a:ext cx="67680" cy="27108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4268052F-C8A3-111B-E7AE-3E07FEB375A5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6941155" y="1655410"/>
                    <a:ext cx="86311" cy="288512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5F9AD92-8911-7FBB-C083-5A38E31FBDBC}"/>
                </a:ext>
              </a:extLst>
            </p:cNvPr>
            <p:cNvGrpSpPr/>
            <p:nvPr/>
          </p:nvGrpSpPr>
          <p:grpSpPr>
            <a:xfrm>
              <a:off x="7232160" y="1550184"/>
              <a:ext cx="225360" cy="159120"/>
              <a:chOff x="7232160" y="1550184"/>
              <a:chExt cx="225360" cy="159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88ACD2A7-DF4A-22E6-A0CF-8A5687CBFC0A}"/>
                      </a:ext>
                    </a:extLst>
                  </p14:cNvPr>
                  <p14:cNvContentPartPr/>
                  <p14:nvPr/>
                </p14:nvContentPartPr>
                <p14:xfrm>
                  <a:off x="7411800" y="1550184"/>
                  <a:ext cx="45720" cy="5724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88ACD2A7-DF4A-22E6-A0CF-8A5687CBFC0A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7402656" y="1541296"/>
                    <a:ext cx="64389" cy="7466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6B9269BA-B9A9-8382-DBB7-E3009A9E25C5}"/>
                      </a:ext>
                    </a:extLst>
                  </p14:cNvPr>
                  <p14:cNvContentPartPr/>
                  <p14:nvPr/>
                </p14:nvContentPartPr>
                <p14:xfrm>
                  <a:off x="7420080" y="1567464"/>
                  <a:ext cx="12600" cy="504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6B9269BA-B9A9-8382-DBB7-E3009A9E25C5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7410535" y="1558824"/>
                    <a:ext cx="31309" cy="2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4089F980-1A48-489F-8F5F-A94CB0156EE3}"/>
                      </a:ext>
                    </a:extLst>
                  </p14:cNvPr>
                  <p14:cNvContentPartPr/>
                  <p14:nvPr/>
                </p14:nvContentPartPr>
                <p14:xfrm>
                  <a:off x="7307040" y="1599504"/>
                  <a:ext cx="81000" cy="5544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4089F980-1A48-489F-8F5F-A94CB0156EE3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7297913" y="1590619"/>
                    <a:ext cx="99634" cy="7285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B583910C-2948-9849-E86C-2A24E10383A3}"/>
                      </a:ext>
                    </a:extLst>
                  </p14:cNvPr>
                  <p14:cNvContentPartPr/>
                  <p14:nvPr/>
                </p14:nvContentPartPr>
                <p14:xfrm>
                  <a:off x="7232160" y="1708944"/>
                  <a:ext cx="360" cy="36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B583910C-2948-9849-E86C-2A24E10383A3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7223520" y="169994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AACAFB0-A5E7-DB3D-2A43-BE61C25C16BA}"/>
                    </a:ext>
                  </a:extLst>
                </p14:cNvPr>
                <p14:cNvContentPartPr/>
                <p14:nvPr/>
              </p14:nvContentPartPr>
              <p14:xfrm>
                <a:off x="7089240" y="1836384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AACAFB0-A5E7-DB3D-2A43-BE61C25C16B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080240" y="182738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3D75004-7D55-0F7A-B9A2-91E9895D189C}"/>
                </a:ext>
              </a:extLst>
            </p:cNvPr>
            <p:cNvGrpSpPr/>
            <p:nvPr/>
          </p:nvGrpSpPr>
          <p:grpSpPr>
            <a:xfrm>
              <a:off x="6496320" y="1242384"/>
              <a:ext cx="882000" cy="142560"/>
              <a:chOff x="6496320" y="1242384"/>
              <a:chExt cx="882000" cy="142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652DB91F-04B8-F34D-86FB-CB026D9CB1BF}"/>
                      </a:ext>
                    </a:extLst>
                  </p14:cNvPr>
                  <p14:cNvContentPartPr/>
                  <p14:nvPr/>
                </p14:nvContentPartPr>
                <p14:xfrm>
                  <a:off x="6533760" y="1254264"/>
                  <a:ext cx="844560" cy="13068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652DB91F-04B8-F34D-86FB-CB026D9CB1BF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6524666" y="1245718"/>
                    <a:ext cx="863126" cy="14812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C4F3BE66-EEF6-611F-217B-59BCCEC46E8F}"/>
                      </a:ext>
                    </a:extLst>
                  </p14:cNvPr>
                  <p14:cNvContentPartPr/>
                  <p14:nvPr/>
                </p14:nvContentPartPr>
                <p14:xfrm>
                  <a:off x="6496320" y="1242384"/>
                  <a:ext cx="68040" cy="8064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C4F3BE66-EEF6-611F-217B-59BCCEC46E8F}"/>
                      </a:ext>
                    </a:extLst>
                  </p:cNvPr>
                  <p:cNvPicPr/>
                  <p:nvPr/>
                </p:nvPicPr>
                <p:blipFill>
                  <a:blip r:embed="rId93"/>
                  <a:stretch>
                    <a:fillRect/>
                  </a:stretch>
                </p:blipFill>
                <p:spPr>
                  <a:xfrm>
                    <a:off x="6487248" y="1233503"/>
                    <a:ext cx="86562" cy="98047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17357A4-98E8-E2D9-4E74-5A46EFF788AF}"/>
                </a:ext>
              </a:extLst>
            </p:cNvPr>
            <p:cNvGrpSpPr/>
            <p:nvPr/>
          </p:nvGrpSpPr>
          <p:grpSpPr>
            <a:xfrm>
              <a:off x="5336040" y="1140864"/>
              <a:ext cx="1039320" cy="298800"/>
              <a:chOff x="5336040" y="1140864"/>
              <a:chExt cx="1039320" cy="29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029A52CA-D3D6-C607-2795-64798720F6F7}"/>
                      </a:ext>
                    </a:extLst>
                  </p14:cNvPr>
                  <p14:cNvContentPartPr/>
                  <p14:nvPr/>
                </p14:nvContentPartPr>
                <p14:xfrm>
                  <a:off x="5336040" y="1140864"/>
                  <a:ext cx="81360" cy="8856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029A52CA-D3D6-C607-2795-64798720F6F7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5326580" y="1131972"/>
                    <a:ext cx="99903" cy="10598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62F14218-BA87-23AE-3636-4B00368FD66A}"/>
                      </a:ext>
                    </a:extLst>
                  </p14:cNvPr>
                  <p14:cNvContentPartPr/>
                  <p14:nvPr/>
                </p14:nvContentPartPr>
                <p14:xfrm>
                  <a:off x="5354040" y="1186944"/>
                  <a:ext cx="59400" cy="216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62F14218-BA87-23AE-3636-4B00368FD66A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5344960" y="1178304"/>
                    <a:ext cx="77939" cy="1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2C4B1629-5D95-02C6-7F7C-4BFD73B99869}"/>
                      </a:ext>
                    </a:extLst>
                  </p14:cNvPr>
                  <p14:cNvContentPartPr/>
                  <p14:nvPr/>
                </p14:nvContentPartPr>
                <p14:xfrm>
                  <a:off x="5433600" y="1171464"/>
                  <a:ext cx="68040" cy="5328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2C4B1629-5D95-02C6-7F7C-4BFD73B99869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5424528" y="1162882"/>
                    <a:ext cx="86562" cy="708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DCAC391A-F02A-5BCE-2A6A-642F088E75B0}"/>
                      </a:ext>
                    </a:extLst>
                  </p14:cNvPr>
                  <p14:cNvContentPartPr/>
                  <p14:nvPr/>
                </p14:nvContentPartPr>
                <p14:xfrm>
                  <a:off x="5444760" y="1164624"/>
                  <a:ext cx="165240" cy="9180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DCAC391A-F02A-5BCE-2A6A-642F088E75B0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5435664" y="1156084"/>
                    <a:ext cx="183811" cy="10923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8B3939A2-D3DA-C5D1-D261-ABCA106B9006}"/>
                      </a:ext>
                    </a:extLst>
                  </p14:cNvPr>
                  <p14:cNvContentPartPr/>
                  <p14:nvPr/>
                </p14:nvContentPartPr>
                <p14:xfrm>
                  <a:off x="5576880" y="1213584"/>
                  <a:ext cx="39240" cy="1188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8B3939A2-D3DA-C5D1-D261-ABCA106B9006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5567447" y="1204944"/>
                    <a:ext cx="57728" cy="2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41A2392D-F942-0EF1-C662-69715148C17A}"/>
                      </a:ext>
                    </a:extLst>
                  </p14:cNvPr>
                  <p14:cNvContentPartPr/>
                  <p14:nvPr/>
                </p14:nvContentPartPr>
                <p14:xfrm>
                  <a:off x="5728800" y="1188744"/>
                  <a:ext cx="46440" cy="6948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41A2392D-F942-0EF1-C662-69715148C17A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5719361" y="1179836"/>
                    <a:ext cx="64940" cy="869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224FA37A-5B23-C66A-23AD-B69DA2AD9847}"/>
                      </a:ext>
                    </a:extLst>
                  </p14:cNvPr>
                  <p14:cNvContentPartPr/>
                  <p14:nvPr/>
                </p14:nvContentPartPr>
                <p14:xfrm>
                  <a:off x="5794680" y="1203864"/>
                  <a:ext cx="27000" cy="6300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224FA37A-5B23-C66A-23AD-B69DA2AD9847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5785173" y="1194966"/>
                    <a:ext cx="45634" cy="8044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8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28F609DC-1349-153E-CCDF-A205FE1ACBE7}"/>
                      </a:ext>
                    </a:extLst>
                  </p14:cNvPr>
                  <p14:cNvContentPartPr/>
                  <p14:nvPr/>
                </p14:nvContentPartPr>
                <p14:xfrm>
                  <a:off x="5872080" y="1220784"/>
                  <a:ext cx="64080" cy="7704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28F609DC-1349-153E-CCDF-A205FE1ACBE7}"/>
                      </a:ext>
                    </a:extLst>
                  </p:cNvPr>
                  <p:cNvPicPr/>
                  <p:nvPr/>
                </p:nvPicPr>
                <p:blipFill>
                  <a:blip r:embed="rId109"/>
                  <a:stretch>
                    <a:fillRect/>
                  </a:stretch>
                </p:blipFill>
                <p:spPr>
                  <a:xfrm>
                    <a:off x="5862980" y="1212224"/>
                    <a:ext cx="82659" cy="945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0D73421E-7478-CCB3-A0A5-3EE9C0758566}"/>
                      </a:ext>
                    </a:extLst>
                  </p14:cNvPr>
                  <p14:cNvContentPartPr/>
                  <p14:nvPr/>
                </p14:nvContentPartPr>
                <p14:xfrm>
                  <a:off x="5977920" y="1311504"/>
                  <a:ext cx="3600" cy="5220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0D73421E-7478-CCB3-A0A5-3EE9C0758566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5968320" y="1302566"/>
                    <a:ext cx="23200" cy="697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8C77DC72-5B00-D558-723A-135183749AFD}"/>
                      </a:ext>
                    </a:extLst>
                  </p14:cNvPr>
                  <p14:cNvContentPartPr/>
                  <p14:nvPr/>
                </p14:nvContentPartPr>
                <p14:xfrm>
                  <a:off x="6016080" y="1311504"/>
                  <a:ext cx="59400" cy="6084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8C77DC72-5B00-D558-723A-135183749AFD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6006621" y="1302609"/>
                    <a:ext cx="77939" cy="7827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E70D71D1-D0E6-20C5-8DEF-6F807343B2BF}"/>
                      </a:ext>
                    </a:extLst>
                  </p14:cNvPr>
                  <p14:cNvContentPartPr/>
                  <p14:nvPr/>
                </p14:nvContentPartPr>
                <p14:xfrm>
                  <a:off x="6128760" y="1261824"/>
                  <a:ext cx="50400" cy="13068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E70D71D1-D0E6-20C5-8DEF-6F807343B2BF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6119286" y="1252922"/>
                    <a:ext cx="68968" cy="14812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04DBDF09-37D1-4C3E-0D94-5A286B3B56C6}"/>
                      </a:ext>
                    </a:extLst>
                  </p14:cNvPr>
                  <p14:cNvContentPartPr/>
                  <p14:nvPr/>
                </p14:nvContentPartPr>
                <p14:xfrm>
                  <a:off x="6228480" y="1284504"/>
                  <a:ext cx="59400" cy="8136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04DBDF09-37D1-4C3E-0D94-5A286B3B56C6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6219342" y="1275940"/>
                    <a:ext cx="78058" cy="988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6B241D8C-4082-C215-9721-5DA2C5195BC1}"/>
                      </a:ext>
                    </a:extLst>
                  </p14:cNvPr>
                  <p14:cNvContentPartPr/>
                  <p14:nvPr/>
                </p14:nvContentPartPr>
                <p14:xfrm>
                  <a:off x="6322440" y="1364424"/>
                  <a:ext cx="52920" cy="7524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6B241D8C-4082-C215-9721-5DA2C5195BC1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6312990" y="1355509"/>
                    <a:ext cx="71442" cy="92713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23B823B-BE9C-5328-0A90-058186F299F9}"/>
                </a:ext>
              </a:extLst>
            </p:cNvPr>
            <p:cNvGrpSpPr/>
            <p:nvPr/>
          </p:nvGrpSpPr>
          <p:grpSpPr>
            <a:xfrm>
              <a:off x="7681440" y="829824"/>
              <a:ext cx="460440" cy="507600"/>
              <a:chOff x="7681440" y="829824"/>
              <a:chExt cx="460440" cy="507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756186AC-E442-E68A-3081-03D4567E9059}"/>
                      </a:ext>
                    </a:extLst>
                  </p14:cNvPr>
                  <p14:cNvContentPartPr/>
                  <p14:nvPr/>
                </p14:nvContentPartPr>
                <p14:xfrm>
                  <a:off x="7681440" y="1091184"/>
                  <a:ext cx="110520" cy="24624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756186AC-E442-E68A-3081-03D4567E9059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7671978" y="1082644"/>
                    <a:ext cx="129066" cy="2636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07206DF8-E7C6-852C-8E38-3C1CE55D69F5}"/>
                      </a:ext>
                    </a:extLst>
                  </p14:cNvPr>
                  <p14:cNvContentPartPr/>
                  <p14:nvPr/>
                </p14:nvContentPartPr>
                <p14:xfrm>
                  <a:off x="7756680" y="1037904"/>
                  <a:ext cx="65520" cy="6912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07206DF8-E7C6-852C-8E38-3C1CE55D69F5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7747591" y="1029353"/>
                    <a:ext cx="84078" cy="8657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FA7C70FF-05D3-8452-09CD-969D2F316E16}"/>
                      </a:ext>
                    </a:extLst>
                  </p14:cNvPr>
                  <p14:cNvContentPartPr/>
                  <p14:nvPr/>
                </p14:nvContentPartPr>
                <p14:xfrm>
                  <a:off x="7775760" y="829824"/>
                  <a:ext cx="70200" cy="9864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FA7C70FF-05D3-8452-09CD-969D2F316E16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7766702" y="820921"/>
                    <a:ext cx="88694" cy="1160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AA5B3420-BE62-3989-581A-74FFC91094B6}"/>
                      </a:ext>
                    </a:extLst>
                  </p14:cNvPr>
                  <p14:cNvContentPartPr/>
                  <p14:nvPr/>
                </p14:nvContentPartPr>
                <p14:xfrm>
                  <a:off x="7807800" y="872664"/>
                  <a:ext cx="42840" cy="828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AA5B3420-BE62-3989-581A-74FFC91094B6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7798322" y="864384"/>
                    <a:ext cx="61417" cy="2518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692335E4-34C0-021A-0406-43F18313065B}"/>
                      </a:ext>
                    </a:extLst>
                  </p14:cNvPr>
                  <p14:cNvContentPartPr/>
                  <p14:nvPr/>
                </p14:nvContentPartPr>
                <p14:xfrm>
                  <a:off x="7899240" y="847464"/>
                  <a:ext cx="48960" cy="7920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692335E4-34C0-021A-0406-43F18313065B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7889752" y="838545"/>
                    <a:ext cx="67557" cy="9668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5A458E2D-7D20-33E1-701A-8122501765ED}"/>
                      </a:ext>
                    </a:extLst>
                  </p14:cNvPr>
                  <p14:cNvContentPartPr/>
                  <p14:nvPr/>
                </p14:nvContentPartPr>
                <p14:xfrm>
                  <a:off x="7977360" y="915504"/>
                  <a:ext cx="38520" cy="1620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5A458E2D-7D20-33E1-701A-8122501765ED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7968296" y="906700"/>
                    <a:ext cx="57025" cy="33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28DD63E7-9053-DB2E-7BD7-58019D708210}"/>
                      </a:ext>
                    </a:extLst>
                  </p14:cNvPr>
                  <p14:cNvContentPartPr/>
                  <p14:nvPr/>
                </p14:nvContentPartPr>
                <p14:xfrm>
                  <a:off x="8092920" y="866184"/>
                  <a:ext cx="48960" cy="10440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28DD63E7-9053-DB2E-7BD7-58019D708210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8083811" y="857276"/>
                    <a:ext cx="67557" cy="121859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87C5FE9-BFF8-5636-C775-DF4B3BC629F2}"/>
                </a:ext>
              </a:extLst>
            </p:cNvPr>
            <p:cNvGrpSpPr/>
            <p:nvPr/>
          </p:nvGrpSpPr>
          <p:grpSpPr>
            <a:xfrm>
              <a:off x="7755600" y="1648104"/>
              <a:ext cx="369000" cy="141840"/>
              <a:chOff x="7755600" y="1648104"/>
              <a:chExt cx="369000" cy="141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8C24BEAD-A2DE-87A9-624B-717B9CF1121B}"/>
                      </a:ext>
                    </a:extLst>
                  </p14:cNvPr>
                  <p14:cNvContentPartPr/>
                  <p14:nvPr/>
                </p14:nvContentPartPr>
                <p14:xfrm>
                  <a:off x="7755600" y="1648104"/>
                  <a:ext cx="167760" cy="7164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8C24BEAD-A2DE-87A9-624B-717B9CF1121B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7746133" y="1639550"/>
                    <a:ext cx="186316" cy="8910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6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A3A93656-0D19-6642-0404-2DCC8098ACA3}"/>
                      </a:ext>
                    </a:extLst>
                  </p14:cNvPr>
                  <p14:cNvContentPartPr/>
                  <p14:nvPr/>
                </p14:nvContentPartPr>
                <p14:xfrm>
                  <a:off x="7917960" y="1671864"/>
                  <a:ext cx="47880" cy="7632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A3A93656-0D19-6642-0404-2DCC8098ACA3}"/>
                      </a:ext>
                    </a:extLst>
                  </p:cNvPr>
                  <p:cNvPicPr/>
                  <p:nvPr/>
                </p:nvPicPr>
                <p:blipFill>
                  <a:blip r:embed="rId137"/>
                  <a:stretch>
                    <a:fillRect/>
                  </a:stretch>
                </p:blipFill>
                <p:spPr>
                  <a:xfrm>
                    <a:off x="7908535" y="1662948"/>
                    <a:ext cx="66353" cy="9379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8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D6314F35-284A-8A41-C741-EF2FF1F538B9}"/>
                      </a:ext>
                    </a:extLst>
                  </p14:cNvPr>
                  <p14:cNvContentPartPr/>
                  <p14:nvPr/>
                </p14:nvContentPartPr>
                <p14:xfrm>
                  <a:off x="8054400" y="1667904"/>
                  <a:ext cx="70200" cy="12204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D6314F35-284A-8A41-C741-EF2FF1F538B9}"/>
                      </a:ext>
                    </a:extLst>
                  </p:cNvPr>
                  <p:cNvPicPr/>
                  <p:nvPr/>
                </p:nvPicPr>
                <p:blipFill>
                  <a:blip r:embed="rId139"/>
                  <a:stretch>
                    <a:fillRect/>
                  </a:stretch>
                </p:blipFill>
                <p:spPr>
                  <a:xfrm>
                    <a:off x="8044914" y="1659009"/>
                    <a:ext cx="88794" cy="139474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100484E-A618-FC43-3A44-624BDF021BA3}"/>
                </a:ext>
              </a:extLst>
            </p:cNvPr>
            <p:cNvGrpSpPr/>
            <p:nvPr/>
          </p:nvGrpSpPr>
          <p:grpSpPr>
            <a:xfrm>
              <a:off x="7028760" y="1063464"/>
              <a:ext cx="574560" cy="784800"/>
              <a:chOff x="7028760" y="1063464"/>
              <a:chExt cx="574560" cy="784800"/>
            </a:xfrm>
          </p:grpSpPr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40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D093C6CF-0C4C-8F2F-3DDA-ABF8A31632DD}"/>
                      </a:ext>
                    </a:extLst>
                  </p14:cNvPr>
                  <p14:cNvContentPartPr/>
                  <p14:nvPr/>
                </p14:nvContentPartPr>
                <p14:xfrm>
                  <a:off x="7554000" y="1111704"/>
                  <a:ext cx="49320" cy="29916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D093C6CF-0C4C-8F2F-3DDA-ABF8A31632DD}"/>
                      </a:ext>
                    </a:extLst>
                  </p:cNvPr>
                  <p:cNvPicPr/>
                  <p:nvPr/>
                </p:nvPicPr>
                <p:blipFill>
                  <a:blip r:embed="rId141"/>
                  <a:stretch>
                    <a:fillRect/>
                  </a:stretch>
                </p:blipFill>
                <p:spPr>
                  <a:xfrm>
                    <a:off x="7544515" y="1103157"/>
                    <a:ext cx="67910" cy="31661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42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88D06A1C-DD0E-C098-28F5-672C44202BFF}"/>
                      </a:ext>
                    </a:extLst>
                  </p14:cNvPr>
                  <p14:cNvContentPartPr/>
                  <p14:nvPr/>
                </p14:nvContentPartPr>
                <p14:xfrm>
                  <a:off x="7417200" y="1063464"/>
                  <a:ext cx="173880" cy="45612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88D06A1C-DD0E-C098-28F5-672C44202BFF}"/>
                      </a:ext>
                    </a:extLst>
                  </p:cNvPr>
                  <p:cNvPicPr/>
                  <p:nvPr/>
                </p:nvPicPr>
                <p:blipFill>
                  <a:blip r:embed="rId143"/>
                  <a:stretch>
                    <a:fillRect/>
                  </a:stretch>
                </p:blipFill>
                <p:spPr>
                  <a:xfrm>
                    <a:off x="7407729" y="1054569"/>
                    <a:ext cx="192442" cy="47355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44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D01EFB40-7769-EE9A-51B5-96E3D6E59C32}"/>
                      </a:ext>
                    </a:extLst>
                  </p14:cNvPr>
                  <p14:cNvContentPartPr/>
                  <p14:nvPr/>
                </p14:nvContentPartPr>
                <p14:xfrm>
                  <a:off x="7394520" y="1120344"/>
                  <a:ext cx="101520" cy="4122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D01EFB40-7769-EE9A-51B5-96E3D6E59C32}"/>
                      </a:ext>
                    </a:extLst>
                  </p:cNvPr>
                  <p:cNvPicPr/>
                  <p:nvPr/>
                </p:nvPicPr>
                <p:blipFill>
                  <a:blip r:embed="rId145"/>
                  <a:stretch>
                    <a:fillRect/>
                  </a:stretch>
                </p:blipFill>
                <p:spPr>
                  <a:xfrm>
                    <a:off x="7385050" y="1111445"/>
                    <a:ext cx="120081" cy="42964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46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30C522D9-5A95-67A1-E3A3-1DD113561B8D}"/>
                      </a:ext>
                    </a:extLst>
                  </p14:cNvPr>
                  <p14:cNvContentPartPr/>
                  <p14:nvPr/>
                </p14:nvContentPartPr>
                <p14:xfrm>
                  <a:off x="7331880" y="1108104"/>
                  <a:ext cx="134640" cy="52884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30C522D9-5A95-67A1-E3A3-1DD113561B8D}"/>
                      </a:ext>
                    </a:extLst>
                  </p:cNvPr>
                  <p:cNvPicPr/>
                  <p:nvPr/>
                </p:nvPicPr>
                <p:blipFill>
                  <a:blip r:embed="rId147"/>
                  <a:stretch>
                    <a:fillRect/>
                  </a:stretch>
                </p:blipFill>
                <p:spPr>
                  <a:xfrm>
                    <a:off x="7322398" y="1099563"/>
                    <a:ext cx="153224" cy="54627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48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600ED461-901F-5DE3-CFE7-BD0381EA4BEC}"/>
                      </a:ext>
                    </a:extLst>
                  </p14:cNvPr>
                  <p14:cNvContentPartPr/>
                  <p14:nvPr/>
                </p14:nvContentPartPr>
                <p14:xfrm>
                  <a:off x="7304520" y="1173264"/>
                  <a:ext cx="106200" cy="49680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600ED461-901F-5DE3-CFE7-BD0381EA4BEC}"/>
                      </a:ext>
                    </a:extLst>
                  </p:cNvPr>
                  <p:cNvPicPr/>
                  <p:nvPr/>
                </p:nvPicPr>
                <p:blipFill>
                  <a:blip r:embed="rId149"/>
                  <a:stretch>
                    <a:fillRect/>
                  </a:stretch>
                </p:blipFill>
                <p:spPr>
                  <a:xfrm>
                    <a:off x="7295072" y="1164367"/>
                    <a:ext cx="124719" cy="51423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50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9775C35F-B2D5-9BF4-A406-24700B1151C2}"/>
                      </a:ext>
                    </a:extLst>
                  </p14:cNvPr>
                  <p14:cNvContentPartPr/>
                  <p14:nvPr/>
                </p14:nvContentPartPr>
                <p14:xfrm>
                  <a:off x="7028760" y="1096944"/>
                  <a:ext cx="358200" cy="75132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9775C35F-B2D5-9BF4-A406-24700B1151C2}"/>
                      </a:ext>
                    </a:extLst>
                  </p:cNvPr>
                  <p:cNvPicPr/>
                  <p:nvPr/>
                </p:nvPicPr>
                <p:blipFill>
                  <a:blip r:embed="rId151"/>
                  <a:stretch>
                    <a:fillRect/>
                  </a:stretch>
                </p:blipFill>
                <p:spPr>
                  <a:xfrm>
                    <a:off x="7019284" y="1088402"/>
                    <a:ext cx="376773" cy="768759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178957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714C8-76BE-474F-919B-11C1894F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24FD1-7935-4E18-A1B4-879160372D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Moore-Penrose Pseudo Inverse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99A4F-BE7F-4384-B18C-6C8510C8B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3473"/>
            <a:ext cx="7886700" cy="1150583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en-US" sz="1400" dirty="0">
                <a:solidFill>
                  <a:schemeClr val="tx2"/>
                </a:solidFill>
              </a:rPr>
              <a:t>Solve the system by finding the inverse of the coefficient matrix. </a:t>
            </a:r>
          </a:p>
          <a:p>
            <a:pPr eaLnBrk="1" hangingPunct="1">
              <a:lnSpc>
                <a:spcPct val="100000"/>
              </a:lnSpc>
            </a:pPr>
            <a:endParaRPr lang="en-US" altLang="en-US" sz="1600" dirty="0"/>
          </a:p>
          <a:p>
            <a:pPr eaLnBrk="1" hangingPunct="1">
              <a:lnSpc>
                <a:spcPct val="100000"/>
              </a:lnSpc>
            </a:pPr>
            <a:endParaRPr lang="en-US" altLang="en-US" sz="1600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063138-012A-4DE8-804F-DBBFD7F4769A}"/>
                  </a:ext>
                </a:extLst>
              </p:cNvPr>
              <p:cNvSpPr txBox="1"/>
              <p:nvPr/>
            </p:nvSpPr>
            <p:spPr>
              <a:xfrm>
                <a:off x="3171371" y="1890487"/>
                <a:ext cx="1617037" cy="7801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4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1400" i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sz="140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sz="14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b="1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063138-012A-4DE8-804F-DBBFD7F47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371" y="1890487"/>
                <a:ext cx="1617037" cy="7801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D9D15C-6D86-8D28-3827-E3D7D0D091FB}"/>
                  </a:ext>
                </a:extLst>
              </p:cNvPr>
              <p:cNvSpPr txBox="1"/>
              <p:nvPr/>
            </p:nvSpPr>
            <p:spPr>
              <a:xfrm>
                <a:off x="1502664" y="3683144"/>
                <a:ext cx="5507736" cy="620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200" b="1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sz="1200" b="1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</m:e>
                        <m:sup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2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2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0.71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0.43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D9D15C-6D86-8D28-3827-E3D7D0D09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664" y="3683144"/>
                <a:ext cx="5507736" cy="620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2153D8-B838-34E4-56CF-9BDEF92A1098}"/>
                  </a:ext>
                </a:extLst>
              </p:cNvPr>
              <p:cNvSpPr txBox="1"/>
              <p:nvPr/>
            </p:nvSpPr>
            <p:spPr>
              <a:xfrm>
                <a:off x="1615440" y="2937656"/>
                <a:ext cx="5641848" cy="5795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200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200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>
                    <a:solidFill>
                      <a:schemeClr val="tx2"/>
                    </a:solidFill>
                    <a:latin typeface="Helvetica Light" panose="020B0403020202020204" pitchFamily="34" charset="0"/>
                  </a:rPr>
                  <a:t>no solution</a:t>
                </a:r>
                <a:endParaRPr lang="en-US" sz="1400" dirty="0">
                  <a:solidFill>
                    <a:schemeClr val="tx2"/>
                  </a:solidFill>
                  <a:latin typeface="Helvetica Light" panose="020B0403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2153D8-B838-34E4-56CF-9BDEF92A1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440" y="2937656"/>
                <a:ext cx="5641848" cy="579518"/>
              </a:xfrm>
              <a:prstGeom prst="rect">
                <a:avLst/>
              </a:prstGeom>
              <a:blipFill>
                <a:blip r:embed="rId4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5C692CA-99A9-082A-D58C-E42411873509}"/>
                  </a:ext>
                </a:extLst>
              </p:cNvPr>
              <p:cNvSpPr txBox="1"/>
              <p:nvPr/>
            </p:nvSpPr>
            <p:spPr>
              <a:xfrm>
                <a:off x="1502664" y="4303827"/>
                <a:ext cx="5641848" cy="5795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2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20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.14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0.29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1.57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2"/>
                  </a:solidFill>
                  <a:latin typeface="Helvetica Light" panose="020B0403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5C692CA-99A9-082A-D58C-E42411873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664" y="4303827"/>
                <a:ext cx="5641848" cy="579518"/>
              </a:xfrm>
              <a:prstGeom prst="rect">
                <a:avLst/>
              </a:prstGeom>
              <a:blipFill>
                <a:blip r:embed="rId5"/>
                <a:stretch>
                  <a:fillRect b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450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714C8-76BE-474F-919B-11C1894F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24FD1-7935-4E18-A1B4-879160372D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Moore-Penrose Pseudo Inverse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31CE3-5A1B-4845-5661-CC4D0537BE52}"/>
              </a:ext>
            </a:extLst>
          </p:cNvPr>
          <p:cNvSpPr txBox="1"/>
          <p:nvPr/>
        </p:nvSpPr>
        <p:spPr>
          <a:xfrm>
            <a:off x="605409" y="1529368"/>
            <a:ext cx="2783967" cy="2192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library(</a:t>
            </a:r>
            <a:r>
              <a:rPr lang="en-US" sz="1050" dirty="0" err="1">
                <a:solidFill>
                  <a:srgbClr val="0000FF"/>
                </a:solidFill>
                <a:latin typeface="Courier New" panose="02070309020205020404" pitchFamily="49" charset="0"/>
              </a:rPr>
              <a:t>pracma</a:t>
            </a:r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) </a:t>
            </a:r>
          </a:p>
          <a:p>
            <a:endParaRPr lang="en-US" sz="105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A=matrix(c(1,1,1,-1,1,2),3,2,1)</a:t>
            </a:r>
          </a:p>
          <a:p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b=matrix(c(2,0,1),3,1)</a:t>
            </a:r>
          </a:p>
          <a:p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x=solve(t(A)%*%A)%*%t(A)%*%b</a:t>
            </a:r>
          </a:p>
          <a:p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Norm(A%*%x-b)</a:t>
            </a:r>
          </a:p>
          <a:p>
            <a:endParaRPr lang="en-US" sz="105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f= function(x) {</a:t>
            </a:r>
          </a:p>
          <a:p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  y=Norm(A%*%x-b);</a:t>
            </a:r>
          </a:p>
          <a:p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  return(y);</a:t>
            </a:r>
          </a:p>
          <a:p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sz="105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050" dirty="0" err="1">
                <a:solidFill>
                  <a:srgbClr val="0000FF"/>
                </a:solidFill>
                <a:latin typeface="Courier New" panose="02070309020205020404" pitchFamily="49" charset="0"/>
              </a:rPr>
              <a:t>optim</a:t>
            </a:r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sz="1050" dirty="0" err="1">
                <a:solidFill>
                  <a:srgbClr val="0000FF"/>
                </a:solidFill>
                <a:latin typeface="Courier New" panose="02070309020205020404" pitchFamily="49" charset="0"/>
              </a:rPr>
              <a:t>x,f</a:t>
            </a:r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endParaRPr lang="en-US" sz="1100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12F799-3FF6-05E7-FFD7-8948BBCB10ED}"/>
              </a:ext>
            </a:extLst>
          </p:cNvPr>
          <p:cNvSpPr txBox="1"/>
          <p:nvPr/>
        </p:nvSpPr>
        <p:spPr>
          <a:xfrm>
            <a:off x="628650" y="3778117"/>
            <a:ext cx="1636776" cy="1223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</a:rPr>
              <a:t>$par</a:t>
            </a:r>
          </a:p>
          <a:p>
            <a:r>
              <a:rPr lang="en-US" sz="1050" dirty="0">
                <a:latin typeface="Courier New" panose="02070309020205020404" pitchFamily="49" charset="0"/>
              </a:rPr>
              <a:t>          [,1]</a:t>
            </a:r>
          </a:p>
          <a:p>
            <a:r>
              <a:rPr lang="en-US" sz="1050" dirty="0">
                <a:latin typeface="Courier New" panose="02070309020205020404" pitchFamily="49" charset="0"/>
              </a:rPr>
              <a:t>[1,] 0.7142857</a:t>
            </a:r>
          </a:p>
          <a:p>
            <a:r>
              <a:rPr lang="en-US" sz="1050" dirty="0">
                <a:latin typeface="Courier New" panose="02070309020205020404" pitchFamily="49" charset="0"/>
              </a:rPr>
              <a:t>[2,] 0.4285714</a:t>
            </a:r>
          </a:p>
          <a:p>
            <a:endParaRPr lang="en-US" sz="1050" dirty="0">
              <a:latin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</a:rPr>
              <a:t>$value</a:t>
            </a:r>
          </a:p>
          <a:p>
            <a:r>
              <a:rPr lang="en-US" sz="1050" dirty="0">
                <a:latin typeface="Courier New" panose="02070309020205020404" pitchFamily="49" charset="0"/>
              </a:rPr>
              <a:t>[1] 1.069045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930566-786A-73F8-5AC7-4082AD5E5D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9" t="7417" r="11269" b="11457"/>
          <a:stretch/>
        </p:blipFill>
        <p:spPr bwMode="auto">
          <a:xfrm>
            <a:off x="4205422" y="1158210"/>
            <a:ext cx="4039417" cy="293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7AF7815-6810-438D-BC52-D099593F7798}"/>
                  </a:ext>
                </a:extLst>
              </p14:cNvPr>
              <p14:cNvContentPartPr/>
              <p14:nvPr/>
            </p14:nvContentPartPr>
            <p14:xfrm>
              <a:off x="6979440" y="2204304"/>
              <a:ext cx="43200" cy="51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7AF7815-6810-438D-BC52-D099593F779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70440" y="2195664"/>
                <a:ext cx="6084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F80136BC-77E7-1359-5435-A9CDB5A45CFB}"/>
              </a:ext>
            </a:extLst>
          </p:cNvPr>
          <p:cNvGrpSpPr/>
          <p:nvPr/>
        </p:nvGrpSpPr>
        <p:grpSpPr>
          <a:xfrm>
            <a:off x="7100400" y="2158584"/>
            <a:ext cx="202680" cy="115560"/>
            <a:chOff x="7100400" y="2158584"/>
            <a:chExt cx="202680" cy="11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8453465-5DBF-A6D0-1C91-CEDC0BACCDD7}"/>
                    </a:ext>
                  </a:extLst>
                </p14:cNvPr>
                <p14:cNvContentPartPr/>
                <p14:nvPr/>
              </p14:nvContentPartPr>
              <p14:xfrm>
                <a:off x="7100400" y="2164704"/>
                <a:ext cx="63000" cy="70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8453465-5DBF-A6D0-1C91-CEDC0BACCDD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091400" y="2156064"/>
                  <a:ext cx="806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8A952C0-8E9F-DD37-D79A-44E2868D1E7B}"/>
                    </a:ext>
                  </a:extLst>
                </p14:cNvPr>
                <p14:cNvContentPartPr/>
                <p14:nvPr/>
              </p14:nvContentPartPr>
              <p14:xfrm>
                <a:off x="7202280" y="2221584"/>
                <a:ext cx="1440" cy="52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8A952C0-8E9F-DD37-D79A-44E2868D1E7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193640" y="2212944"/>
                  <a:ext cx="190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C98D4ED-DD90-CEC1-1F9F-8D14DBD8955E}"/>
                    </a:ext>
                  </a:extLst>
                </p14:cNvPr>
                <p14:cNvContentPartPr/>
                <p14:nvPr/>
              </p14:nvContentPartPr>
              <p14:xfrm>
                <a:off x="7271400" y="2189904"/>
                <a:ext cx="31680" cy="72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C98D4ED-DD90-CEC1-1F9F-8D14DBD895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262400" y="2180904"/>
                  <a:ext cx="493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E4C0B4E-F3EA-8C0A-07D3-D4A3A35D6329}"/>
                    </a:ext>
                  </a:extLst>
                </p14:cNvPr>
                <p14:cNvContentPartPr/>
                <p14:nvPr/>
              </p14:nvContentPartPr>
              <p14:xfrm>
                <a:off x="7277160" y="2158584"/>
                <a:ext cx="24840" cy="3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E4C0B4E-F3EA-8C0A-07D3-D4A3A35D63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268520" y="2149584"/>
                  <a:ext cx="42480" cy="2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75ACE5D-AAD1-4A58-51F5-1C19AF17DE8B}"/>
              </a:ext>
            </a:extLst>
          </p:cNvPr>
          <p:cNvGrpSpPr/>
          <p:nvPr/>
        </p:nvGrpSpPr>
        <p:grpSpPr>
          <a:xfrm>
            <a:off x="7402800" y="2049504"/>
            <a:ext cx="255600" cy="290520"/>
            <a:chOff x="7402800" y="2049504"/>
            <a:chExt cx="255600" cy="29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ABFEBF4-0B20-3CAA-46E5-EB436FE28118}"/>
                    </a:ext>
                  </a:extLst>
                </p14:cNvPr>
                <p14:cNvContentPartPr/>
                <p14:nvPr/>
              </p14:nvContentPartPr>
              <p14:xfrm>
                <a:off x="7402800" y="2057064"/>
                <a:ext cx="64080" cy="238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ABFEBF4-0B20-3CAA-46E5-EB436FE2811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394160" y="2048064"/>
                  <a:ext cx="817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46836F8-B57B-5101-5BBF-6E06DA6943E1}"/>
                    </a:ext>
                  </a:extLst>
                </p14:cNvPr>
                <p14:cNvContentPartPr/>
                <p14:nvPr/>
              </p14:nvContentPartPr>
              <p14:xfrm>
                <a:off x="7515480" y="2068224"/>
                <a:ext cx="7200" cy="56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46836F8-B57B-5101-5BBF-6E06DA6943E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506480" y="2059224"/>
                  <a:ext cx="248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CAC3007-8A77-D6E6-3799-50EDBD7AC06B}"/>
                    </a:ext>
                  </a:extLst>
                </p14:cNvPr>
                <p14:cNvContentPartPr/>
                <p14:nvPr/>
              </p14:nvContentPartPr>
              <p14:xfrm>
                <a:off x="7523760" y="2165064"/>
                <a:ext cx="1800" cy="48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CAC3007-8A77-D6E6-3799-50EDBD7AC06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514760" y="2156424"/>
                  <a:ext cx="194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E145C7D-1450-FDB7-8BB2-4D3829CE834D}"/>
                    </a:ext>
                  </a:extLst>
                </p14:cNvPr>
                <p14:cNvContentPartPr/>
                <p14:nvPr/>
              </p14:nvContentPartPr>
              <p14:xfrm>
                <a:off x="7537440" y="2235984"/>
                <a:ext cx="5040" cy="46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E145C7D-1450-FDB7-8BB2-4D3829CE834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528800" y="2227344"/>
                  <a:ext cx="226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EF64C5D-FD16-D23B-300C-8424D3FE20AE}"/>
                    </a:ext>
                  </a:extLst>
                </p14:cNvPr>
                <p14:cNvContentPartPr/>
                <p14:nvPr/>
              </p14:nvContentPartPr>
              <p14:xfrm>
                <a:off x="7597560" y="2049504"/>
                <a:ext cx="60840" cy="290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EF64C5D-FD16-D23B-300C-8424D3FE20A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588920" y="2040504"/>
                  <a:ext cx="78480" cy="30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02D9762-5D64-BEE1-9E0F-1EFDBBBE9252}"/>
              </a:ext>
            </a:extLst>
          </p:cNvPr>
          <p:cNvGrpSpPr/>
          <p:nvPr/>
        </p:nvGrpSpPr>
        <p:grpSpPr>
          <a:xfrm>
            <a:off x="6545280" y="1460544"/>
            <a:ext cx="328320" cy="392040"/>
            <a:chOff x="6545280" y="1460544"/>
            <a:chExt cx="328320" cy="39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8B5BBEC-2555-3DAB-4749-DB4D12A9A9C5}"/>
                    </a:ext>
                  </a:extLst>
                </p14:cNvPr>
                <p14:cNvContentPartPr/>
                <p14:nvPr/>
              </p14:nvContentPartPr>
              <p14:xfrm>
                <a:off x="6635640" y="1803624"/>
                <a:ext cx="5544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8B5BBEC-2555-3DAB-4749-DB4D12A9A9C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626640" y="1794624"/>
                  <a:ext cx="730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CE6EF96-8618-8F0D-276C-31583B15E9D7}"/>
                    </a:ext>
                  </a:extLst>
                </p14:cNvPr>
                <p14:cNvContentPartPr/>
                <p14:nvPr/>
              </p14:nvContentPartPr>
              <p14:xfrm>
                <a:off x="6545280" y="1534344"/>
                <a:ext cx="63000" cy="109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CE6EF96-8618-8F0D-276C-31583B15E9D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36280" y="1525344"/>
                  <a:ext cx="806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6A16C2-4AA8-BBF5-EEED-36D863685D46}"/>
                    </a:ext>
                  </a:extLst>
                </p14:cNvPr>
                <p14:cNvContentPartPr/>
                <p14:nvPr/>
              </p14:nvContentPartPr>
              <p14:xfrm>
                <a:off x="6634200" y="1621464"/>
                <a:ext cx="38160" cy="56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6A16C2-4AA8-BBF5-EEED-36D863685D4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625200" y="1612464"/>
                  <a:ext cx="558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C5952A4-DCC3-64E0-0D38-355277108624}"/>
                    </a:ext>
                  </a:extLst>
                </p14:cNvPr>
                <p14:cNvContentPartPr/>
                <p14:nvPr/>
              </p14:nvContentPartPr>
              <p14:xfrm>
                <a:off x="6708720" y="1590864"/>
                <a:ext cx="27360" cy="6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C5952A4-DCC3-64E0-0D38-35527710862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99720" y="1581864"/>
                  <a:ext cx="450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8CBADF5-D358-96CF-2FB8-FCA700C06195}"/>
                    </a:ext>
                  </a:extLst>
                </p14:cNvPr>
                <p14:cNvContentPartPr/>
                <p14:nvPr/>
              </p14:nvContentPartPr>
              <p14:xfrm>
                <a:off x="6700080" y="1550544"/>
                <a:ext cx="26280" cy="54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8CBADF5-D358-96CF-2FB8-FCA700C0619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691440" y="1541544"/>
                  <a:ext cx="439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5391B5A-973E-976C-30E5-892753B7CA0F}"/>
                    </a:ext>
                  </a:extLst>
                </p14:cNvPr>
                <p14:cNvContentPartPr/>
                <p14:nvPr/>
              </p14:nvContentPartPr>
              <p14:xfrm>
                <a:off x="6814920" y="1460544"/>
                <a:ext cx="58680" cy="269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5391B5A-973E-976C-30E5-892753B7CA0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05920" y="1451904"/>
                  <a:ext cx="76320" cy="28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4BEE42A-8137-6F37-6156-3A0C60A1B9CF}"/>
              </a:ext>
            </a:extLst>
          </p:cNvPr>
          <p:cNvGrpSpPr/>
          <p:nvPr/>
        </p:nvGrpSpPr>
        <p:grpSpPr>
          <a:xfrm>
            <a:off x="6894480" y="1463064"/>
            <a:ext cx="192960" cy="262080"/>
            <a:chOff x="6894480" y="1463064"/>
            <a:chExt cx="192960" cy="26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1C264C2-720A-49C9-5843-AAF65B534066}"/>
                    </a:ext>
                  </a:extLst>
                </p14:cNvPr>
                <p14:cNvContentPartPr/>
                <p14:nvPr/>
              </p14:nvContentPartPr>
              <p14:xfrm>
                <a:off x="6937680" y="1464504"/>
                <a:ext cx="7200" cy="48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1C264C2-720A-49C9-5843-AAF65B53406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928680" y="1455864"/>
                  <a:ext cx="248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42D1ACF-D6AA-086E-093A-A5EC3B90DFDA}"/>
                    </a:ext>
                  </a:extLst>
                </p14:cNvPr>
                <p14:cNvContentPartPr/>
                <p14:nvPr/>
              </p14:nvContentPartPr>
              <p14:xfrm>
                <a:off x="6894480" y="1573944"/>
                <a:ext cx="49680" cy="2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42D1ACF-D6AA-086E-093A-A5EC3B90DFD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885840" y="1564944"/>
                  <a:ext cx="673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6543E82-FCE1-0286-D13B-D209362EA94B}"/>
                    </a:ext>
                  </a:extLst>
                </p14:cNvPr>
                <p14:cNvContentPartPr/>
                <p14:nvPr/>
              </p14:nvContentPartPr>
              <p14:xfrm>
                <a:off x="6974400" y="1554504"/>
                <a:ext cx="4680" cy="36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6543E82-FCE1-0286-D13B-D209362EA94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965760" y="1545504"/>
                  <a:ext cx="223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96B2C04-E09B-EA03-A00D-CA84FA784A2A}"/>
                    </a:ext>
                  </a:extLst>
                </p14:cNvPr>
                <p14:cNvContentPartPr/>
                <p14:nvPr/>
              </p14:nvContentPartPr>
              <p14:xfrm>
                <a:off x="6933360" y="1638024"/>
                <a:ext cx="45720" cy="62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96B2C04-E09B-EA03-A00D-CA84FA784A2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924360" y="1629024"/>
                  <a:ext cx="633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2C0C9EC-75DC-444B-3E4A-AB705577CA1B}"/>
                    </a:ext>
                  </a:extLst>
                </p14:cNvPr>
                <p14:cNvContentPartPr/>
                <p14:nvPr/>
              </p14:nvContentPartPr>
              <p14:xfrm>
                <a:off x="7035240" y="1463064"/>
                <a:ext cx="52200" cy="262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2C0C9EC-75DC-444B-3E4A-AB705577CA1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026600" y="1454064"/>
                  <a:ext cx="69840" cy="27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3669350D-406A-B1DA-1212-FC9427A8BA5C}"/>
                  </a:ext>
                </a:extLst>
              </p14:cNvPr>
              <p14:cNvContentPartPr/>
              <p14:nvPr/>
            </p14:nvContentPartPr>
            <p14:xfrm>
              <a:off x="6924360" y="1991904"/>
              <a:ext cx="51840" cy="471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3669350D-406A-B1DA-1212-FC9427A8BA5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915360" y="1982904"/>
                <a:ext cx="6948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024" name="Ink 1023">
                <a:extLst>
                  <a:ext uri="{FF2B5EF4-FFF2-40B4-BE49-F238E27FC236}">
                    <a16:creationId xmlns:a16="http://schemas.microsoft.com/office/drawing/2014/main" id="{A8F8D6B6-3A66-3227-B8D0-EC05EA9F466F}"/>
                  </a:ext>
                </a:extLst>
              </p14:cNvPr>
              <p14:cNvContentPartPr/>
              <p14:nvPr/>
            </p14:nvContentPartPr>
            <p14:xfrm>
              <a:off x="7258440" y="2292504"/>
              <a:ext cx="50760" cy="53640"/>
            </p14:xfrm>
          </p:contentPart>
        </mc:Choice>
        <mc:Fallback xmlns="">
          <p:pic>
            <p:nvPicPr>
              <p:cNvPr id="1024" name="Ink 1023">
                <a:extLst>
                  <a:ext uri="{FF2B5EF4-FFF2-40B4-BE49-F238E27FC236}">
                    <a16:creationId xmlns:a16="http://schemas.microsoft.com/office/drawing/2014/main" id="{A8F8D6B6-3A66-3227-B8D0-EC05EA9F466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249440" y="2283504"/>
                <a:ext cx="6840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25" name="Ink 1024">
                <a:extLst>
                  <a:ext uri="{FF2B5EF4-FFF2-40B4-BE49-F238E27FC236}">
                    <a16:creationId xmlns:a16="http://schemas.microsoft.com/office/drawing/2014/main" id="{7A2D0EDC-BB9A-0CC0-AE03-44E7143C7B43}"/>
                  </a:ext>
                </a:extLst>
              </p14:cNvPr>
              <p14:cNvContentPartPr/>
              <p14:nvPr/>
            </p14:nvContentPartPr>
            <p14:xfrm>
              <a:off x="7081680" y="2428944"/>
              <a:ext cx="134280" cy="84960"/>
            </p14:xfrm>
          </p:contentPart>
        </mc:Choice>
        <mc:Fallback xmlns="">
          <p:pic>
            <p:nvPicPr>
              <p:cNvPr id="1025" name="Ink 1024">
                <a:extLst>
                  <a:ext uri="{FF2B5EF4-FFF2-40B4-BE49-F238E27FC236}">
                    <a16:creationId xmlns:a16="http://schemas.microsoft.com/office/drawing/2014/main" id="{7A2D0EDC-BB9A-0CC0-AE03-44E7143C7B4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072680" y="2419944"/>
                <a:ext cx="151920" cy="10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3628CBA2-60CF-AF81-50FB-5C7FB16B2E85}"/>
              </a:ext>
            </a:extLst>
          </p:cNvPr>
          <p:cNvGrpSpPr/>
          <p:nvPr/>
        </p:nvGrpSpPr>
        <p:grpSpPr>
          <a:xfrm>
            <a:off x="7315320" y="2399784"/>
            <a:ext cx="222840" cy="281160"/>
            <a:chOff x="7315320" y="2399784"/>
            <a:chExt cx="222840" cy="28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030" name="Ink 1029">
                  <a:extLst>
                    <a:ext uri="{FF2B5EF4-FFF2-40B4-BE49-F238E27FC236}">
                      <a16:creationId xmlns:a16="http://schemas.microsoft.com/office/drawing/2014/main" id="{5941D156-AB4A-2A89-F689-1180E9BB997B}"/>
                    </a:ext>
                  </a:extLst>
                </p14:cNvPr>
                <p14:cNvContentPartPr/>
                <p14:nvPr/>
              </p14:nvContentPartPr>
              <p14:xfrm>
                <a:off x="7315320" y="2414184"/>
                <a:ext cx="46440" cy="108000"/>
              </p14:xfrm>
            </p:contentPart>
          </mc:Choice>
          <mc:Fallback xmlns="">
            <p:pic>
              <p:nvPicPr>
                <p:cNvPr id="1030" name="Ink 1029">
                  <a:extLst>
                    <a:ext uri="{FF2B5EF4-FFF2-40B4-BE49-F238E27FC236}">
                      <a16:creationId xmlns:a16="http://schemas.microsoft.com/office/drawing/2014/main" id="{5941D156-AB4A-2A89-F689-1180E9BB997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306680" y="2405184"/>
                  <a:ext cx="640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31" name="Ink 1030">
                  <a:extLst>
                    <a:ext uri="{FF2B5EF4-FFF2-40B4-BE49-F238E27FC236}">
                      <a16:creationId xmlns:a16="http://schemas.microsoft.com/office/drawing/2014/main" id="{678CB6AC-649C-6411-CF8E-1A19888F3951}"/>
                    </a:ext>
                  </a:extLst>
                </p14:cNvPr>
                <p14:cNvContentPartPr/>
                <p14:nvPr/>
              </p14:nvContentPartPr>
              <p14:xfrm>
                <a:off x="7404600" y="2484744"/>
                <a:ext cx="26280" cy="9720"/>
              </p14:xfrm>
            </p:contentPart>
          </mc:Choice>
          <mc:Fallback xmlns="">
            <p:pic>
              <p:nvPicPr>
                <p:cNvPr id="1031" name="Ink 1030">
                  <a:extLst>
                    <a:ext uri="{FF2B5EF4-FFF2-40B4-BE49-F238E27FC236}">
                      <a16:creationId xmlns:a16="http://schemas.microsoft.com/office/drawing/2014/main" id="{678CB6AC-649C-6411-CF8E-1A19888F395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95960" y="2475744"/>
                  <a:ext cx="439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32" name="Ink 1031">
                  <a:extLst>
                    <a:ext uri="{FF2B5EF4-FFF2-40B4-BE49-F238E27FC236}">
                      <a16:creationId xmlns:a16="http://schemas.microsoft.com/office/drawing/2014/main" id="{69E54FC1-778B-D81A-1797-851301ADDD75}"/>
                    </a:ext>
                  </a:extLst>
                </p14:cNvPr>
                <p14:cNvContentPartPr/>
                <p14:nvPr/>
              </p14:nvContentPartPr>
              <p14:xfrm>
                <a:off x="7407840" y="2455944"/>
                <a:ext cx="33480" cy="6840"/>
              </p14:xfrm>
            </p:contentPart>
          </mc:Choice>
          <mc:Fallback xmlns="">
            <p:pic>
              <p:nvPicPr>
                <p:cNvPr id="1032" name="Ink 1031">
                  <a:extLst>
                    <a:ext uri="{FF2B5EF4-FFF2-40B4-BE49-F238E27FC236}">
                      <a16:creationId xmlns:a16="http://schemas.microsoft.com/office/drawing/2014/main" id="{69E54FC1-778B-D81A-1797-851301ADDD7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399200" y="2446944"/>
                  <a:ext cx="511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33" name="Ink 1032">
                  <a:extLst>
                    <a:ext uri="{FF2B5EF4-FFF2-40B4-BE49-F238E27FC236}">
                      <a16:creationId xmlns:a16="http://schemas.microsoft.com/office/drawing/2014/main" id="{FA77C2CA-E610-4B35-5B9A-AF6FE1F7FA16}"/>
                    </a:ext>
                  </a:extLst>
                </p14:cNvPr>
                <p14:cNvContentPartPr/>
                <p14:nvPr/>
              </p14:nvContentPartPr>
              <p14:xfrm>
                <a:off x="7483440" y="2399784"/>
                <a:ext cx="54720" cy="281160"/>
              </p14:xfrm>
            </p:contentPart>
          </mc:Choice>
          <mc:Fallback xmlns="">
            <p:pic>
              <p:nvPicPr>
                <p:cNvPr id="1033" name="Ink 1032">
                  <a:extLst>
                    <a:ext uri="{FF2B5EF4-FFF2-40B4-BE49-F238E27FC236}">
                      <a16:creationId xmlns:a16="http://schemas.microsoft.com/office/drawing/2014/main" id="{FA77C2CA-E610-4B35-5B9A-AF6FE1F7FA1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474800" y="2391144"/>
                  <a:ext cx="72360" cy="29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AFE78F3F-C197-CD7B-C086-634E946E8FDB}"/>
              </a:ext>
            </a:extLst>
          </p:cNvPr>
          <p:cNvGrpSpPr/>
          <p:nvPr/>
        </p:nvGrpSpPr>
        <p:grpSpPr>
          <a:xfrm>
            <a:off x="7597560" y="2418864"/>
            <a:ext cx="140760" cy="317880"/>
            <a:chOff x="7597560" y="2418864"/>
            <a:chExt cx="140760" cy="31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35" name="Ink 1034">
                  <a:extLst>
                    <a:ext uri="{FF2B5EF4-FFF2-40B4-BE49-F238E27FC236}">
                      <a16:creationId xmlns:a16="http://schemas.microsoft.com/office/drawing/2014/main" id="{80A3164E-83E2-BCBE-0C49-FDEE922CCAEF}"/>
                    </a:ext>
                  </a:extLst>
                </p14:cNvPr>
                <p14:cNvContentPartPr/>
                <p14:nvPr/>
              </p14:nvContentPartPr>
              <p14:xfrm>
                <a:off x="7600440" y="2431104"/>
                <a:ext cx="44640" cy="79560"/>
              </p14:xfrm>
            </p:contentPart>
          </mc:Choice>
          <mc:Fallback xmlns="">
            <p:pic>
              <p:nvPicPr>
                <p:cNvPr id="1035" name="Ink 1034">
                  <a:extLst>
                    <a:ext uri="{FF2B5EF4-FFF2-40B4-BE49-F238E27FC236}">
                      <a16:creationId xmlns:a16="http://schemas.microsoft.com/office/drawing/2014/main" id="{80A3164E-83E2-BCBE-0C49-FDEE922CCAE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591800" y="2422464"/>
                  <a:ext cx="622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36" name="Ink 1035">
                  <a:extLst>
                    <a:ext uri="{FF2B5EF4-FFF2-40B4-BE49-F238E27FC236}">
                      <a16:creationId xmlns:a16="http://schemas.microsoft.com/office/drawing/2014/main" id="{7837E842-EBB4-D9EB-FC4A-544D09685F51}"/>
                    </a:ext>
                  </a:extLst>
                </p14:cNvPr>
                <p14:cNvContentPartPr/>
                <p14:nvPr/>
              </p14:nvContentPartPr>
              <p14:xfrm>
                <a:off x="7597560" y="2561424"/>
                <a:ext cx="40320" cy="45720"/>
              </p14:xfrm>
            </p:contentPart>
          </mc:Choice>
          <mc:Fallback xmlns="">
            <p:pic>
              <p:nvPicPr>
                <p:cNvPr id="1036" name="Ink 1035">
                  <a:extLst>
                    <a:ext uri="{FF2B5EF4-FFF2-40B4-BE49-F238E27FC236}">
                      <a16:creationId xmlns:a16="http://schemas.microsoft.com/office/drawing/2014/main" id="{7837E842-EBB4-D9EB-FC4A-544D09685F5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588920" y="2552784"/>
                  <a:ext cx="579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038" name="Ink 1037">
                  <a:extLst>
                    <a:ext uri="{FF2B5EF4-FFF2-40B4-BE49-F238E27FC236}">
                      <a16:creationId xmlns:a16="http://schemas.microsoft.com/office/drawing/2014/main" id="{90C74DFF-5B90-2244-4CC6-1D430567E7C8}"/>
                    </a:ext>
                  </a:extLst>
                </p14:cNvPr>
                <p14:cNvContentPartPr/>
                <p14:nvPr/>
              </p14:nvContentPartPr>
              <p14:xfrm>
                <a:off x="7617360" y="2648904"/>
                <a:ext cx="4320" cy="54720"/>
              </p14:xfrm>
            </p:contentPart>
          </mc:Choice>
          <mc:Fallback xmlns="">
            <p:pic>
              <p:nvPicPr>
                <p:cNvPr id="1038" name="Ink 1037">
                  <a:extLst>
                    <a:ext uri="{FF2B5EF4-FFF2-40B4-BE49-F238E27FC236}">
                      <a16:creationId xmlns:a16="http://schemas.microsoft.com/office/drawing/2014/main" id="{90C74DFF-5B90-2244-4CC6-1D430567E7C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608360" y="2639904"/>
                  <a:ext cx="219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039" name="Ink 1038">
                  <a:extLst>
                    <a:ext uri="{FF2B5EF4-FFF2-40B4-BE49-F238E27FC236}">
                      <a16:creationId xmlns:a16="http://schemas.microsoft.com/office/drawing/2014/main" id="{78AF53EE-B7A3-D86A-1FF3-16D9987D3B36}"/>
                    </a:ext>
                  </a:extLst>
                </p14:cNvPr>
                <p14:cNvContentPartPr/>
                <p14:nvPr/>
              </p14:nvContentPartPr>
              <p14:xfrm>
                <a:off x="7693320" y="2418864"/>
                <a:ext cx="45000" cy="317880"/>
              </p14:xfrm>
            </p:contentPart>
          </mc:Choice>
          <mc:Fallback xmlns="">
            <p:pic>
              <p:nvPicPr>
                <p:cNvPr id="1039" name="Ink 1038">
                  <a:extLst>
                    <a:ext uri="{FF2B5EF4-FFF2-40B4-BE49-F238E27FC236}">
                      <a16:creationId xmlns:a16="http://schemas.microsoft.com/office/drawing/2014/main" id="{78AF53EE-B7A3-D86A-1FF3-16D9987D3B3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684680" y="2410224"/>
                  <a:ext cx="62640" cy="33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7" name="Group 1056">
            <a:extLst>
              <a:ext uri="{FF2B5EF4-FFF2-40B4-BE49-F238E27FC236}">
                <a16:creationId xmlns:a16="http://schemas.microsoft.com/office/drawing/2014/main" id="{DED0F7CB-0858-40EF-8E54-C6F1C67B64A7}"/>
              </a:ext>
            </a:extLst>
          </p:cNvPr>
          <p:cNvGrpSpPr/>
          <p:nvPr/>
        </p:nvGrpSpPr>
        <p:grpSpPr>
          <a:xfrm>
            <a:off x="6524400" y="2003784"/>
            <a:ext cx="465120" cy="321120"/>
            <a:chOff x="6524400" y="2003784"/>
            <a:chExt cx="465120" cy="32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44" name="Ink 1043">
                  <a:extLst>
                    <a:ext uri="{FF2B5EF4-FFF2-40B4-BE49-F238E27FC236}">
                      <a16:creationId xmlns:a16="http://schemas.microsoft.com/office/drawing/2014/main" id="{E2B36F93-0C0C-81C2-9D05-F69506700100}"/>
                    </a:ext>
                  </a:extLst>
                </p14:cNvPr>
                <p14:cNvContentPartPr/>
                <p14:nvPr/>
              </p14:nvContentPartPr>
              <p14:xfrm>
                <a:off x="6981960" y="2031144"/>
                <a:ext cx="1080" cy="3240"/>
              </p14:xfrm>
            </p:contentPart>
          </mc:Choice>
          <mc:Fallback xmlns="">
            <p:pic>
              <p:nvPicPr>
                <p:cNvPr id="1044" name="Ink 1043">
                  <a:extLst>
                    <a:ext uri="{FF2B5EF4-FFF2-40B4-BE49-F238E27FC236}">
                      <a16:creationId xmlns:a16="http://schemas.microsoft.com/office/drawing/2014/main" id="{E2B36F93-0C0C-81C2-9D05-F6950670010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973320" y="2022504"/>
                  <a:ext cx="187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45" name="Ink 1044">
                  <a:extLst>
                    <a:ext uri="{FF2B5EF4-FFF2-40B4-BE49-F238E27FC236}">
                      <a16:creationId xmlns:a16="http://schemas.microsoft.com/office/drawing/2014/main" id="{9A08D134-919A-7383-AF2C-A20986B7E5EE}"/>
                    </a:ext>
                  </a:extLst>
                </p14:cNvPr>
                <p14:cNvContentPartPr/>
                <p14:nvPr/>
              </p14:nvContentPartPr>
              <p14:xfrm>
                <a:off x="6981960" y="2034024"/>
                <a:ext cx="360" cy="360"/>
              </p14:xfrm>
            </p:contentPart>
          </mc:Choice>
          <mc:Fallback xmlns="">
            <p:pic>
              <p:nvPicPr>
                <p:cNvPr id="1045" name="Ink 1044">
                  <a:extLst>
                    <a:ext uri="{FF2B5EF4-FFF2-40B4-BE49-F238E27FC236}">
                      <a16:creationId xmlns:a16="http://schemas.microsoft.com/office/drawing/2014/main" id="{9A08D134-919A-7383-AF2C-A20986B7E5E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973320" y="202502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46" name="Ink 1045">
                  <a:extLst>
                    <a:ext uri="{FF2B5EF4-FFF2-40B4-BE49-F238E27FC236}">
                      <a16:creationId xmlns:a16="http://schemas.microsoft.com/office/drawing/2014/main" id="{E15BA70A-A54D-9921-C7B8-F00814218EC9}"/>
                    </a:ext>
                  </a:extLst>
                </p14:cNvPr>
                <p14:cNvContentPartPr/>
                <p14:nvPr/>
              </p14:nvContentPartPr>
              <p14:xfrm>
                <a:off x="6981960" y="2027544"/>
                <a:ext cx="7560" cy="6840"/>
              </p14:xfrm>
            </p:contentPart>
          </mc:Choice>
          <mc:Fallback xmlns="">
            <p:pic>
              <p:nvPicPr>
                <p:cNvPr id="1046" name="Ink 1045">
                  <a:extLst>
                    <a:ext uri="{FF2B5EF4-FFF2-40B4-BE49-F238E27FC236}">
                      <a16:creationId xmlns:a16="http://schemas.microsoft.com/office/drawing/2014/main" id="{E15BA70A-A54D-9921-C7B8-F00814218EC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973320" y="2018904"/>
                  <a:ext cx="252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47" name="Ink 1046">
                  <a:extLst>
                    <a:ext uri="{FF2B5EF4-FFF2-40B4-BE49-F238E27FC236}">
                      <a16:creationId xmlns:a16="http://schemas.microsoft.com/office/drawing/2014/main" id="{592909A4-5FE3-AA83-0500-E2ED1A2A9389}"/>
                    </a:ext>
                  </a:extLst>
                </p14:cNvPr>
                <p14:cNvContentPartPr/>
                <p14:nvPr/>
              </p14:nvContentPartPr>
              <p14:xfrm>
                <a:off x="6971880" y="2040864"/>
                <a:ext cx="13680" cy="51480"/>
              </p14:xfrm>
            </p:contentPart>
          </mc:Choice>
          <mc:Fallback xmlns="">
            <p:pic>
              <p:nvPicPr>
                <p:cNvPr id="1047" name="Ink 1046">
                  <a:extLst>
                    <a:ext uri="{FF2B5EF4-FFF2-40B4-BE49-F238E27FC236}">
                      <a16:creationId xmlns:a16="http://schemas.microsoft.com/office/drawing/2014/main" id="{592909A4-5FE3-AA83-0500-E2ED1A2A938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962880" y="2031864"/>
                  <a:ext cx="313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48" name="Ink 1047">
                  <a:extLst>
                    <a:ext uri="{FF2B5EF4-FFF2-40B4-BE49-F238E27FC236}">
                      <a16:creationId xmlns:a16="http://schemas.microsoft.com/office/drawing/2014/main" id="{5B9C7A41-4D07-A815-A26F-9E8381F2D95F}"/>
                    </a:ext>
                  </a:extLst>
                </p14:cNvPr>
                <p14:cNvContentPartPr/>
                <p14:nvPr/>
              </p14:nvContentPartPr>
              <p14:xfrm>
                <a:off x="6945240" y="2111064"/>
                <a:ext cx="24840" cy="96840"/>
              </p14:xfrm>
            </p:contentPart>
          </mc:Choice>
          <mc:Fallback xmlns="">
            <p:pic>
              <p:nvPicPr>
                <p:cNvPr id="1048" name="Ink 1047">
                  <a:extLst>
                    <a:ext uri="{FF2B5EF4-FFF2-40B4-BE49-F238E27FC236}">
                      <a16:creationId xmlns:a16="http://schemas.microsoft.com/office/drawing/2014/main" id="{5B9C7A41-4D07-A815-A26F-9E8381F2D95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936240" y="2102424"/>
                  <a:ext cx="424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49" name="Ink 1048">
                  <a:extLst>
                    <a:ext uri="{FF2B5EF4-FFF2-40B4-BE49-F238E27FC236}">
                      <a16:creationId xmlns:a16="http://schemas.microsoft.com/office/drawing/2014/main" id="{5C252C5B-CD5A-12D2-9228-D3E80B6481F3}"/>
                    </a:ext>
                  </a:extLst>
                </p14:cNvPr>
                <p14:cNvContentPartPr/>
                <p14:nvPr/>
              </p14:nvContentPartPr>
              <p14:xfrm>
                <a:off x="6937320" y="2254344"/>
                <a:ext cx="7200" cy="12240"/>
              </p14:xfrm>
            </p:contentPart>
          </mc:Choice>
          <mc:Fallback xmlns="">
            <p:pic>
              <p:nvPicPr>
                <p:cNvPr id="1049" name="Ink 1048">
                  <a:extLst>
                    <a:ext uri="{FF2B5EF4-FFF2-40B4-BE49-F238E27FC236}">
                      <a16:creationId xmlns:a16="http://schemas.microsoft.com/office/drawing/2014/main" id="{5C252C5B-CD5A-12D2-9228-D3E80B6481F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928320" y="2245344"/>
                  <a:ext cx="248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051" name="Ink 1050">
                  <a:extLst>
                    <a:ext uri="{FF2B5EF4-FFF2-40B4-BE49-F238E27FC236}">
                      <a16:creationId xmlns:a16="http://schemas.microsoft.com/office/drawing/2014/main" id="{BEA98CDD-E9C1-70CD-2E97-7D5DE25C0D46}"/>
                    </a:ext>
                  </a:extLst>
                </p14:cNvPr>
                <p14:cNvContentPartPr/>
                <p14:nvPr/>
              </p14:nvContentPartPr>
              <p14:xfrm>
                <a:off x="6921120" y="2004144"/>
                <a:ext cx="1080" cy="720"/>
              </p14:xfrm>
            </p:contentPart>
          </mc:Choice>
          <mc:Fallback xmlns="">
            <p:pic>
              <p:nvPicPr>
                <p:cNvPr id="1051" name="Ink 1050">
                  <a:extLst>
                    <a:ext uri="{FF2B5EF4-FFF2-40B4-BE49-F238E27FC236}">
                      <a16:creationId xmlns:a16="http://schemas.microsoft.com/office/drawing/2014/main" id="{BEA98CDD-E9C1-70CD-2E97-7D5DE25C0D4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912480" y="1995504"/>
                  <a:ext cx="187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52" name="Ink 1051">
                  <a:extLst>
                    <a:ext uri="{FF2B5EF4-FFF2-40B4-BE49-F238E27FC236}">
                      <a16:creationId xmlns:a16="http://schemas.microsoft.com/office/drawing/2014/main" id="{2BCAD531-C238-438D-E6FD-CBDD1A2D88F7}"/>
                    </a:ext>
                  </a:extLst>
                </p14:cNvPr>
                <p14:cNvContentPartPr/>
                <p14:nvPr/>
              </p14:nvContentPartPr>
              <p14:xfrm>
                <a:off x="6917880" y="2003784"/>
                <a:ext cx="4320" cy="3960"/>
              </p14:xfrm>
            </p:contentPart>
          </mc:Choice>
          <mc:Fallback xmlns="">
            <p:pic>
              <p:nvPicPr>
                <p:cNvPr id="1052" name="Ink 1051">
                  <a:extLst>
                    <a:ext uri="{FF2B5EF4-FFF2-40B4-BE49-F238E27FC236}">
                      <a16:creationId xmlns:a16="http://schemas.microsoft.com/office/drawing/2014/main" id="{2BCAD531-C238-438D-E6FD-CBDD1A2D88F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908880" y="1995144"/>
                  <a:ext cx="219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53" name="Ink 1052">
                  <a:extLst>
                    <a:ext uri="{FF2B5EF4-FFF2-40B4-BE49-F238E27FC236}">
                      <a16:creationId xmlns:a16="http://schemas.microsoft.com/office/drawing/2014/main" id="{D83BC8F6-E334-0DEE-8876-942283507F5B}"/>
                    </a:ext>
                  </a:extLst>
                </p14:cNvPr>
                <p14:cNvContentPartPr/>
                <p14:nvPr/>
              </p14:nvContentPartPr>
              <p14:xfrm>
                <a:off x="6856680" y="2015304"/>
                <a:ext cx="50040" cy="41400"/>
              </p14:xfrm>
            </p:contentPart>
          </mc:Choice>
          <mc:Fallback xmlns="">
            <p:pic>
              <p:nvPicPr>
                <p:cNvPr id="1053" name="Ink 1052">
                  <a:extLst>
                    <a:ext uri="{FF2B5EF4-FFF2-40B4-BE49-F238E27FC236}">
                      <a16:creationId xmlns:a16="http://schemas.microsoft.com/office/drawing/2014/main" id="{D83BC8F6-E334-0DEE-8876-942283507F5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848040" y="2006304"/>
                  <a:ext cx="676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54" name="Ink 1053">
                  <a:extLst>
                    <a:ext uri="{FF2B5EF4-FFF2-40B4-BE49-F238E27FC236}">
                      <a16:creationId xmlns:a16="http://schemas.microsoft.com/office/drawing/2014/main" id="{5AB7602B-0CBE-EC3D-FD28-5484611469E7}"/>
                    </a:ext>
                  </a:extLst>
                </p14:cNvPr>
                <p14:cNvContentPartPr/>
                <p14:nvPr/>
              </p14:nvContentPartPr>
              <p14:xfrm>
                <a:off x="6745800" y="2072184"/>
                <a:ext cx="87120" cy="65520"/>
              </p14:xfrm>
            </p:contentPart>
          </mc:Choice>
          <mc:Fallback xmlns="">
            <p:pic>
              <p:nvPicPr>
                <p:cNvPr id="1054" name="Ink 1053">
                  <a:extLst>
                    <a:ext uri="{FF2B5EF4-FFF2-40B4-BE49-F238E27FC236}">
                      <a16:creationId xmlns:a16="http://schemas.microsoft.com/office/drawing/2014/main" id="{5AB7602B-0CBE-EC3D-FD28-5484611469E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737160" y="2063184"/>
                  <a:ext cx="1047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055" name="Ink 1054">
                  <a:extLst>
                    <a:ext uri="{FF2B5EF4-FFF2-40B4-BE49-F238E27FC236}">
                      <a16:creationId xmlns:a16="http://schemas.microsoft.com/office/drawing/2014/main" id="{F4D07CA5-DF48-EA34-8969-D04834C99F08}"/>
                    </a:ext>
                  </a:extLst>
                </p14:cNvPr>
                <p14:cNvContentPartPr/>
                <p14:nvPr/>
              </p14:nvContentPartPr>
              <p14:xfrm>
                <a:off x="6630240" y="2163984"/>
                <a:ext cx="91440" cy="71640"/>
              </p14:xfrm>
            </p:contentPart>
          </mc:Choice>
          <mc:Fallback xmlns="">
            <p:pic>
              <p:nvPicPr>
                <p:cNvPr id="1055" name="Ink 1054">
                  <a:extLst>
                    <a:ext uri="{FF2B5EF4-FFF2-40B4-BE49-F238E27FC236}">
                      <a16:creationId xmlns:a16="http://schemas.microsoft.com/office/drawing/2014/main" id="{F4D07CA5-DF48-EA34-8969-D04834C99F0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21600" y="2155344"/>
                  <a:ext cx="1090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056" name="Ink 1055">
                  <a:extLst>
                    <a:ext uri="{FF2B5EF4-FFF2-40B4-BE49-F238E27FC236}">
                      <a16:creationId xmlns:a16="http://schemas.microsoft.com/office/drawing/2014/main" id="{2F0345AE-2EBC-F40B-1B52-FFD88D5B962F}"/>
                    </a:ext>
                  </a:extLst>
                </p14:cNvPr>
                <p14:cNvContentPartPr/>
                <p14:nvPr/>
              </p14:nvContentPartPr>
              <p14:xfrm>
                <a:off x="6524400" y="2259384"/>
                <a:ext cx="85320" cy="65520"/>
              </p14:xfrm>
            </p:contentPart>
          </mc:Choice>
          <mc:Fallback xmlns="">
            <p:pic>
              <p:nvPicPr>
                <p:cNvPr id="1056" name="Ink 1055">
                  <a:extLst>
                    <a:ext uri="{FF2B5EF4-FFF2-40B4-BE49-F238E27FC236}">
                      <a16:creationId xmlns:a16="http://schemas.microsoft.com/office/drawing/2014/main" id="{2F0345AE-2EBC-F40B-1B52-FFD88D5B962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515760" y="2250744"/>
                  <a:ext cx="102960" cy="8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080" name="Ink 1079">
                <a:extLst>
                  <a:ext uri="{FF2B5EF4-FFF2-40B4-BE49-F238E27FC236}">
                    <a16:creationId xmlns:a16="http://schemas.microsoft.com/office/drawing/2014/main" id="{A906D7D8-C5EC-D7F4-13A4-2DD6E2A97C64}"/>
                  </a:ext>
                </a:extLst>
              </p14:cNvPr>
              <p14:cNvContentPartPr/>
              <p14:nvPr/>
            </p14:nvContentPartPr>
            <p14:xfrm>
              <a:off x="5837160" y="2340384"/>
              <a:ext cx="47880" cy="116280"/>
            </p14:xfrm>
          </p:contentPart>
        </mc:Choice>
        <mc:Fallback xmlns="">
          <p:pic>
            <p:nvPicPr>
              <p:cNvPr id="1080" name="Ink 1079">
                <a:extLst>
                  <a:ext uri="{FF2B5EF4-FFF2-40B4-BE49-F238E27FC236}">
                    <a16:creationId xmlns:a16="http://schemas.microsoft.com/office/drawing/2014/main" id="{A906D7D8-C5EC-D7F4-13A4-2DD6E2A97C6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828520" y="2331384"/>
                <a:ext cx="6552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084" name="Ink 1083">
                <a:extLst>
                  <a:ext uri="{FF2B5EF4-FFF2-40B4-BE49-F238E27FC236}">
                    <a16:creationId xmlns:a16="http://schemas.microsoft.com/office/drawing/2014/main" id="{11F5CF6D-1A45-D432-E3DF-DB6E3F727431}"/>
                  </a:ext>
                </a:extLst>
              </p14:cNvPr>
              <p14:cNvContentPartPr/>
              <p14:nvPr/>
            </p14:nvContentPartPr>
            <p14:xfrm>
              <a:off x="6866400" y="2288904"/>
              <a:ext cx="62640" cy="50760"/>
            </p14:xfrm>
          </p:contentPart>
        </mc:Choice>
        <mc:Fallback xmlns="">
          <p:pic>
            <p:nvPicPr>
              <p:cNvPr id="1084" name="Ink 1083">
                <a:extLst>
                  <a:ext uri="{FF2B5EF4-FFF2-40B4-BE49-F238E27FC236}">
                    <a16:creationId xmlns:a16="http://schemas.microsoft.com/office/drawing/2014/main" id="{11F5CF6D-1A45-D432-E3DF-DB6E3F72743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857760" y="2279904"/>
                <a:ext cx="8028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085" name="Ink 1084">
                <a:extLst>
                  <a:ext uri="{FF2B5EF4-FFF2-40B4-BE49-F238E27FC236}">
                    <a16:creationId xmlns:a16="http://schemas.microsoft.com/office/drawing/2014/main" id="{63C85C00-3842-4353-01AB-B7B1E393059F}"/>
                  </a:ext>
                </a:extLst>
              </p14:cNvPr>
              <p14:cNvContentPartPr/>
              <p14:nvPr/>
            </p14:nvContentPartPr>
            <p14:xfrm>
              <a:off x="6822480" y="2292144"/>
              <a:ext cx="106560" cy="85680"/>
            </p14:xfrm>
          </p:contentPart>
        </mc:Choice>
        <mc:Fallback xmlns="">
          <p:pic>
            <p:nvPicPr>
              <p:cNvPr id="1085" name="Ink 1084">
                <a:extLst>
                  <a:ext uri="{FF2B5EF4-FFF2-40B4-BE49-F238E27FC236}">
                    <a16:creationId xmlns:a16="http://schemas.microsoft.com/office/drawing/2014/main" id="{63C85C00-3842-4353-01AB-B7B1E393059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813840" y="2283144"/>
                <a:ext cx="12420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086" name="Ink 1085">
                <a:extLst>
                  <a:ext uri="{FF2B5EF4-FFF2-40B4-BE49-F238E27FC236}">
                    <a16:creationId xmlns:a16="http://schemas.microsoft.com/office/drawing/2014/main" id="{EBB7E796-DF4E-8B82-44B0-EC550175C6BD}"/>
                  </a:ext>
                </a:extLst>
              </p14:cNvPr>
              <p14:cNvContentPartPr/>
              <p14:nvPr/>
            </p14:nvContentPartPr>
            <p14:xfrm>
              <a:off x="6741480" y="2323824"/>
              <a:ext cx="153720" cy="105480"/>
            </p14:xfrm>
          </p:contentPart>
        </mc:Choice>
        <mc:Fallback xmlns="">
          <p:pic>
            <p:nvPicPr>
              <p:cNvPr id="1086" name="Ink 1085">
                <a:extLst>
                  <a:ext uri="{FF2B5EF4-FFF2-40B4-BE49-F238E27FC236}">
                    <a16:creationId xmlns:a16="http://schemas.microsoft.com/office/drawing/2014/main" id="{EBB7E796-DF4E-8B82-44B0-EC550175C6B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732840" y="2315184"/>
                <a:ext cx="17136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087" name="Ink 1086">
                <a:extLst>
                  <a:ext uri="{FF2B5EF4-FFF2-40B4-BE49-F238E27FC236}">
                    <a16:creationId xmlns:a16="http://schemas.microsoft.com/office/drawing/2014/main" id="{AC338DB8-56EA-1EAB-AD72-AD31C493C168}"/>
                  </a:ext>
                </a:extLst>
              </p14:cNvPr>
              <p14:cNvContentPartPr/>
              <p14:nvPr/>
            </p14:nvContentPartPr>
            <p14:xfrm>
              <a:off x="6666960" y="2376024"/>
              <a:ext cx="146160" cy="117360"/>
            </p14:xfrm>
          </p:contentPart>
        </mc:Choice>
        <mc:Fallback xmlns="">
          <p:pic>
            <p:nvPicPr>
              <p:cNvPr id="1087" name="Ink 1086">
                <a:extLst>
                  <a:ext uri="{FF2B5EF4-FFF2-40B4-BE49-F238E27FC236}">
                    <a16:creationId xmlns:a16="http://schemas.microsoft.com/office/drawing/2014/main" id="{AC338DB8-56EA-1EAB-AD72-AD31C493C16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657960" y="2367024"/>
                <a:ext cx="16380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088" name="Ink 1087">
                <a:extLst>
                  <a:ext uri="{FF2B5EF4-FFF2-40B4-BE49-F238E27FC236}">
                    <a16:creationId xmlns:a16="http://schemas.microsoft.com/office/drawing/2014/main" id="{1E3E3760-1280-655B-2BFD-09EFE83605AF}"/>
                  </a:ext>
                </a:extLst>
              </p14:cNvPr>
              <p14:cNvContentPartPr/>
              <p14:nvPr/>
            </p14:nvContentPartPr>
            <p14:xfrm>
              <a:off x="6485520" y="2440464"/>
              <a:ext cx="248400" cy="195840"/>
            </p14:xfrm>
          </p:contentPart>
        </mc:Choice>
        <mc:Fallback xmlns="">
          <p:pic>
            <p:nvPicPr>
              <p:cNvPr id="1088" name="Ink 1087">
                <a:extLst>
                  <a:ext uri="{FF2B5EF4-FFF2-40B4-BE49-F238E27FC236}">
                    <a16:creationId xmlns:a16="http://schemas.microsoft.com/office/drawing/2014/main" id="{1E3E3760-1280-655B-2BFD-09EFE83605A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476520" y="2431464"/>
                <a:ext cx="26604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089" name="Ink 1088">
                <a:extLst>
                  <a:ext uri="{FF2B5EF4-FFF2-40B4-BE49-F238E27FC236}">
                    <a16:creationId xmlns:a16="http://schemas.microsoft.com/office/drawing/2014/main" id="{3367F839-6A81-A149-B9F4-F946ED2DEB67}"/>
                  </a:ext>
                </a:extLst>
              </p14:cNvPr>
              <p14:cNvContentPartPr/>
              <p14:nvPr/>
            </p14:nvContentPartPr>
            <p14:xfrm>
              <a:off x="6880800" y="2291424"/>
              <a:ext cx="54360" cy="58320"/>
            </p14:xfrm>
          </p:contentPart>
        </mc:Choice>
        <mc:Fallback xmlns="">
          <p:pic>
            <p:nvPicPr>
              <p:cNvPr id="1089" name="Ink 1088">
                <a:extLst>
                  <a:ext uri="{FF2B5EF4-FFF2-40B4-BE49-F238E27FC236}">
                    <a16:creationId xmlns:a16="http://schemas.microsoft.com/office/drawing/2014/main" id="{3367F839-6A81-A149-B9F4-F946ED2DEB67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871800" y="2282424"/>
                <a:ext cx="72000" cy="7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7" name="Group 1106">
            <a:extLst>
              <a:ext uri="{FF2B5EF4-FFF2-40B4-BE49-F238E27FC236}">
                <a16:creationId xmlns:a16="http://schemas.microsoft.com/office/drawing/2014/main" id="{B52A21BD-1CA8-45F5-F7FD-93ADA5261FA1}"/>
              </a:ext>
            </a:extLst>
          </p:cNvPr>
          <p:cNvGrpSpPr/>
          <p:nvPr/>
        </p:nvGrpSpPr>
        <p:grpSpPr>
          <a:xfrm>
            <a:off x="6571560" y="2578704"/>
            <a:ext cx="310320" cy="618120"/>
            <a:chOff x="6571560" y="2578704"/>
            <a:chExt cx="310320" cy="61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91" name="Ink 1090">
                  <a:extLst>
                    <a:ext uri="{FF2B5EF4-FFF2-40B4-BE49-F238E27FC236}">
                      <a16:creationId xmlns:a16="http://schemas.microsoft.com/office/drawing/2014/main" id="{586FCD52-BF8C-F0C6-7215-E6F3A648CE64}"/>
                    </a:ext>
                  </a:extLst>
                </p14:cNvPr>
                <p14:cNvContentPartPr/>
                <p14:nvPr/>
              </p14:nvContentPartPr>
              <p14:xfrm>
                <a:off x="6588120" y="2578704"/>
                <a:ext cx="32040" cy="296640"/>
              </p14:xfrm>
            </p:contentPart>
          </mc:Choice>
          <mc:Fallback xmlns="">
            <p:pic>
              <p:nvPicPr>
                <p:cNvPr id="1091" name="Ink 1090">
                  <a:extLst>
                    <a:ext uri="{FF2B5EF4-FFF2-40B4-BE49-F238E27FC236}">
                      <a16:creationId xmlns:a16="http://schemas.microsoft.com/office/drawing/2014/main" id="{586FCD52-BF8C-F0C6-7215-E6F3A648CE6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579120" y="2570064"/>
                  <a:ext cx="4968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92" name="Ink 1091">
                  <a:extLst>
                    <a:ext uri="{FF2B5EF4-FFF2-40B4-BE49-F238E27FC236}">
                      <a16:creationId xmlns:a16="http://schemas.microsoft.com/office/drawing/2014/main" id="{0E452A26-A03D-94F6-68E2-ECEF2A473FEC}"/>
                    </a:ext>
                  </a:extLst>
                </p14:cNvPr>
                <p14:cNvContentPartPr/>
                <p14:nvPr/>
              </p14:nvContentPartPr>
              <p14:xfrm>
                <a:off x="6571920" y="2858424"/>
                <a:ext cx="66600" cy="41400"/>
              </p14:xfrm>
            </p:contentPart>
          </mc:Choice>
          <mc:Fallback xmlns="">
            <p:pic>
              <p:nvPicPr>
                <p:cNvPr id="1092" name="Ink 1091">
                  <a:extLst>
                    <a:ext uri="{FF2B5EF4-FFF2-40B4-BE49-F238E27FC236}">
                      <a16:creationId xmlns:a16="http://schemas.microsoft.com/office/drawing/2014/main" id="{0E452A26-A03D-94F6-68E2-ECEF2A473F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562920" y="2849424"/>
                  <a:ext cx="842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97" name="Ink 1096">
                  <a:extLst>
                    <a:ext uri="{FF2B5EF4-FFF2-40B4-BE49-F238E27FC236}">
                      <a16:creationId xmlns:a16="http://schemas.microsoft.com/office/drawing/2014/main" id="{82686BB5-5F1C-290D-9221-822BB8C994AE}"/>
                    </a:ext>
                  </a:extLst>
                </p14:cNvPr>
                <p14:cNvContentPartPr/>
                <p14:nvPr/>
              </p14:nvContentPartPr>
              <p14:xfrm>
                <a:off x="6571560" y="2973984"/>
                <a:ext cx="36000" cy="56880"/>
              </p14:xfrm>
            </p:contentPart>
          </mc:Choice>
          <mc:Fallback xmlns="">
            <p:pic>
              <p:nvPicPr>
                <p:cNvPr id="1097" name="Ink 1096">
                  <a:extLst>
                    <a:ext uri="{FF2B5EF4-FFF2-40B4-BE49-F238E27FC236}">
                      <a16:creationId xmlns:a16="http://schemas.microsoft.com/office/drawing/2014/main" id="{82686BB5-5F1C-290D-9221-822BB8C994A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562560" y="2964984"/>
                  <a:ext cx="536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98" name="Ink 1097">
                  <a:extLst>
                    <a:ext uri="{FF2B5EF4-FFF2-40B4-BE49-F238E27FC236}">
                      <a16:creationId xmlns:a16="http://schemas.microsoft.com/office/drawing/2014/main" id="{26AFB0F0-EF9C-189B-14C8-6B5DA93ABF74}"/>
                    </a:ext>
                  </a:extLst>
                </p14:cNvPr>
                <p14:cNvContentPartPr/>
                <p14:nvPr/>
              </p14:nvContentPartPr>
              <p14:xfrm>
                <a:off x="6601800" y="2984784"/>
                <a:ext cx="41040" cy="65520"/>
              </p14:xfrm>
            </p:contentPart>
          </mc:Choice>
          <mc:Fallback xmlns="">
            <p:pic>
              <p:nvPicPr>
                <p:cNvPr id="1098" name="Ink 1097">
                  <a:extLst>
                    <a:ext uri="{FF2B5EF4-FFF2-40B4-BE49-F238E27FC236}">
                      <a16:creationId xmlns:a16="http://schemas.microsoft.com/office/drawing/2014/main" id="{26AFB0F0-EF9C-189B-14C8-6B5DA93ABF7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593160" y="2975784"/>
                  <a:ext cx="586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102" name="Ink 1101">
                  <a:extLst>
                    <a:ext uri="{FF2B5EF4-FFF2-40B4-BE49-F238E27FC236}">
                      <a16:creationId xmlns:a16="http://schemas.microsoft.com/office/drawing/2014/main" id="{30BF67A9-D0E5-31E9-1944-68A0931D6714}"/>
                    </a:ext>
                  </a:extLst>
                </p14:cNvPr>
                <p14:cNvContentPartPr/>
                <p14:nvPr/>
              </p14:nvContentPartPr>
              <p14:xfrm>
                <a:off x="6707280" y="2912424"/>
                <a:ext cx="39600" cy="236520"/>
              </p14:xfrm>
            </p:contentPart>
          </mc:Choice>
          <mc:Fallback xmlns="">
            <p:pic>
              <p:nvPicPr>
                <p:cNvPr id="1102" name="Ink 1101">
                  <a:extLst>
                    <a:ext uri="{FF2B5EF4-FFF2-40B4-BE49-F238E27FC236}">
                      <a16:creationId xmlns:a16="http://schemas.microsoft.com/office/drawing/2014/main" id="{30BF67A9-D0E5-31E9-1944-68A0931D671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698280" y="2903424"/>
                  <a:ext cx="572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03" name="Ink 1102">
                  <a:extLst>
                    <a:ext uri="{FF2B5EF4-FFF2-40B4-BE49-F238E27FC236}">
                      <a16:creationId xmlns:a16="http://schemas.microsoft.com/office/drawing/2014/main" id="{CDFDCD18-0A28-79ED-4012-03A66BB0E6EB}"/>
                    </a:ext>
                  </a:extLst>
                </p14:cNvPr>
                <p14:cNvContentPartPr/>
                <p14:nvPr/>
              </p14:nvContentPartPr>
              <p14:xfrm>
                <a:off x="6781080" y="2930784"/>
                <a:ext cx="2520" cy="47880"/>
              </p14:xfrm>
            </p:contentPart>
          </mc:Choice>
          <mc:Fallback xmlns="">
            <p:pic>
              <p:nvPicPr>
                <p:cNvPr id="1103" name="Ink 1102">
                  <a:extLst>
                    <a:ext uri="{FF2B5EF4-FFF2-40B4-BE49-F238E27FC236}">
                      <a16:creationId xmlns:a16="http://schemas.microsoft.com/office/drawing/2014/main" id="{CDFDCD18-0A28-79ED-4012-03A66BB0E6E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772080" y="2921784"/>
                  <a:ext cx="201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04" name="Ink 1103">
                  <a:extLst>
                    <a:ext uri="{FF2B5EF4-FFF2-40B4-BE49-F238E27FC236}">
                      <a16:creationId xmlns:a16="http://schemas.microsoft.com/office/drawing/2014/main" id="{3BFF4AC8-EF82-3821-4A92-FAF94BE0FE18}"/>
                    </a:ext>
                  </a:extLst>
                </p14:cNvPr>
                <p14:cNvContentPartPr/>
                <p14:nvPr/>
              </p14:nvContentPartPr>
              <p14:xfrm>
                <a:off x="6781440" y="3016104"/>
                <a:ext cx="4680" cy="42480"/>
              </p14:xfrm>
            </p:contentPart>
          </mc:Choice>
          <mc:Fallback xmlns="">
            <p:pic>
              <p:nvPicPr>
                <p:cNvPr id="1104" name="Ink 1103">
                  <a:extLst>
                    <a:ext uri="{FF2B5EF4-FFF2-40B4-BE49-F238E27FC236}">
                      <a16:creationId xmlns:a16="http://schemas.microsoft.com/office/drawing/2014/main" id="{3BFF4AC8-EF82-3821-4A92-FAF94BE0FE1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772440" y="3007464"/>
                  <a:ext cx="223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05" name="Ink 1104">
                  <a:extLst>
                    <a:ext uri="{FF2B5EF4-FFF2-40B4-BE49-F238E27FC236}">
                      <a16:creationId xmlns:a16="http://schemas.microsoft.com/office/drawing/2014/main" id="{26FE5775-6D83-6FE5-9FC5-9344C243DBE1}"/>
                    </a:ext>
                  </a:extLst>
                </p14:cNvPr>
                <p14:cNvContentPartPr/>
                <p14:nvPr/>
              </p14:nvContentPartPr>
              <p14:xfrm>
                <a:off x="6792600" y="3092064"/>
                <a:ext cx="3600" cy="45360"/>
              </p14:xfrm>
            </p:contentPart>
          </mc:Choice>
          <mc:Fallback xmlns="">
            <p:pic>
              <p:nvPicPr>
                <p:cNvPr id="1105" name="Ink 1104">
                  <a:extLst>
                    <a:ext uri="{FF2B5EF4-FFF2-40B4-BE49-F238E27FC236}">
                      <a16:creationId xmlns:a16="http://schemas.microsoft.com/office/drawing/2014/main" id="{26FE5775-6D83-6FE5-9FC5-9344C243DBE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83600" y="3083424"/>
                  <a:ext cx="212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06" name="Ink 1105">
                  <a:extLst>
                    <a:ext uri="{FF2B5EF4-FFF2-40B4-BE49-F238E27FC236}">
                      <a16:creationId xmlns:a16="http://schemas.microsoft.com/office/drawing/2014/main" id="{C13D2732-D4DA-1FD1-3C98-1CFA44E10F49}"/>
                    </a:ext>
                  </a:extLst>
                </p14:cNvPr>
                <p14:cNvContentPartPr/>
                <p14:nvPr/>
              </p14:nvContentPartPr>
              <p14:xfrm>
                <a:off x="6843000" y="2933304"/>
                <a:ext cx="38880" cy="263520"/>
              </p14:xfrm>
            </p:contentPart>
          </mc:Choice>
          <mc:Fallback xmlns="">
            <p:pic>
              <p:nvPicPr>
                <p:cNvPr id="1106" name="Ink 1105">
                  <a:extLst>
                    <a:ext uri="{FF2B5EF4-FFF2-40B4-BE49-F238E27FC236}">
                      <a16:creationId xmlns:a16="http://schemas.microsoft.com/office/drawing/2014/main" id="{C13D2732-D4DA-1FD1-3C98-1CFA44E10F4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834000" y="2924664"/>
                  <a:ext cx="56520" cy="28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5" name="Group 1114">
            <a:extLst>
              <a:ext uri="{FF2B5EF4-FFF2-40B4-BE49-F238E27FC236}">
                <a16:creationId xmlns:a16="http://schemas.microsoft.com/office/drawing/2014/main" id="{F4140360-866B-5DBC-06CF-BED58AE6057A}"/>
              </a:ext>
            </a:extLst>
          </p:cNvPr>
          <p:cNvGrpSpPr/>
          <p:nvPr/>
        </p:nvGrpSpPr>
        <p:grpSpPr>
          <a:xfrm>
            <a:off x="5953080" y="2305104"/>
            <a:ext cx="602640" cy="345600"/>
            <a:chOff x="5953080" y="2305104"/>
            <a:chExt cx="602640" cy="34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77" name="Ink 1076">
                  <a:extLst>
                    <a:ext uri="{FF2B5EF4-FFF2-40B4-BE49-F238E27FC236}">
                      <a16:creationId xmlns:a16="http://schemas.microsoft.com/office/drawing/2014/main" id="{CF2939B3-B31A-7997-A4AD-1E45AE38D22C}"/>
                    </a:ext>
                  </a:extLst>
                </p14:cNvPr>
                <p14:cNvContentPartPr/>
                <p14:nvPr/>
              </p14:nvContentPartPr>
              <p14:xfrm>
                <a:off x="6232440" y="2390784"/>
                <a:ext cx="236160" cy="50400"/>
              </p14:xfrm>
            </p:contentPart>
          </mc:Choice>
          <mc:Fallback xmlns="">
            <p:pic>
              <p:nvPicPr>
                <p:cNvPr id="1077" name="Ink 1076">
                  <a:extLst>
                    <a:ext uri="{FF2B5EF4-FFF2-40B4-BE49-F238E27FC236}">
                      <a16:creationId xmlns:a16="http://schemas.microsoft.com/office/drawing/2014/main" id="{CF2939B3-B31A-7997-A4AD-1E45AE38D22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223800" y="2382144"/>
                  <a:ext cx="2538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78" name="Ink 1077">
                  <a:extLst>
                    <a:ext uri="{FF2B5EF4-FFF2-40B4-BE49-F238E27FC236}">
                      <a16:creationId xmlns:a16="http://schemas.microsoft.com/office/drawing/2014/main" id="{D071CF99-E781-A9A6-056D-1C8E97CC821B}"/>
                    </a:ext>
                  </a:extLst>
                </p14:cNvPr>
                <p14:cNvContentPartPr/>
                <p14:nvPr/>
              </p14:nvContentPartPr>
              <p14:xfrm>
                <a:off x="6198960" y="2388264"/>
                <a:ext cx="36360" cy="75600"/>
              </p14:xfrm>
            </p:contentPart>
          </mc:Choice>
          <mc:Fallback xmlns="">
            <p:pic>
              <p:nvPicPr>
                <p:cNvPr id="1078" name="Ink 1077">
                  <a:extLst>
                    <a:ext uri="{FF2B5EF4-FFF2-40B4-BE49-F238E27FC236}">
                      <a16:creationId xmlns:a16="http://schemas.microsoft.com/office/drawing/2014/main" id="{D071CF99-E781-A9A6-056D-1C8E97CC821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190320" y="2379624"/>
                  <a:ext cx="54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74" name="Ink 1073">
                  <a:extLst>
                    <a:ext uri="{FF2B5EF4-FFF2-40B4-BE49-F238E27FC236}">
                      <a16:creationId xmlns:a16="http://schemas.microsoft.com/office/drawing/2014/main" id="{C5401D5D-0203-7651-0F31-C7ECF64A2D41}"/>
                    </a:ext>
                  </a:extLst>
                </p14:cNvPr>
                <p14:cNvContentPartPr/>
                <p14:nvPr/>
              </p14:nvContentPartPr>
              <p14:xfrm>
                <a:off x="6499920" y="2315184"/>
                <a:ext cx="55800" cy="53280"/>
              </p14:xfrm>
            </p:contentPart>
          </mc:Choice>
          <mc:Fallback xmlns="">
            <p:pic>
              <p:nvPicPr>
                <p:cNvPr id="1074" name="Ink 1073">
                  <a:extLst>
                    <a:ext uri="{FF2B5EF4-FFF2-40B4-BE49-F238E27FC236}">
                      <a16:creationId xmlns:a16="http://schemas.microsoft.com/office/drawing/2014/main" id="{C5401D5D-0203-7651-0F31-C7ECF64A2D4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490920" y="2306184"/>
                  <a:ext cx="734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75" name="Ink 1074">
                  <a:extLst>
                    <a:ext uri="{FF2B5EF4-FFF2-40B4-BE49-F238E27FC236}">
                      <a16:creationId xmlns:a16="http://schemas.microsoft.com/office/drawing/2014/main" id="{1E47106C-D08F-C289-7C5B-1010FF4AA833}"/>
                    </a:ext>
                  </a:extLst>
                </p14:cNvPr>
                <p14:cNvContentPartPr/>
                <p14:nvPr/>
              </p14:nvContentPartPr>
              <p14:xfrm>
                <a:off x="6453120" y="2337504"/>
                <a:ext cx="80640" cy="313200"/>
              </p14:xfrm>
            </p:contentPart>
          </mc:Choice>
          <mc:Fallback xmlns="">
            <p:pic>
              <p:nvPicPr>
                <p:cNvPr id="1075" name="Ink 1074">
                  <a:extLst>
                    <a:ext uri="{FF2B5EF4-FFF2-40B4-BE49-F238E27FC236}">
                      <a16:creationId xmlns:a16="http://schemas.microsoft.com/office/drawing/2014/main" id="{1E47106C-D08F-C289-7C5B-1010FF4AA83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444120" y="2328504"/>
                  <a:ext cx="9828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108" name="Ink 1107">
                  <a:extLst>
                    <a:ext uri="{FF2B5EF4-FFF2-40B4-BE49-F238E27FC236}">
                      <a16:creationId xmlns:a16="http://schemas.microsoft.com/office/drawing/2014/main" id="{747AE4F9-74A0-44A4-C869-15887997AB4F}"/>
                    </a:ext>
                  </a:extLst>
                </p14:cNvPr>
                <p14:cNvContentPartPr/>
                <p14:nvPr/>
              </p14:nvContentPartPr>
              <p14:xfrm>
                <a:off x="5953080" y="2305104"/>
                <a:ext cx="44280" cy="248400"/>
              </p14:xfrm>
            </p:contentPart>
          </mc:Choice>
          <mc:Fallback xmlns="">
            <p:pic>
              <p:nvPicPr>
                <p:cNvPr id="1108" name="Ink 1107">
                  <a:extLst>
                    <a:ext uri="{FF2B5EF4-FFF2-40B4-BE49-F238E27FC236}">
                      <a16:creationId xmlns:a16="http://schemas.microsoft.com/office/drawing/2014/main" id="{747AE4F9-74A0-44A4-C869-15887997AB4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944080" y="2296464"/>
                  <a:ext cx="619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109" name="Ink 1108">
                  <a:extLst>
                    <a:ext uri="{FF2B5EF4-FFF2-40B4-BE49-F238E27FC236}">
                      <a16:creationId xmlns:a16="http://schemas.microsoft.com/office/drawing/2014/main" id="{2D43C925-08FA-1BA9-5218-6BCD1EE7EFC7}"/>
                    </a:ext>
                  </a:extLst>
                </p14:cNvPr>
                <p14:cNvContentPartPr/>
                <p14:nvPr/>
              </p14:nvContentPartPr>
              <p14:xfrm>
                <a:off x="6056040" y="2334264"/>
                <a:ext cx="1800" cy="55440"/>
              </p14:xfrm>
            </p:contentPart>
          </mc:Choice>
          <mc:Fallback xmlns="">
            <p:pic>
              <p:nvPicPr>
                <p:cNvPr id="1109" name="Ink 1108">
                  <a:extLst>
                    <a:ext uri="{FF2B5EF4-FFF2-40B4-BE49-F238E27FC236}">
                      <a16:creationId xmlns:a16="http://schemas.microsoft.com/office/drawing/2014/main" id="{2D43C925-08FA-1BA9-5218-6BCD1EE7EFC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047040" y="2325264"/>
                  <a:ext cx="194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10" name="Ink 1109">
                  <a:extLst>
                    <a:ext uri="{FF2B5EF4-FFF2-40B4-BE49-F238E27FC236}">
                      <a16:creationId xmlns:a16="http://schemas.microsoft.com/office/drawing/2014/main" id="{4DACF548-A7F6-2D3B-62CF-BB778F0E18C5}"/>
                    </a:ext>
                  </a:extLst>
                </p14:cNvPr>
                <p14:cNvContentPartPr/>
                <p14:nvPr/>
              </p14:nvContentPartPr>
              <p14:xfrm>
                <a:off x="6014280" y="2444784"/>
                <a:ext cx="32040" cy="1080"/>
              </p14:xfrm>
            </p:contentPart>
          </mc:Choice>
          <mc:Fallback xmlns="">
            <p:pic>
              <p:nvPicPr>
                <p:cNvPr id="1110" name="Ink 1109">
                  <a:extLst>
                    <a:ext uri="{FF2B5EF4-FFF2-40B4-BE49-F238E27FC236}">
                      <a16:creationId xmlns:a16="http://schemas.microsoft.com/office/drawing/2014/main" id="{4DACF548-A7F6-2D3B-62CF-BB778F0E18C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005640" y="2435784"/>
                  <a:ext cx="496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11" name="Ink 1110">
                  <a:extLst>
                    <a:ext uri="{FF2B5EF4-FFF2-40B4-BE49-F238E27FC236}">
                      <a16:creationId xmlns:a16="http://schemas.microsoft.com/office/drawing/2014/main" id="{B62D9B1F-E60E-BB2B-9C83-059D4C52E59B}"/>
                    </a:ext>
                  </a:extLst>
                </p14:cNvPr>
                <p14:cNvContentPartPr/>
                <p14:nvPr/>
              </p14:nvContentPartPr>
              <p14:xfrm>
                <a:off x="6080520" y="2436504"/>
                <a:ext cx="2880" cy="29880"/>
              </p14:xfrm>
            </p:contentPart>
          </mc:Choice>
          <mc:Fallback xmlns="">
            <p:pic>
              <p:nvPicPr>
                <p:cNvPr id="1111" name="Ink 1110">
                  <a:extLst>
                    <a:ext uri="{FF2B5EF4-FFF2-40B4-BE49-F238E27FC236}">
                      <a16:creationId xmlns:a16="http://schemas.microsoft.com/office/drawing/2014/main" id="{B62D9B1F-E60E-BB2B-9C83-059D4C52E59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071880" y="2427504"/>
                  <a:ext cx="20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12" name="Ink 1111">
                  <a:extLst>
                    <a:ext uri="{FF2B5EF4-FFF2-40B4-BE49-F238E27FC236}">
                      <a16:creationId xmlns:a16="http://schemas.microsoft.com/office/drawing/2014/main" id="{8A51835E-24E3-5A53-6C6C-FFACC087DBBC}"/>
                    </a:ext>
                  </a:extLst>
                </p14:cNvPr>
                <p14:cNvContentPartPr/>
                <p14:nvPr/>
              </p14:nvContentPartPr>
              <p14:xfrm>
                <a:off x="6052440" y="2510304"/>
                <a:ext cx="27000" cy="47520"/>
              </p14:xfrm>
            </p:contentPart>
          </mc:Choice>
          <mc:Fallback xmlns="">
            <p:pic>
              <p:nvPicPr>
                <p:cNvPr id="1112" name="Ink 1111">
                  <a:extLst>
                    <a:ext uri="{FF2B5EF4-FFF2-40B4-BE49-F238E27FC236}">
                      <a16:creationId xmlns:a16="http://schemas.microsoft.com/office/drawing/2014/main" id="{8A51835E-24E3-5A53-6C6C-FFACC087DBB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043440" y="2501304"/>
                  <a:ext cx="446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14" name="Ink 1113">
                  <a:extLst>
                    <a:ext uri="{FF2B5EF4-FFF2-40B4-BE49-F238E27FC236}">
                      <a16:creationId xmlns:a16="http://schemas.microsoft.com/office/drawing/2014/main" id="{CE611935-0471-79B2-AB43-C15CEAC81E47}"/>
                    </a:ext>
                  </a:extLst>
                </p14:cNvPr>
                <p14:cNvContentPartPr/>
                <p14:nvPr/>
              </p14:nvContentPartPr>
              <p14:xfrm>
                <a:off x="6118320" y="2320224"/>
                <a:ext cx="29160" cy="278280"/>
              </p14:xfrm>
            </p:contentPart>
          </mc:Choice>
          <mc:Fallback xmlns="">
            <p:pic>
              <p:nvPicPr>
                <p:cNvPr id="1114" name="Ink 1113">
                  <a:extLst>
                    <a:ext uri="{FF2B5EF4-FFF2-40B4-BE49-F238E27FC236}">
                      <a16:creationId xmlns:a16="http://schemas.microsoft.com/office/drawing/2014/main" id="{CE611935-0471-79B2-AB43-C15CEAC81E4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109680" y="2311584"/>
                  <a:ext cx="46800" cy="29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8" name="Group 1117">
            <a:extLst>
              <a:ext uri="{FF2B5EF4-FFF2-40B4-BE49-F238E27FC236}">
                <a16:creationId xmlns:a16="http://schemas.microsoft.com/office/drawing/2014/main" id="{9F6A7717-D614-5E7B-5CCF-4B626BD37F8D}"/>
              </a:ext>
            </a:extLst>
          </p:cNvPr>
          <p:cNvGrpSpPr/>
          <p:nvPr/>
        </p:nvGrpSpPr>
        <p:grpSpPr>
          <a:xfrm>
            <a:off x="5886840" y="1886424"/>
            <a:ext cx="875520" cy="339840"/>
            <a:chOff x="5886840" y="1886424"/>
            <a:chExt cx="875520" cy="33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16" name="Ink 1115">
                  <a:extLst>
                    <a:ext uri="{FF2B5EF4-FFF2-40B4-BE49-F238E27FC236}">
                      <a16:creationId xmlns:a16="http://schemas.microsoft.com/office/drawing/2014/main" id="{9143C419-9970-950F-F3B7-E32BA2C8BA96}"/>
                    </a:ext>
                  </a:extLst>
                </p14:cNvPr>
                <p14:cNvContentPartPr/>
                <p14:nvPr/>
              </p14:nvContentPartPr>
              <p14:xfrm>
                <a:off x="5951640" y="1928184"/>
                <a:ext cx="810720" cy="298080"/>
              </p14:xfrm>
            </p:contentPart>
          </mc:Choice>
          <mc:Fallback xmlns="">
            <p:pic>
              <p:nvPicPr>
                <p:cNvPr id="1116" name="Ink 1115">
                  <a:extLst>
                    <a:ext uri="{FF2B5EF4-FFF2-40B4-BE49-F238E27FC236}">
                      <a16:creationId xmlns:a16="http://schemas.microsoft.com/office/drawing/2014/main" id="{9143C419-9970-950F-F3B7-E32BA2C8BA9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942640" y="1919544"/>
                  <a:ext cx="8283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17" name="Ink 1116">
                  <a:extLst>
                    <a:ext uri="{FF2B5EF4-FFF2-40B4-BE49-F238E27FC236}">
                      <a16:creationId xmlns:a16="http://schemas.microsoft.com/office/drawing/2014/main" id="{E08ACA59-9A51-5323-4F17-602BF101E28E}"/>
                    </a:ext>
                  </a:extLst>
                </p14:cNvPr>
                <p14:cNvContentPartPr/>
                <p14:nvPr/>
              </p14:nvContentPartPr>
              <p14:xfrm>
                <a:off x="5886840" y="1886424"/>
                <a:ext cx="56880" cy="97560"/>
              </p14:xfrm>
            </p:contentPart>
          </mc:Choice>
          <mc:Fallback xmlns="">
            <p:pic>
              <p:nvPicPr>
                <p:cNvPr id="1117" name="Ink 1116">
                  <a:extLst>
                    <a:ext uri="{FF2B5EF4-FFF2-40B4-BE49-F238E27FC236}">
                      <a16:creationId xmlns:a16="http://schemas.microsoft.com/office/drawing/2014/main" id="{E08ACA59-9A51-5323-4F17-602BF101E28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878200" y="1877784"/>
                  <a:ext cx="74520" cy="11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11C87C0E-E549-28F5-E831-7668F0BAADF2}"/>
              </a:ext>
            </a:extLst>
          </p:cNvPr>
          <p:cNvGrpSpPr/>
          <p:nvPr/>
        </p:nvGrpSpPr>
        <p:grpSpPr>
          <a:xfrm>
            <a:off x="4251000" y="1684104"/>
            <a:ext cx="806400" cy="245880"/>
            <a:chOff x="4251000" y="1684104"/>
            <a:chExt cx="80640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19" name="Ink 1118">
                  <a:extLst>
                    <a:ext uri="{FF2B5EF4-FFF2-40B4-BE49-F238E27FC236}">
                      <a16:creationId xmlns:a16="http://schemas.microsoft.com/office/drawing/2014/main" id="{1A585765-B419-8DF7-192F-77D95787F0F1}"/>
                    </a:ext>
                  </a:extLst>
                </p14:cNvPr>
                <p14:cNvContentPartPr/>
                <p14:nvPr/>
              </p14:nvContentPartPr>
              <p14:xfrm>
                <a:off x="4251000" y="1720104"/>
                <a:ext cx="67680" cy="81000"/>
              </p14:xfrm>
            </p:contentPart>
          </mc:Choice>
          <mc:Fallback xmlns="">
            <p:pic>
              <p:nvPicPr>
                <p:cNvPr id="1119" name="Ink 1118">
                  <a:extLst>
                    <a:ext uri="{FF2B5EF4-FFF2-40B4-BE49-F238E27FC236}">
                      <a16:creationId xmlns:a16="http://schemas.microsoft.com/office/drawing/2014/main" id="{1A585765-B419-8DF7-192F-77D95787F0F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242000" y="1711104"/>
                  <a:ext cx="853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20" name="Ink 1119">
                  <a:extLst>
                    <a:ext uri="{FF2B5EF4-FFF2-40B4-BE49-F238E27FC236}">
                      <a16:creationId xmlns:a16="http://schemas.microsoft.com/office/drawing/2014/main" id="{73C3B5F6-6918-0984-D62F-DF16A53405C6}"/>
                    </a:ext>
                  </a:extLst>
                </p14:cNvPr>
                <p14:cNvContentPartPr/>
                <p14:nvPr/>
              </p14:nvContentPartPr>
              <p14:xfrm>
                <a:off x="4275840" y="1763664"/>
                <a:ext cx="46080" cy="720"/>
              </p14:xfrm>
            </p:contentPart>
          </mc:Choice>
          <mc:Fallback xmlns="">
            <p:pic>
              <p:nvPicPr>
                <p:cNvPr id="1120" name="Ink 1119">
                  <a:extLst>
                    <a:ext uri="{FF2B5EF4-FFF2-40B4-BE49-F238E27FC236}">
                      <a16:creationId xmlns:a16="http://schemas.microsoft.com/office/drawing/2014/main" id="{73C3B5F6-6918-0984-D62F-DF16A53405C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266840" y="1754664"/>
                  <a:ext cx="637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21" name="Ink 1120">
                  <a:extLst>
                    <a:ext uri="{FF2B5EF4-FFF2-40B4-BE49-F238E27FC236}">
                      <a16:creationId xmlns:a16="http://schemas.microsoft.com/office/drawing/2014/main" id="{ED4DC544-759D-3DBE-1D0B-B172DF697DB7}"/>
                    </a:ext>
                  </a:extLst>
                </p14:cNvPr>
                <p14:cNvContentPartPr/>
                <p14:nvPr/>
              </p14:nvContentPartPr>
              <p14:xfrm>
                <a:off x="4379160" y="1727664"/>
                <a:ext cx="54720" cy="52920"/>
              </p14:xfrm>
            </p:contentPart>
          </mc:Choice>
          <mc:Fallback xmlns="">
            <p:pic>
              <p:nvPicPr>
                <p:cNvPr id="1121" name="Ink 1120">
                  <a:extLst>
                    <a:ext uri="{FF2B5EF4-FFF2-40B4-BE49-F238E27FC236}">
                      <a16:creationId xmlns:a16="http://schemas.microsoft.com/office/drawing/2014/main" id="{ED4DC544-759D-3DBE-1D0B-B172DF697DB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370520" y="1719024"/>
                  <a:ext cx="723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22" name="Ink 1121">
                  <a:extLst>
                    <a:ext uri="{FF2B5EF4-FFF2-40B4-BE49-F238E27FC236}">
                      <a16:creationId xmlns:a16="http://schemas.microsoft.com/office/drawing/2014/main" id="{85BE501A-C60B-5046-D6B5-5390F241CE99}"/>
                    </a:ext>
                  </a:extLst>
                </p14:cNvPr>
                <p14:cNvContentPartPr/>
                <p14:nvPr/>
              </p14:nvContentPartPr>
              <p14:xfrm>
                <a:off x="4387800" y="1728744"/>
                <a:ext cx="182880" cy="90720"/>
              </p14:xfrm>
            </p:contentPart>
          </mc:Choice>
          <mc:Fallback xmlns="">
            <p:pic>
              <p:nvPicPr>
                <p:cNvPr id="1122" name="Ink 1121">
                  <a:extLst>
                    <a:ext uri="{FF2B5EF4-FFF2-40B4-BE49-F238E27FC236}">
                      <a16:creationId xmlns:a16="http://schemas.microsoft.com/office/drawing/2014/main" id="{85BE501A-C60B-5046-D6B5-5390F241CE9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379160" y="1719744"/>
                  <a:ext cx="2005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23" name="Ink 1122">
                  <a:extLst>
                    <a:ext uri="{FF2B5EF4-FFF2-40B4-BE49-F238E27FC236}">
                      <a16:creationId xmlns:a16="http://schemas.microsoft.com/office/drawing/2014/main" id="{A899A4AF-16C6-0D03-E2CD-2630593F52A0}"/>
                    </a:ext>
                  </a:extLst>
                </p14:cNvPr>
                <p14:cNvContentPartPr/>
                <p14:nvPr/>
              </p14:nvContentPartPr>
              <p14:xfrm>
                <a:off x="4531440" y="1769424"/>
                <a:ext cx="33480" cy="7200"/>
              </p14:xfrm>
            </p:contentPart>
          </mc:Choice>
          <mc:Fallback xmlns="">
            <p:pic>
              <p:nvPicPr>
                <p:cNvPr id="1123" name="Ink 1122">
                  <a:extLst>
                    <a:ext uri="{FF2B5EF4-FFF2-40B4-BE49-F238E27FC236}">
                      <a16:creationId xmlns:a16="http://schemas.microsoft.com/office/drawing/2014/main" id="{A899A4AF-16C6-0D03-E2CD-2630593F52A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522800" y="1760784"/>
                  <a:ext cx="511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25" name="Ink 1124">
                  <a:extLst>
                    <a:ext uri="{FF2B5EF4-FFF2-40B4-BE49-F238E27FC236}">
                      <a16:creationId xmlns:a16="http://schemas.microsoft.com/office/drawing/2014/main" id="{9E9A7831-1538-5420-0483-489F2708730F}"/>
                    </a:ext>
                  </a:extLst>
                </p14:cNvPr>
                <p14:cNvContentPartPr/>
                <p14:nvPr/>
              </p14:nvContentPartPr>
              <p14:xfrm>
                <a:off x="4666800" y="1758264"/>
                <a:ext cx="51480" cy="50040"/>
              </p14:xfrm>
            </p:contentPart>
          </mc:Choice>
          <mc:Fallback xmlns="">
            <p:pic>
              <p:nvPicPr>
                <p:cNvPr id="1125" name="Ink 1124">
                  <a:extLst>
                    <a:ext uri="{FF2B5EF4-FFF2-40B4-BE49-F238E27FC236}">
                      <a16:creationId xmlns:a16="http://schemas.microsoft.com/office/drawing/2014/main" id="{9E9A7831-1538-5420-0483-489F2708730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658160" y="1749624"/>
                  <a:ext cx="691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26" name="Ink 1125">
                  <a:extLst>
                    <a:ext uri="{FF2B5EF4-FFF2-40B4-BE49-F238E27FC236}">
                      <a16:creationId xmlns:a16="http://schemas.microsoft.com/office/drawing/2014/main" id="{DDD23AF1-BCB8-2ECD-E9BB-DCF087E0EE50}"/>
                    </a:ext>
                  </a:extLst>
                </p14:cNvPr>
                <p14:cNvContentPartPr/>
                <p14:nvPr/>
              </p14:nvContentPartPr>
              <p14:xfrm>
                <a:off x="4736280" y="1774824"/>
                <a:ext cx="22320" cy="53280"/>
              </p14:xfrm>
            </p:contentPart>
          </mc:Choice>
          <mc:Fallback xmlns="">
            <p:pic>
              <p:nvPicPr>
                <p:cNvPr id="1126" name="Ink 1125">
                  <a:extLst>
                    <a:ext uri="{FF2B5EF4-FFF2-40B4-BE49-F238E27FC236}">
                      <a16:creationId xmlns:a16="http://schemas.microsoft.com/office/drawing/2014/main" id="{DDD23AF1-BCB8-2ECD-E9BB-DCF087E0EE5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727640" y="1765824"/>
                  <a:ext cx="399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27" name="Ink 1126">
                  <a:extLst>
                    <a:ext uri="{FF2B5EF4-FFF2-40B4-BE49-F238E27FC236}">
                      <a16:creationId xmlns:a16="http://schemas.microsoft.com/office/drawing/2014/main" id="{A06531F6-9CAF-03DD-6DDE-78F71C8FFA17}"/>
                    </a:ext>
                  </a:extLst>
                </p14:cNvPr>
                <p14:cNvContentPartPr/>
                <p14:nvPr/>
              </p14:nvContentPartPr>
              <p14:xfrm>
                <a:off x="4827000" y="1685904"/>
                <a:ext cx="48600" cy="234720"/>
              </p14:xfrm>
            </p:contentPart>
          </mc:Choice>
          <mc:Fallback xmlns="">
            <p:pic>
              <p:nvPicPr>
                <p:cNvPr id="1127" name="Ink 1126">
                  <a:extLst>
                    <a:ext uri="{FF2B5EF4-FFF2-40B4-BE49-F238E27FC236}">
                      <a16:creationId xmlns:a16="http://schemas.microsoft.com/office/drawing/2014/main" id="{A06531F6-9CAF-03DD-6DDE-78F71C8FFA1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818000" y="1677264"/>
                  <a:ext cx="662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28" name="Ink 1127">
                  <a:extLst>
                    <a:ext uri="{FF2B5EF4-FFF2-40B4-BE49-F238E27FC236}">
                      <a16:creationId xmlns:a16="http://schemas.microsoft.com/office/drawing/2014/main" id="{648CB6AB-45CB-DDEE-7A47-01554ED6C8D1}"/>
                    </a:ext>
                  </a:extLst>
                </p14:cNvPr>
                <p14:cNvContentPartPr/>
                <p14:nvPr/>
              </p14:nvContentPartPr>
              <p14:xfrm>
                <a:off x="4953720" y="1696704"/>
                <a:ext cx="5040" cy="55440"/>
              </p14:xfrm>
            </p:contentPart>
          </mc:Choice>
          <mc:Fallback xmlns="">
            <p:pic>
              <p:nvPicPr>
                <p:cNvPr id="1128" name="Ink 1127">
                  <a:extLst>
                    <a:ext uri="{FF2B5EF4-FFF2-40B4-BE49-F238E27FC236}">
                      <a16:creationId xmlns:a16="http://schemas.microsoft.com/office/drawing/2014/main" id="{648CB6AB-45CB-DDEE-7A47-01554ED6C8D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945080" y="1688064"/>
                  <a:ext cx="226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29" name="Ink 1128">
                  <a:extLst>
                    <a:ext uri="{FF2B5EF4-FFF2-40B4-BE49-F238E27FC236}">
                      <a16:creationId xmlns:a16="http://schemas.microsoft.com/office/drawing/2014/main" id="{309B3ABF-50E0-936B-3032-B0A51C6FE1B1}"/>
                    </a:ext>
                  </a:extLst>
                </p14:cNvPr>
                <p14:cNvContentPartPr/>
                <p14:nvPr/>
              </p14:nvContentPartPr>
              <p14:xfrm>
                <a:off x="4951200" y="1787784"/>
                <a:ext cx="5040" cy="43200"/>
              </p14:xfrm>
            </p:contentPart>
          </mc:Choice>
          <mc:Fallback xmlns="">
            <p:pic>
              <p:nvPicPr>
                <p:cNvPr id="1129" name="Ink 1128">
                  <a:extLst>
                    <a:ext uri="{FF2B5EF4-FFF2-40B4-BE49-F238E27FC236}">
                      <a16:creationId xmlns:a16="http://schemas.microsoft.com/office/drawing/2014/main" id="{309B3ABF-50E0-936B-3032-B0A51C6FE1B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942560" y="1779144"/>
                  <a:ext cx="226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30" name="Ink 1129">
                  <a:extLst>
                    <a:ext uri="{FF2B5EF4-FFF2-40B4-BE49-F238E27FC236}">
                      <a16:creationId xmlns:a16="http://schemas.microsoft.com/office/drawing/2014/main" id="{7B8E0FD9-B9AA-2B4E-6371-4DD61405ED50}"/>
                    </a:ext>
                  </a:extLst>
                </p14:cNvPr>
                <p14:cNvContentPartPr/>
                <p14:nvPr/>
              </p14:nvContentPartPr>
              <p14:xfrm>
                <a:off x="4954080" y="1864464"/>
                <a:ext cx="4320" cy="38520"/>
              </p14:xfrm>
            </p:contentPart>
          </mc:Choice>
          <mc:Fallback xmlns="">
            <p:pic>
              <p:nvPicPr>
                <p:cNvPr id="1130" name="Ink 1129">
                  <a:extLst>
                    <a:ext uri="{FF2B5EF4-FFF2-40B4-BE49-F238E27FC236}">
                      <a16:creationId xmlns:a16="http://schemas.microsoft.com/office/drawing/2014/main" id="{7B8E0FD9-B9AA-2B4E-6371-4DD61405ED5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945440" y="1855824"/>
                  <a:ext cx="219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31" name="Ink 1130">
                  <a:extLst>
                    <a:ext uri="{FF2B5EF4-FFF2-40B4-BE49-F238E27FC236}">
                      <a16:creationId xmlns:a16="http://schemas.microsoft.com/office/drawing/2014/main" id="{469B4B14-D1A3-08C5-3B25-24DD63DFEE67}"/>
                    </a:ext>
                  </a:extLst>
                </p14:cNvPr>
                <p14:cNvContentPartPr/>
                <p14:nvPr/>
              </p14:nvContentPartPr>
              <p14:xfrm>
                <a:off x="5021760" y="1684104"/>
                <a:ext cx="35640" cy="245880"/>
              </p14:xfrm>
            </p:contentPart>
          </mc:Choice>
          <mc:Fallback xmlns="">
            <p:pic>
              <p:nvPicPr>
                <p:cNvPr id="1131" name="Ink 1130">
                  <a:extLst>
                    <a:ext uri="{FF2B5EF4-FFF2-40B4-BE49-F238E27FC236}">
                      <a16:creationId xmlns:a16="http://schemas.microsoft.com/office/drawing/2014/main" id="{469B4B14-D1A3-08C5-3B25-24DD63DFEE6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012760" y="1675464"/>
                  <a:ext cx="53280" cy="26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0" name="Group 1139">
            <a:extLst>
              <a:ext uri="{FF2B5EF4-FFF2-40B4-BE49-F238E27FC236}">
                <a16:creationId xmlns:a16="http://schemas.microsoft.com/office/drawing/2014/main" id="{6F174454-EBA4-5643-CDE6-479657563F0F}"/>
              </a:ext>
            </a:extLst>
          </p:cNvPr>
          <p:cNvGrpSpPr/>
          <p:nvPr/>
        </p:nvGrpSpPr>
        <p:grpSpPr>
          <a:xfrm>
            <a:off x="5166480" y="1693464"/>
            <a:ext cx="513360" cy="341280"/>
            <a:chOff x="5166480" y="1693464"/>
            <a:chExt cx="513360" cy="34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32" name="Ink 1131">
                  <a:extLst>
                    <a:ext uri="{FF2B5EF4-FFF2-40B4-BE49-F238E27FC236}">
                      <a16:creationId xmlns:a16="http://schemas.microsoft.com/office/drawing/2014/main" id="{95FAA4CF-5393-93CB-9479-13EBC993893A}"/>
                    </a:ext>
                  </a:extLst>
                </p14:cNvPr>
                <p14:cNvContentPartPr/>
                <p14:nvPr/>
              </p14:nvContentPartPr>
              <p14:xfrm>
                <a:off x="5166480" y="1810824"/>
                <a:ext cx="73080" cy="47160"/>
              </p14:xfrm>
            </p:contentPart>
          </mc:Choice>
          <mc:Fallback xmlns="">
            <p:pic>
              <p:nvPicPr>
                <p:cNvPr id="1132" name="Ink 1131">
                  <a:extLst>
                    <a:ext uri="{FF2B5EF4-FFF2-40B4-BE49-F238E27FC236}">
                      <a16:creationId xmlns:a16="http://schemas.microsoft.com/office/drawing/2014/main" id="{95FAA4CF-5393-93CB-9479-13EBC993893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157840" y="1802184"/>
                  <a:ext cx="907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33" name="Ink 1132">
                  <a:extLst>
                    <a:ext uri="{FF2B5EF4-FFF2-40B4-BE49-F238E27FC236}">
                      <a16:creationId xmlns:a16="http://schemas.microsoft.com/office/drawing/2014/main" id="{027794E5-833C-8DC2-19B1-AE46B279A8AA}"/>
                    </a:ext>
                  </a:extLst>
                </p14:cNvPr>
                <p14:cNvContentPartPr/>
                <p14:nvPr/>
              </p14:nvContentPartPr>
              <p14:xfrm>
                <a:off x="5302200" y="1793904"/>
                <a:ext cx="40320" cy="141480"/>
              </p14:xfrm>
            </p:contentPart>
          </mc:Choice>
          <mc:Fallback xmlns="">
            <p:pic>
              <p:nvPicPr>
                <p:cNvPr id="1133" name="Ink 1132">
                  <a:extLst>
                    <a:ext uri="{FF2B5EF4-FFF2-40B4-BE49-F238E27FC236}">
                      <a16:creationId xmlns:a16="http://schemas.microsoft.com/office/drawing/2014/main" id="{027794E5-833C-8DC2-19B1-AE46B279A8A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293200" y="1784904"/>
                  <a:ext cx="579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34" name="Ink 1133">
                  <a:extLst>
                    <a:ext uri="{FF2B5EF4-FFF2-40B4-BE49-F238E27FC236}">
                      <a16:creationId xmlns:a16="http://schemas.microsoft.com/office/drawing/2014/main" id="{7493173C-AF9C-A3B5-4F55-985BB650D907}"/>
                    </a:ext>
                  </a:extLst>
                </p14:cNvPr>
                <p14:cNvContentPartPr/>
                <p14:nvPr/>
              </p14:nvContentPartPr>
              <p14:xfrm>
                <a:off x="5413800" y="1703904"/>
                <a:ext cx="55800" cy="303840"/>
              </p14:xfrm>
            </p:contentPart>
          </mc:Choice>
          <mc:Fallback xmlns="">
            <p:pic>
              <p:nvPicPr>
                <p:cNvPr id="1134" name="Ink 1133">
                  <a:extLst>
                    <a:ext uri="{FF2B5EF4-FFF2-40B4-BE49-F238E27FC236}">
                      <a16:creationId xmlns:a16="http://schemas.microsoft.com/office/drawing/2014/main" id="{7493173C-AF9C-A3B5-4F55-985BB650D90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405160" y="1695264"/>
                  <a:ext cx="7344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35" name="Ink 1134">
                  <a:extLst>
                    <a:ext uri="{FF2B5EF4-FFF2-40B4-BE49-F238E27FC236}">
                      <a16:creationId xmlns:a16="http://schemas.microsoft.com/office/drawing/2014/main" id="{D92C39E8-66BC-9649-DD57-08C1CA23E888}"/>
                    </a:ext>
                  </a:extLst>
                </p14:cNvPr>
                <p14:cNvContentPartPr/>
                <p14:nvPr/>
              </p14:nvContentPartPr>
              <p14:xfrm>
                <a:off x="5546280" y="1725504"/>
                <a:ext cx="5760" cy="63720"/>
              </p14:xfrm>
            </p:contentPart>
          </mc:Choice>
          <mc:Fallback xmlns="">
            <p:pic>
              <p:nvPicPr>
                <p:cNvPr id="1135" name="Ink 1134">
                  <a:extLst>
                    <a:ext uri="{FF2B5EF4-FFF2-40B4-BE49-F238E27FC236}">
                      <a16:creationId xmlns:a16="http://schemas.microsoft.com/office/drawing/2014/main" id="{D92C39E8-66BC-9649-DD57-08C1CA23E88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537280" y="1716504"/>
                  <a:ext cx="234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36" name="Ink 1135">
                  <a:extLst>
                    <a:ext uri="{FF2B5EF4-FFF2-40B4-BE49-F238E27FC236}">
                      <a16:creationId xmlns:a16="http://schemas.microsoft.com/office/drawing/2014/main" id="{5FA670C4-E825-FE85-96D7-8EDF78CDECF0}"/>
                    </a:ext>
                  </a:extLst>
                </p14:cNvPr>
                <p14:cNvContentPartPr/>
                <p14:nvPr/>
              </p14:nvContentPartPr>
              <p14:xfrm>
                <a:off x="5489400" y="1871664"/>
                <a:ext cx="42480" cy="4680"/>
              </p14:xfrm>
            </p:contentPart>
          </mc:Choice>
          <mc:Fallback xmlns="">
            <p:pic>
              <p:nvPicPr>
                <p:cNvPr id="1136" name="Ink 1135">
                  <a:extLst>
                    <a:ext uri="{FF2B5EF4-FFF2-40B4-BE49-F238E27FC236}">
                      <a16:creationId xmlns:a16="http://schemas.microsoft.com/office/drawing/2014/main" id="{5FA670C4-E825-FE85-96D7-8EDF78CDECF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480400" y="1862664"/>
                  <a:ext cx="601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37" name="Ink 1136">
                  <a:extLst>
                    <a:ext uri="{FF2B5EF4-FFF2-40B4-BE49-F238E27FC236}">
                      <a16:creationId xmlns:a16="http://schemas.microsoft.com/office/drawing/2014/main" id="{25DF6FDA-5882-947C-E08A-7BB888291B4F}"/>
                    </a:ext>
                  </a:extLst>
                </p14:cNvPr>
                <p14:cNvContentPartPr/>
                <p14:nvPr/>
              </p14:nvContentPartPr>
              <p14:xfrm>
                <a:off x="5572200" y="1843944"/>
                <a:ext cx="2160" cy="61920"/>
              </p14:xfrm>
            </p:contentPart>
          </mc:Choice>
          <mc:Fallback xmlns="">
            <p:pic>
              <p:nvPicPr>
                <p:cNvPr id="1137" name="Ink 1136">
                  <a:extLst>
                    <a:ext uri="{FF2B5EF4-FFF2-40B4-BE49-F238E27FC236}">
                      <a16:creationId xmlns:a16="http://schemas.microsoft.com/office/drawing/2014/main" id="{25DF6FDA-5882-947C-E08A-7BB888291B4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563200" y="1834944"/>
                  <a:ext cx="198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38" name="Ink 1137">
                  <a:extLst>
                    <a:ext uri="{FF2B5EF4-FFF2-40B4-BE49-F238E27FC236}">
                      <a16:creationId xmlns:a16="http://schemas.microsoft.com/office/drawing/2014/main" id="{70B0DD8D-8124-A87E-DF73-1778FFB286CE}"/>
                    </a:ext>
                  </a:extLst>
                </p14:cNvPr>
                <p14:cNvContentPartPr/>
                <p14:nvPr/>
              </p14:nvContentPartPr>
              <p14:xfrm>
                <a:off x="5503440" y="1956624"/>
                <a:ext cx="51120" cy="71280"/>
              </p14:xfrm>
            </p:contentPart>
          </mc:Choice>
          <mc:Fallback xmlns="">
            <p:pic>
              <p:nvPicPr>
                <p:cNvPr id="1138" name="Ink 1137">
                  <a:extLst>
                    <a:ext uri="{FF2B5EF4-FFF2-40B4-BE49-F238E27FC236}">
                      <a16:creationId xmlns:a16="http://schemas.microsoft.com/office/drawing/2014/main" id="{70B0DD8D-8124-A87E-DF73-1778FFB286C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494440" y="1947984"/>
                  <a:ext cx="687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39" name="Ink 1138">
                  <a:extLst>
                    <a:ext uri="{FF2B5EF4-FFF2-40B4-BE49-F238E27FC236}">
                      <a16:creationId xmlns:a16="http://schemas.microsoft.com/office/drawing/2014/main" id="{9A590E7F-D659-0A1E-7483-DFA62D6E7F9E}"/>
                    </a:ext>
                  </a:extLst>
                </p14:cNvPr>
                <p14:cNvContentPartPr/>
                <p14:nvPr/>
              </p14:nvContentPartPr>
              <p14:xfrm>
                <a:off x="5633400" y="1693464"/>
                <a:ext cx="46440" cy="341280"/>
              </p14:xfrm>
            </p:contentPart>
          </mc:Choice>
          <mc:Fallback xmlns="">
            <p:pic>
              <p:nvPicPr>
                <p:cNvPr id="1139" name="Ink 1138">
                  <a:extLst>
                    <a:ext uri="{FF2B5EF4-FFF2-40B4-BE49-F238E27FC236}">
                      <a16:creationId xmlns:a16="http://schemas.microsoft.com/office/drawing/2014/main" id="{9A590E7F-D659-0A1E-7483-DFA62D6E7F9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624400" y="1684464"/>
                  <a:ext cx="64080" cy="35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6">
            <p14:nvContentPartPr>
              <p14:cNvPr id="1150" name="Ink 1149">
                <a:extLst>
                  <a:ext uri="{FF2B5EF4-FFF2-40B4-BE49-F238E27FC236}">
                    <a16:creationId xmlns:a16="http://schemas.microsoft.com/office/drawing/2014/main" id="{87FE65CB-FE8B-0909-E553-A7DD2D11E594}"/>
                  </a:ext>
                </a:extLst>
              </p14:cNvPr>
              <p14:cNvContentPartPr/>
              <p14:nvPr/>
            </p14:nvContentPartPr>
            <p14:xfrm>
              <a:off x="6642120" y="2487264"/>
              <a:ext cx="41400" cy="33480"/>
            </p14:xfrm>
          </p:contentPart>
        </mc:Choice>
        <mc:Fallback xmlns="">
          <p:pic>
            <p:nvPicPr>
              <p:cNvPr id="1150" name="Ink 1149">
                <a:extLst>
                  <a:ext uri="{FF2B5EF4-FFF2-40B4-BE49-F238E27FC236}">
                    <a16:creationId xmlns:a16="http://schemas.microsoft.com/office/drawing/2014/main" id="{87FE65CB-FE8B-0909-E553-A7DD2D11E594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6633120" y="2478624"/>
                <a:ext cx="59040" cy="5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4" name="Group 1193">
            <a:extLst>
              <a:ext uri="{FF2B5EF4-FFF2-40B4-BE49-F238E27FC236}">
                <a16:creationId xmlns:a16="http://schemas.microsoft.com/office/drawing/2014/main" id="{436E5920-51E2-A9AE-62CC-EB8F57DC2FC7}"/>
              </a:ext>
            </a:extLst>
          </p:cNvPr>
          <p:cNvGrpSpPr/>
          <p:nvPr/>
        </p:nvGrpSpPr>
        <p:grpSpPr>
          <a:xfrm>
            <a:off x="6305880" y="1716504"/>
            <a:ext cx="877680" cy="1245960"/>
            <a:chOff x="6305880" y="1716504"/>
            <a:chExt cx="877680" cy="1245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7D59C44-AF5A-DB53-CC3F-869474950B97}"/>
                    </a:ext>
                  </a:extLst>
                </p14:cNvPr>
                <p14:cNvContentPartPr/>
                <p14:nvPr/>
              </p14:nvContentPartPr>
              <p14:xfrm>
                <a:off x="6676680" y="1716504"/>
                <a:ext cx="506880" cy="670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7D59C44-AF5A-DB53-CC3F-869474950B9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667680" y="1707864"/>
                  <a:ext cx="524520" cy="68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7072D7C-88B5-BAE2-2995-97BB2AA41B70}"/>
                    </a:ext>
                  </a:extLst>
                </p14:cNvPr>
                <p14:cNvContentPartPr/>
                <p14:nvPr/>
              </p14:nvContentPartPr>
              <p14:xfrm>
                <a:off x="6618000" y="1881744"/>
                <a:ext cx="124920" cy="5173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7072D7C-88B5-BAE2-2995-97BB2AA41B7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609360" y="1872744"/>
                  <a:ext cx="14256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98A71A1-A0FE-938F-03CE-232FBD344D5D}"/>
                    </a:ext>
                  </a:extLst>
                </p14:cNvPr>
                <p14:cNvContentPartPr/>
                <p14:nvPr/>
              </p14:nvContentPartPr>
              <p14:xfrm>
                <a:off x="6510360" y="2020344"/>
                <a:ext cx="468720" cy="574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98A71A1-A0FE-938F-03CE-232FBD344D5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501360" y="2011704"/>
                  <a:ext cx="48636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4">
              <p14:nvContentPartPr>
                <p14:cNvPr id="1152" name="Ink 1151">
                  <a:extLst>
                    <a:ext uri="{FF2B5EF4-FFF2-40B4-BE49-F238E27FC236}">
                      <a16:creationId xmlns:a16="http://schemas.microsoft.com/office/drawing/2014/main" id="{40EA0CD3-CD16-F17F-A9F5-3487D3C66287}"/>
                    </a:ext>
                  </a:extLst>
                </p14:cNvPr>
                <p14:cNvContentPartPr/>
                <p14:nvPr/>
              </p14:nvContentPartPr>
              <p14:xfrm>
                <a:off x="6647160" y="2320224"/>
                <a:ext cx="164880" cy="171360"/>
              </p14:xfrm>
            </p:contentPart>
          </mc:Choice>
          <mc:Fallback xmlns="">
            <p:pic>
              <p:nvPicPr>
                <p:cNvPr id="1152" name="Ink 1151">
                  <a:extLst>
                    <a:ext uri="{FF2B5EF4-FFF2-40B4-BE49-F238E27FC236}">
                      <a16:creationId xmlns:a16="http://schemas.microsoft.com/office/drawing/2014/main" id="{40EA0CD3-CD16-F17F-A9F5-3487D3C6628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638520" y="2311224"/>
                  <a:ext cx="1825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6">
              <p14:nvContentPartPr>
                <p14:cNvPr id="1154" name="Ink 1153">
                  <a:extLst>
                    <a:ext uri="{FF2B5EF4-FFF2-40B4-BE49-F238E27FC236}">
                      <a16:creationId xmlns:a16="http://schemas.microsoft.com/office/drawing/2014/main" id="{9B77FCE8-A5BE-1D49-061F-9C2149D32333}"/>
                    </a:ext>
                  </a:extLst>
                </p14:cNvPr>
                <p14:cNvContentPartPr/>
                <p14:nvPr/>
              </p14:nvContentPartPr>
              <p14:xfrm>
                <a:off x="7128480" y="2070744"/>
                <a:ext cx="33480" cy="147960"/>
              </p14:xfrm>
            </p:contentPart>
          </mc:Choice>
          <mc:Fallback xmlns="">
            <p:pic>
              <p:nvPicPr>
                <p:cNvPr id="1154" name="Ink 1153">
                  <a:extLst>
                    <a:ext uri="{FF2B5EF4-FFF2-40B4-BE49-F238E27FC236}">
                      <a16:creationId xmlns:a16="http://schemas.microsoft.com/office/drawing/2014/main" id="{9B77FCE8-A5BE-1D49-061F-9C2149D3233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019400" y="2035464"/>
                  <a:ext cx="2523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8">
              <p14:nvContentPartPr>
                <p14:cNvPr id="1155" name="Ink 1154">
                  <a:extLst>
                    <a:ext uri="{FF2B5EF4-FFF2-40B4-BE49-F238E27FC236}">
                      <a16:creationId xmlns:a16="http://schemas.microsoft.com/office/drawing/2014/main" id="{965F90A5-B132-631D-33E2-2EA2C33E71BA}"/>
                    </a:ext>
                  </a:extLst>
                </p14:cNvPr>
                <p14:cNvContentPartPr/>
                <p14:nvPr/>
              </p14:nvContentPartPr>
              <p14:xfrm>
                <a:off x="7063680" y="2139504"/>
                <a:ext cx="46800" cy="162000"/>
              </p14:xfrm>
            </p:contentPart>
          </mc:Choice>
          <mc:Fallback xmlns="">
            <p:pic>
              <p:nvPicPr>
                <p:cNvPr id="1155" name="Ink 1154">
                  <a:extLst>
                    <a:ext uri="{FF2B5EF4-FFF2-40B4-BE49-F238E27FC236}">
                      <a16:creationId xmlns:a16="http://schemas.microsoft.com/office/drawing/2014/main" id="{965F90A5-B132-631D-33E2-2EA2C33E71B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055040" y="2130504"/>
                  <a:ext cx="644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0">
              <p14:nvContentPartPr>
                <p14:cNvPr id="1156" name="Ink 1155">
                  <a:extLst>
                    <a:ext uri="{FF2B5EF4-FFF2-40B4-BE49-F238E27FC236}">
                      <a16:creationId xmlns:a16="http://schemas.microsoft.com/office/drawing/2014/main" id="{279F4900-0B2C-0064-6DD8-825EDBD85525}"/>
                    </a:ext>
                  </a:extLst>
                </p14:cNvPr>
                <p14:cNvContentPartPr/>
                <p14:nvPr/>
              </p14:nvContentPartPr>
              <p14:xfrm>
                <a:off x="7037760" y="2220144"/>
                <a:ext cx="42120" cy="141120"/>
              </p14:xfrm>
            </p:contentPart>
          </mc:Choice>
          <mc:Fallback xmlns="">
            <p:pic>
              <p:nvPicPr>
                <p:cNvPr id="1156" name="Ink 1155">
                  <a:extLst>
                    <a:ext uri="{FF2B5EF4-FFF2-40B4-BE49-F238E27FC236}">
                      <a16:creationId xmlns:a16="http://schemas.microsoft.com/office/drawing/2014/main" id="{279F4900-0B2C-0064-6DD8-825EDBD8552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029120" y="2211144"/>
                  <a:ext cx="597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2">
              <p14:nvContentPartPr>
                <p14:cNvPr id="1157" name="Ink 1156">
                  <a:extLst>
                    <a:ext uri="{FF2B5EF4-FFF2-40B4-BE49-F238E27FC236}">
                      <a16:creationId xmlns:a16="http://schemas.microsoft.com/office/drawing/2014/main" id="{A7A4B40B-F7A4-A5CE-0410-A10753D9E5B1}"/>
                    </a:ext>
                  </a:extLst>
                </p14:cNvPr>
                <p14:cNvContentPartPr/>
                <p14:nvPr/>
              </p14:nvContentPartPr>
              <p14:xfrm>
                <a:off x="7164120" y="2010624"/>
                <a:ext cx="360" cy="360"/>
              </p14:xfrm>
            </p:contentPart>
          </mc:Choice>
          <mc:Fallback xmlns="">
            <p:pic>
              <p:nvPicPr>
                <p:cNvPr id="1157" name="Ink 1156">
                  <a:extLst>
                    <a:ext uri="{FF2B5EF4-FFF2-40B4-BE49-F238E27FC236}">
                      <a16:creationId xmlns:a16="http://schemas.microsoft.com/office/drawing/2014/main" id="{A7A4B40B-F7A4-A5CE-0410-A10753D9E5B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155480" y="200162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4">
              <p14:nvContentPartPr>
                <p14:cNvPr id="1158" name="Ink 1157">
                  <a:extLst>
                    <a:ext uri="{FF2B5EF4-FFF2-40B4-BE49-F238E27FC236}">
                      <a16:creationId xmlns:a16="http://schemas.microsoft.com/office/drawing/2014/main" id="{459D8D88-71E3-5D55-6EDC-E2826B16630C}"/>
                    </a:ext>
                  </a:extLst>
                </p14:cNvPr>
                <p14:cNvContentPartPr/>
                <p14:nvPr/>
              </p14:nvContentPartPr>
              <p14:xfrm>
                <a:off x="7095720" y="2100264"/>
                <a:ext cx="44640" cy="119520"/>
              </p14:xfrm>
            </p:contentPart>
          </mc:Choice>
          <mc:Fallback xmlns="">
            <p:pic>
              <p:nvPicPr>
                <p:cNvPr id="1158" name="Ink 1157">
                  <a:extLst>
                    <a:ext uri="{FF2B5EF4-FFF2-40B4-BE49-F238E27FC236}">
                      <a16:creationId xmlns:a16="http://schemas.microsoft.com/office/drawing/2014/main" id="{459D8D88-71E3-5D55-6EDC-E2826B16630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087080" y="2091624"/>
                  <a:ext cx="622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6">
              <p14:nvContentPartPr>
                <p14:cNvPr id="1159" name="Ink 1158">
                  <a:extLst>
                    <a:ext uri="{FF2B5EF4-FFF2-40B4-BE49-F238E27FC236}">
                      <a16:creationId xmlns:a16="http://schemas.microsoft.com/office/drawing/2014/main" id="{9DF594EF-DFF4-B6D2-C811-1A76E5352294}"/>
                    </a:ext>
                  </a:extLst>
                </p14:cNvPr>
                <p14:cNvContentPartPr/>
                <p14:nvPr/>
              </p14:nvContentPartPr>
              <p14:xfrm>
                <a:off x="6989160" y="2242464"/>
                <a:ext cx="41760" cy="74520"/>
              </p14:xfrm>
            </p:contentPart>
          </mc:Choice>
          <mc:Fallback xmlns="">
            <p:pic>
              <p:nvPicPr>
                <p:cNvPr id="1159" name="Ink 1158">
                  <a:extLst>
                    <a:ext uri="{FF2B5EF4-FFF2-40B4-BE49-F238E27FC236}">
                      <a16:creationId xmlns:a16="http://schemas.microsoft.com/office/drawing/2014/main" id="{9DF594EF-DFF4-B6D2-C811-1A76E535229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980520" y="2233464"/>
                  <a:ext cx="594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8">
              <p14:nvContentPartPr>
                <p14:cNvPr id="1160" name="Ink 1159">
                  <a:extLst>
                    <a:ext uri="{FF2B5EF4-FFF2-40B4-BE49-F238E27FC236}">
                      <a16:creationId xmlns:a16="http://schemas.microsoft.com/office/drawing/2014/main" id="{9FF78215-8AF7-065B-76AC-B86360E90C2F}"/>
                    </a:ext>
                  </a:extLst>
                </p14:cNvPr>
                <p14:cNvContentPartPr/>
                <p14:nvPr/>
              </p14:nvContentPartPr>
              <p14:xfrm>
                <a:off x="6915720" y="2277384"/>
                <a:ext cx="57240" cy="130320"/>
              </p14:xfrm>
            </p:contentPart>
          </mc:Choice>
          <mc:Fallback xmlns="">
            <p:pic>
              <p:nvPicPr>
                <p:cNvPr id="1160" name="Ink 1159">
                  <a:extLst>
                    <a:ext uri="{FF2B5EF4-FFF2-40B4-BE49-F238E27FC236}">
                      <a16:creationId xmlns:a16="http://schemas.microsoft.com/office/drawing/2014/main" id="{9FF78215-8AF7-065B-76AC-B86360E90C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907080" y="2268384"/>
                  <a:ext cx="748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0">
              <p14:nvContentPartPr>
                <p14:cNvPr id="1161" name="Ink 1160">
                  <a:extLst>
                    <a:ext uri="{FF2B5EF4-FFF2-40B4-BE49-F238E27FC236}">
                      <a16:creationId xmlns:a16="http://schemas.microsoft.com/office/drawing/2014/main" id="{D0EA0C36-471F-ABF8-3EB2-CAE95D6DF9E4}"/>
                    </a:ext>
                  </a:extLst>
                </p14:cNvPr>
                <p14:cNvContentPartPr/>
                <p14:nvPr/>
              </p14:nvContentPartPr>
              <p14:xfrm>
                <a:off x="6843720" y="2351184"/>
                <a:ext cx="50040" cy="127800"/>
              </p14:xfrm>
            </p:contentPart>
          </mc:Choice>
          <mc:Fallback xmlns="">
            <p:pic>
              <p:nvPicPr>
                <p:cNvPr id="1161" name="Ink 1160">
                  <a:extLst>
                    <a:ext uri="{FF2B5EF4-FFF2-40B4-BE49-F238E27FC236}">
                      <a16:creationId xmlns:a16="http://schemas.microsoft.com/office/drawing/2014/main" id="{D0EA0C36-471F-ABF8-3EB2-CAE95D6DF9E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835080" y="2342544"/>
                  <a:ext cx="676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2">
              <p14:nvContentPartPr>
                <p14:cNvPr id="1163" name="Ink 1162">
                  <a:extLst>
                    <a:ext uri="{FF2B5EF4-FFF2-40B4-BE49-F238E27FC236}">
                      <a16:creationId xmlns:a16="http://schemas.microsoft.com/office/drawing/2014/main" id="{95EEB52B-0064-20E1-1EBE-9CB725DA899E}"/>
                    </a:ext>
                  </a:extLst>
                </p14:cNvPr>
                <p14:cNvContentPartPr/>
                <p14:nvPr/>
              </p14:nvContentPartPr>
              <p14:xfrm>
                <a:off x="6598920" y="1757904"/>
                <a:ext cx="56520" cy="281160"/>
              </p14:xfrm>
            </p:contentPart>
          </mc:Choice>
          <mc:Fallback xmlns="">
            <p:pic>
              <p:nvPicPr>
                <p:cNvPr id="1163" name="Ink 1162">
                  <a:extLst>
                    <a:ext uri="{FF2B5EF4-FFF2-40B4-BE49-F238E27FC236}">
                      <a16:creationId xmlns:a16="http://schemas.microsoft.com/office/drawing/2014/main" id="{95EEB52B-0064-20E1-1EBE-9CB725DA899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589920" y="1749264"/>
                  <a:ext cx="7416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4">
              <p14:nvContentPartPr>
                <p14:cNvPr id="1165" name="Ink 1164">
                  <a:extLst>
                    <a:ext uri="{FF2B5EF4-FFF2-40B4-BE49-F238E27FC236}">
                      <a16:creationId xmlns:a16="http://schemas.microsoft.com/office/drawing/2014/main" id="{1122D8C6-9019-9EE4-BCDB-CCAFA93E3AE4}"/>
                    </a:ext>
                  </a:extLst>
                </p14:cNvPr>
                <p14:cNvContentPartPr/>
                <p14:nvPr/>
              </p14:nvContentPartPr>
              <p14:xfrm>
                <a:off x="6312000" y="2368464"/>
                <a:ext cx="42840" cy="223560"/>
              </p14:xfrm>
            </p:contentPart>
          </mc:Choice>
          <mc:Fallback xmlns="">
            <p:pic>
              <p:nvPicPr>
                <p:cNvPr id="1165" name="Ink 1164">
                  <a:extLst>
                    <a:ext uri="{FF2B5EF4-FFF2-40B4-BE49-F238E27FC236}">
                      <a16:creationId xmlns:a16="http://schemas.microsoft.com/office/drawing/2014/main" id="{1122D8C6-9019-9EE4-BCDB-CCAFA93E3AE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303000" y="2359464"/>
                  <a:ext cx="604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6">
              <p14:nvContentPartPr>
                <p14:cNvPr id="1166" name="Ink 1165">
                  <a:extLst>
                    <a:ext uri="{FF2B5EF4-FFF2-40B4-BE49-F238E27FC236}">
                      <a16:creationId xmlns:a16="http://schemas.microsoft.com/office/drawing/2014/main" id="{240A90F3-0010-3E9C-7AFB-80676378720F}"/>
                    </a:ext>
                  </a:extLst>
                </p14:cNvPr>
                <p14:cNvContentPartPr/>
                <p14:nvPr/>
              </p14:nvContentPartPr>
              <p14:xfrm>
                <a:off x="6305880" y="2461704"/>
                <a:ext cx="12600" cy="115560"/>
              </p14:xfrm>
            </p:contentPart>
          </mc:Choice>
          <mc:Fallback xmlns="">
            <p:pic>
              <p:nvPicPr>
                <p:cNvPr id="1166" name="Ink 1165">
                  <a:extLst>
                    <a:ext uri="{FF2B5EF4-FFF2-40B4-BE49-F238E27FC236}">
                      <a16:creationId xmlns:a16="http://schemas.microsoft.com/office/drawing/2014/main" id="{240A90F3-0010-3E9C-7AFB-80676378720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296880" y="2453064"/>
                  <a:ext cx="302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8">
              <p14:nvContentPartPr>
                <p14:cNvPr id="1171" name="Ink 1170">
                  <a:extLst>
                    <a:ext uri="{FF2B5EF4-FFF2-40B4-BE49-F238E27FC236}">
                      <a16:creationId xmlns:a16="http://schemas.microsoft.com/office/drawing/2014/main" id="{E15842EF-8B71-D6B1-2FBC-9AE93A520DBC}"/>
                    </a:ext>
                  </a:extLst>
                </p14:cNvPr>
                <p14:cNvContentPartPr/>
                <p14:nvPr/>
              </p14:nvContentPartPr>
              <p14:xfrm>
                <a:off x="6754800" y="1865544"/>
                <a:ext cx="360" cy="360"/>
              </p14:xfrm>
            </p:contentPart>
          </mc:Choice>
          <mc:Fallback xmlns="">
            <p:pic>
              <p:nvPicPr>
                <p:cNvPr id="1171" name="Ink 1170">
                  <a:extLst>
                    <a:ext uri="{FF2B5EF4-FFF2-40B4-BE49-F238E27FC236}">
                      <a16:creationId xmlns:a16="http://schemas.microsoft.com/office/drawing/2014/main" id="{E15842EF-8B71-D6B1-2FBC-9AE93A520DB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745800" y="185654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9">
              <p14:nvContentPartPr>
                <p14:cNvPr id="1172" name="Ink 1171">
                  <a:extLst>
                    <a:ext uri="{FF2B5EF4-FFF2-40B4-BE49-F238E27FC236}">
                      <a16:creationId xmlns:a16="http://schemas.microsoft.com/office/drawing/2014/main" id="{C3831A4B-8C92-799D-6075-B419E461E38F}"/>
                    </a:ext>
                  </a:extLst>
                </p14:cNvPr>
                <p14:cNvContentPartPr/>
                <p14:nvPr/>
              </p14:nvContentPartPr>
              <p14:xfrm>
                <a:off x="6599280" y="1911624"/>
                <a:ext cx="141120" cy="466200"/>
              </p14:xfrm>
            </p:contentPart>
          </mc:Choice>
          <mc:Fallback xmlns="">
            <p:pic>
              <p:nvPicPr>
                <p:cNvPr id="1172" name="Ink 1171">
                  <a:extLst>
                    <a:ext uri="{FF2B5EF4-FFF2-40B4-BE49-F238E27FC236}">
                      <a16:creationId xmlns:a16="http://schemas.microsoft.com/office/drawing/2014/main" id="{C3831A4B-8C92-799D-6075-B419E461E38F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590280" y="1902624"/>
                  <a:ext cx="15876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1">
              <p14:nvContentPartPr>
                <p14:cNvPr id="1173" name="Ink 1172">
                  <a:extLst>
                    <a:ext uri="{FF2B5EF4-FFF2-40B4-BE49-F238E27FC236}">
                      <a16:creationId xmlns:a16="http://schemas.microsoft.com/office/drawing/2014/main" id="{4EF01FB9-A13E-D34E-475C-83B70377F188}"/>
                    </a:ext>
                  </a:extLst>
                </p14:cNvPr>
                <p14:cNvContentPartPr/>
                <p14:nvPr/>
              </p14:nvContentPartPr>
              <p14:xfrm>
                <a:off x="6576600" y="2019984"/>
                <a:ext cx="82800" cy="303120"/>
              </p14:xfrm>
            </p:contentPart>
          </mc:Choice>
          <mc:Fallback xmlns="">
            <p:pic>
              <p:nvPicPr>
                <p:cNvPr id="1173" name="Ink 1172">
                  <a:extLst>
                    <a:ext uri="{FF2B5EF4-FFF2-40B4-BE49-F238E27FC236}">
                      <a16:creationId xmlns:a16="http://schemas.microsoft.com/office/drawing/2014/main" id="{4EF01FB9-A13E-D34E-475C-83B70377F188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567960" y="2011344"/>
                  <a:ext cx="10044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3">
              <p14:nvContentPartPr>
                <p14:cNvPr id="1175" name="Ink 1174">
                  <a:extLst>
                    <a:ext uri="{FF2B5EF4-FFF2-40B4-BE49-F238E27FC236}">
                      <a16:creationId xmlns:a16="http://schemas.microsoft.com/office/drawing/2014/main" id="{96A1E8E2-4CBD-01B2-F8A9-3246AA552C27}"/>
                    </a:ext>
                  </a:extLst>
                </p14:cNvPr>
                <p14:cNvContentPartPr/>
                <p14:nvPr/>
              </p14:nvContentPartPr>
              <p14:xfrm>
                <a:off x="6543840" y="1912704"/>
                <a:ext cx="137520" cy="487800"/>
              </p14:xfrm>
            </p:contentPart>
          </mc:Choice>
          <mc:Fallback xmlns="">
            <p:pic>
              <p:nvPicPr>
                <p:cNvPr id="1175" name="Ink 1174">
                  <a:extLst>
                    <a:ext uri="{FF2B5EF4-FFF2-40B4-BE49-F238E27FC236}">
                      <a16:creationId xmlns:a16="http://schemas.microsoft.com/office/drawing/2014/main" id="{96A1E8E2-4CBD-01B2-F8A9-3246AA552C27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435480" y="1890384"/>
                  <a:ext cx="35460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5">
              <p14:nvContentPartPr>
                <p14:cNvPr id="1176" name="Ink 1175">
                  <a:extLst>
                    <a:ext uri="{FF2B5EF4-FFF2-40B4-BE49-F238E27FC236}">
                      <a16:creationId xmlns:a16="http://schemas.microsoft.com/office/drawing/2014/main" id="{73C39686-70BB-35D0-C764-1FA2EB7D91A2}"/>
                    </a:ext>
                  </a:extLst>
                </p14:cNvPr>
                <p14:cNvContentPartPr/>
                <p14:nvPr/>
              </p14:nvContentPartPr>
              <p14:xfrm>
                <a:off x="6549240" y="1912704"/>
                <a:ext cx="130320" cy="542160"/>
              </p14:xfrm>
            </p:contentPart>
          </mc:Choice>
          <mc:Fallback xmlns="">
            <p:pic>
              <p:nvPicPr>
                <p:cNvPr id="1176" name="Ink 1175">
                  <a:extLst>
                    <a:ext uri="{FF2B5EF4-FFF2-40B4-BE49-F238E27FC236}">
                      <a16:creationId xmlns:a16="http://schemas.microsoft.com/office/drawing/2014/main" id="{73C39686-70BB-35D0-C764-1FA2EB7D91A2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440880" y="1891824"/>
                  <a:ext cx="347040" cy="5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7">
              <p14:nvContentPartPr>
                <p14:cNvPr id="1177" name="Ink 1176">
                  <a:extLst>
                    <a:ext uri="{FF2B5EF4-FFF2-40B4-BE49-F238E27FC236}">
                      <a16:creationId xmlns:a16="http://schemas.microsoft.com/office/drawing/2014/main" id="{6C4C343C-45D6-F3BD-9354-23718AE77BAF}"/>
                    </a:ext>
                  </a:extLst>
                </p14:cNvPr>
                <p14:cNvContentPartPr/>
                <p14:nvPr/>
              </p14:nvContentPartPr>
              <p14:xfrm>
                <a:off x="6577680" y="1864464"/>
                <a:ext cx="117720" cy="550080"/>
              </p14:xfrm>
            </p:contentPart>
          </mc:Choice>
          <mc:Fallback xmlns="">
            <p:pic>
              <p:nvPicPr>
                <p:cNvPr id="1177" name="Ink 1176">
                  <a:extLst>
                    <a:ext uri="{FF2B5EF4-FFF2-40B4-BE49-F238E27FC236}">
                      <a16:creationId xmlns:a16="http://schemas.microsoft.com/office/drawing/2014/main" id="{6C4C343C-45D6-F3BD-9354-23718AE77BAF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568680" y="1855824"/>
                  <a:ext cx="135360" cy="5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9">
              <p14:nvContentPartPr>
                <p14:cNvPr id="1178" name="Ink 1177">
                  <a:extLst>
                    <a:ext uri="{FF2B5EF4-FFF2-40B4-BE49-F238E27FC236}">
                      <a16:creationId xmlns:a16="http://schemas.microsoft.com/office/drawing/2014/main" id="{FC514956-FF36-BDC1-C25E-34AD6B0563E1}"/>
                    </a:ext>
                  </a:extLst>
                </p14:cNvPr>
                <p14:cNvContentPartPr/>
                <p14:nvPr/>
              </p14:nvContentPartPr>
              <p14:xfrm>
                <a:off x="6638880" y="1985424"/>
                <a:ext cx="84600" cy="390600"/>
              </p14:xfrm>
            </p:contentPart>
          </mc:Choice>
          <mc:Fallback xmlns="">
            <p:pic>
              <p:nvPicPr>
                <p:cNvPr id="1178" name="Ink 1177">
                  <a:extLst>
                    <a:ext uri="{FF2B5EF4-FFF2-40B4-BE49-F238E27FC236}">
                      <a16:creationId xmlns:a16="http://schemas.microsoft.com/office/drawing/2014/main" id="{FC514956-FF36-BDC1-C25E-34AD6B0563E1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629880" y="1976784"/>
                  <a:ext cx="10224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1">
              <p14:nvContentPartPr>
                <p14:cNvPr id="1180" name="Ink 1179">
                  <a:extLst>
                    <a:ext uri="{FF2B5EF4-FFF2-40B4-BE49-F238E27FC236}">
                      <a16:creationId xmlns:a16="http://schemas.microsoft.com/office/drawing/2014/main" id="{03195DC6-C035-D88F-B003-927228621F85}"/>
                    </a:ext>
                  </a:extLst>
                </p14:cNvPr>
                <p14:cNvContentPartPr/>
                <p14:nvPr/>
              </p14:nvContentPartPr>
              <p14:xfrm>
                <a:off x="6506400" y="2137344"/>
                <a:ext cx="30960" cy="122400"/>
              </p14:xfrm>
            </p:contentPart>
          </mc:Choice>
          <mc:Fallback xmlns="">
            <p:pic>
              <p:nvPicPr>
                <p:cNvPr id="1180" name="Ink 1179">
                  <a:extLst>
                    <a:ext uri="{FF2B5EF4-FFF2-40B4-BE49-F238E27FC236}">
                      <a16:creationId xmlns:a16="http://schemas.microsoft.com/office/drawing/2014/main" id="{03195DC6-C035-D88F-B003-927228621F85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497400" y="2128704"/>
                  <a:ext cx="486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3">
              <p14:nvContentPartPr>
                <p14:cNvPr id="1193" name="Ink 1192">
                  <a:extLst>
                    <a:ext uri="{FF2B5EF4-FFF2-40B4-BE49-F238E27FC236}">
                      <a16:creationId xmlns:a16="http://schemas.microsoft.com/office/drawing/2014/main" id="{FF074770-D328-3368-61A8-9CCC14424F2C}"/>
                    </a:ext>
                  </a:extLst>
                </p14:cNvPr>
                <p14:cNvContentPartPr/>
                <p14:nvPr/>
              </p14:nvContentPartPr>
              <p14:xfrm>
                <a:off x="6371760" y="2585184"/>
                <a:ext cx="96840" cy="377280"/>
              </p14:xfrm>
            </p:contentPart>
          </mc:Choice>
          <mc:Fallback xmlns="">
            <p:pic>
              <p:nvPicPr>
                <p:cNvPr id="1193" name="Ink 1192">
                  <a:extLst>
                    <a:ext uri="{FF2B5EF4-FFF2-40B4-BE49-F238E27FC236}">
                      <a16:creationId xmlns:a16="http://schemas.microsoft.com/office/drawing/2014/main" id="{FF074770-D328-3368-61A8-9CCC14424F2C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362760" y="2576184"/>
                  <a:ext cx="114480" cy="39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5" name="Group 1274">
            <a:extLst>
              <a:ext uri="{FF2B5EF4-FFF2-40B4-BE49-F238E27FC236}">
                <a16:creationId xmlns:a16="http://schemas.microsoft.com/office/drawing/2014/main" id="{C2C40E1F-3FB0-F24C-E556-B872A3F2DC2D}"/>
              </a:ext>
            </a:extLst>
          </p:cNvPr>
          <p:cNvGrpSpPr/>
          <p:nvPr/>
        </p:nvGrpSpPr>
        <p:grpSpPr>
          <a:xfrm>
            <a:off x="4486440" y="2001264"/>
            <a:ext cx="684000" cy="454680"/>
            <a:chOff x="4486440" y="2001264"/>
            <a:chExt cx="684000" cy="45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257" name="Ink 1256">
                  <a:extLst>
                    <a:ext uri="{FF2B5EF4-FFF2-40B4-BE49-F238E27FC236}">
                      <a16:creationId xmlns:a16="http://schemas.microsoft.com/office/drawing/2014/main" id="{BB61F818-D892-A80F-C15C-DC91F7351A24}"/>
                    </a:ext>
                  </a:extLst>
                </p14:cNvPr>
                <p14:cNvContentPartPr/>
                <p14:nvPr/>
              </p14:nvContentPartPr>
              <p14:xfrm>
                <a:off x="4744920" y="2001264"/>
                <a:ext cx="8280" cy="72000"/>
              </p14:xfrm>
            </p:contentPart>
          </mc:Choice>
          <mc:Fallback xmlns="">
            <p:pic>
              <p:nvPicPr>
                <p:cNvPr id="1257" name="Ink 1256">
                  <a:extLst>
                    <a:ext uri="{FF2B5EF4-FFF2-40B4-BE49-F238E27FC236}">
                      <a16:creationId xmlns:a16="http://schemas.microsoft.com/office/drawing/2014/main" id="{BB61F818-D892-A80F-C15C-DC91F7351A24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4736280" y="1992624"/>
                  <a:ext cx="259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258" name="Ink 1257">
                  <a:extLst>
                    <a:ext uri="{FF2B5EF4-FFF2-40B4-BE49-F238E27FC236}">
                      <a16:creationId xmlns:a16="http://schemas.microsoft.com/office/drawing/2014/main" id="{2E6FD542-6DB9-9533-7615-7FD96EA9C0EE}"/>
                    </a:ext>
                  </a:extLst>
                </p14:cNvPr>
                <p14:cNvContentPartPr/>
                <p14:nvPr/>
              </p14:nvContentPartPr>
              <p14:xfrm>
                <a:off x="4797840" y="2072184"/>
                <a:ext cx="3960" cy="11160"/>
              </p14:xfrm>
            </p:contentPart>
          </mc:Choice>
          <mc:Fallback xmlns="">
            <p:pic>
              <p:nvPicPr>
                <p:cNvPr id="1258" name="Ink 1257">
                  <a:extLst>
                    <a:ext uri="{FF2B5EF4-FFF2-40B4-BE49-F238E27FC236}">
                      <a16:creationId xmlns:a16="http://schemas.microsoft.com/office/drawing/2014/main" id="{2E6FD542-6DB9-9533-7615-7FD96EA9C0EE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4789200" y="2063184"/>
                  <a:ext cx="216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259" name="Ink 1258">
                  <a:extLst>
                    <a:ext uri="{FF2B5EF4-FFF2-40B4-BE49-F238E27FC236}">
                      <a16:creationId xmlns:a16="http://schemas.microsoft.com/office/drawing/2014/main" id="{BEF7BC41-B803-9972-009C-AEBEB4EE68DF}"/>
                    </a:ext>
                  </a:extLst>
                </p14:cNvPr>
                <p14:cNvContentPartPr/>
                <p14:nvPr/>
              </p14:nvContentPartPr>
              <p14:xfrm>
                <a:off x="4855440" y="2022864"/>
                <a:ext cx="8280" cy="76680"/>
              </p14:xfrm>
            </p:contentPart>
          </mc:Choice>
          <mc:Fallback xmlns="">
            <p:pic>
              <p:nvPicPr>
                <p:cNvPr id="1259" name="Ink 1258">
                  <a:extLst>
                    <a:ext uri="{FF2B5EF4-FFF2-40B4-BE49-F238E27FC236}">
                      <a16:creationId xmlns:a16="http://schemas.microsoft.com/office/drawing/2014/main" id="{BEF7BC41-B803-9972-009C-AEBEB4EE68DF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4846800" y="2013864"/>
                  <a:ext cx="259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260" name="Ink 1259">
                  <a:extLst>
                    <a:ext uri="{FF2B5EF4-FFF2-40B4-BE49-F238E27FC236}">
                      <a16:creationId xmlns:a16="http://schemas.microsoft.com/office/drawing/2014/main" id="{B3E3E2C6-20C2-6CA5-245E-992B282BD16E}"/>
                    </a:ext>
                  </a:extLst>
                </p14:cNvPr>
                <p14:cNvContentPartPr/>
                <p14:nvPr/>
              </p14:nvContentPartPr>
              <p14:xfrm>
                <a:off x="4893960" y="2034744"/>
                <a:ext cx="52560" cy="87120"/>
              </p14:xfrm>
            </p:contentPart>
          </mc:Choice>
          <mc:Fallback xmlns="">
            <p:pic>
              <p:nvPicPr>
                <p:cNvPr id="1260" name="Ink 1259">
                  <a:extLst>
                    <a:ext uri="{FF2B5EF4-FFF2-40B4-BE49-F238E27FC236}">
                      <a16:creationId xmlns:a16="http://schemas.microsoft.com/office/drawing/2014/main" id="{B3E3E2C6-20C2-6CA5-245E-992B282BD16E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4885320" y="2026104"/>
                  <a:ext cx="702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261" name="Ink 1260">
                  <a:extLst>
                    <a:ext uri="{FF2B5EF4-FFF2-40B4-BE49-F238E27FC236}">
                      <a16:creationId xmlns:a16="http://schemas.microsoft.com/office/drawing/2014/main" id="{A39518F0-54E2-1D89-8792-EF879AC0C452}"/>
                    </a:ext>
                  </a:extLst>
                </p14:cNvPr>
                <p14:cNvContentPartPr/>
                <p14:nvPr/>
              </p14:nvContentPartPr>
              <p14:xfrm>
                <a:off x="4738800" y="2167584"/>
                <a:ext cx="46080" cy="52200"/>
              </p14:xfrm>
            </p:contentPart>
          </mc:Choice>
          <mc:Fallback xmlns="">
            <p:pic>
              <p:nvPicPr>
                <p:cNvPr id="1261" name="Ink 1260">
                  <a:extLst>
                    <a:ext uri="{FF2B5EF4-FFF2-40B4-BE49-F238E27FC236}">
                      <a16:creationId xmlns:a16="http://schemas.microsoft.com/office/drawing/2014/main" id="{A39518F0-54E2-1D89-8792-EF879AC0C452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4729800" y="2158944"/>
                  <a:ext cx="637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262" name="Ink 1261">
                  <a:extLst>
                    <a:ext uri="{FF2B5EF4-FFF2-40B4-BE49-F238E27FC236}">
                      <a16:creationId xmlns:a16="http://schemas.microsoft.com/office/drawing/2014/main" id="{4129BEB7-7AF5-E63C-FC86-1E780AA2E2FD}"/>
                    </a:ext>
                  </a:extLst>
                </p14:cNvPr>
                <p14:cNvContentPartPr/>
                <p14:nvPr/>
              </p14:nvContentPartPr>
              <p14:xfrm>
                <a:off x="4830240" y="2238504"/>
                <a:ext cx="360" cy="360"/>
              </p14:xfrm>
            </p:contentPart>
          </mc:Choice>
          <mc:Fallback xmlns="">
            <p:pic>
              <p:nvPicPr>
                <p:cNvPr id="1262" name="Ink 1261">
                  <a:extLst>
                    <a:ext uri="{FF2B5EF4-FFF2-40B4-BE49-F238E27FC236}">
                      <a16:creationId xmlns:a16="http://schemas.microsoft.com/office/drawing/2014/main" id="{4129BEB7-7AF5-E63C-FC86-1E780AA2E2FD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4821240" y="222950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263" name="Ink 1262">
                  <a:extLst>
                    <a:ext uri="{FF2B5EF4-FFF2-40B4-BE49-F238E27FC236}">
                      <a16:creationId xmlns:a16="http://schemas.microsoft.com/office/drawing/2014/main" id="{023CFBBC-7DEB-135C-946B-F36D919FF2AC}"/>
                    </a:ext>
                  </a:extLst>
                </p14:cNvPr>
                <p14:cNvContentPartPr/>
                <p14:nvPr/>
              </p14:nvContentPartPr>
              <p14:xfrm>
                <a:off x="4863360" y="2198904"/>
                <a:ext cx="37080" cy="73440"/>
              </p14:xfrm>
            </p:contentPart>
          </mc:Choice>
          <mc:Fallback xmlns="">
            <p:pic>
              <p:nvPicPr>
                <p:cNvPr id="1263" name="Ink 1262">
                  <a:extLst>
                    <a:ext uri="{FF2B5EF4-FFF2-40B4-BE49-F238E27FC236}">
                      <a16:creationId xmlns:a16="http://schemas.microsoft.com/office/drawing/2014/main" id="{023CFBBC-7DEB-135C-946B-F36D919FF2AC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4854720" y="2190264"/>
                  <a:ext cx="547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264" name="Ink 1263">
                  <a:extLst>
                    <a:ext uri="{FF2B5EF4-FFF2-40B4-BE49-F238E27FC236}">
                      <a16:creationId xmlns:a16="http://schemas.microsoft.com/office/drawing/2014/main" id="{4817ADD0-B15D-15EF-A49D-179449C7C194}"/>
                    </a:ext>
                  </a:extLst>
                </p14:cNvPr>
                <p14:cNvContentPartPr/>
                <p14:nvPr/>
              </p14:nvContentPartPr>
              <p14:xfrm>
                <a:off x="4926000" y="2207544"/>
                <a:ext cx="52560" cy="86040"/>
              </p14:xfrm>
            </p:contentPart>
          </mc:Choice>
          <mc:Fallback xmlns="">
            <p:pic>
              <p:nvPicPr>
                <p:cNvPr id="1264" name="Ink 1263">
                  <a:extLst>
                    <a:ext uri="{FF2B5EF4-FFF2-40B4-BE49-F238E27FC236}">
                      <a16:creationId xmlns:a16="http://schemas.microsoft.com/office/drawing/2014/main" id="{4817ADD0-B15D-15EF-A49D-179449C7C194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4917000" y="2198904"/>
                  <a:ext cx="702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265" name="Ink 1264">
                  <a:extLst>
                    <a:ext uri="{FF2B5EF4-FFF2-40B4-BE49-F238E27FC236}">
                      <a16:creationId xmlns:a16="http://schemas.microsoft.com/office/drawing/2014/main" id="{4F2B5493-8C83-E2A9-CF9F-F89B9DAB1EC9}"/>
                    </a:ext>
                  </a:extLst>
                </p14:cNvPr>
                <p14:cNvContentPartPr/>
                <p14:nvPr/>
              </p14:nvContentPartPr>
              <p14:xfrm>
                <a:off x="4755720" y="2333184"/>
                <a:ext cx="6120" cy="66960"/>
              </p14:xfrm>
            </p:contentPart>
          </mc:Choice>
          <mc:Fallback xmlns="">
            <p:pic>
              <p:nvPicPr>
                <p:cNvPr id="1265" name="Ink 1264">
                  <a:extLst>
                    <a:ext uri="{FF2B5EF4-FFF2-40B4-BE49-F238E27FC236}">
                      <a16:creationId xmlns:a16="http://schemas.microsoft.com/office/drawing/2014/main" id="{4F2B5493-8C83-E2A9-CF9F-F89B9DAB1EC9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4747080" y="2324184"/>
                  <a:ext cx="237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266" name="Ink 1265">
                  <a:extLst>
                    <a:ext uri="{FF2B5EF4-FFF2-40B4-BE49-F238E27FC236}">
                      <a16:creationId xmlns:a16="http://schemas.microsoft.com/office/drawing/2014/main" id="{7C204C4A-3229-6D4E-08B4-2394EC61149B}"/>
                    </a:ext>
                  </a:extLst>
                </p14:cNvPr>
                <p14:cNvContentPartPr/>
                <p14:nvPr/>
              </p14:nvContentPartPr>
              <p14:xfrm>
                <a:off x="4816920" y="2389704"/>
                <a:ext cx="4680" cy="360"/>
              </p14:xfrm>
            </p:contentPart>
          </mc:Choice>
          <mc:Fallback xmlns="">
            <p:pic>
              <p:nvPicPr>
                <p:cNvPr id="1266" name="Ink 1265">
                  <a:extLst>
                    <a:ext uri="{FF2B5EF4-FFF2-40B4-BE49-F238E27FC236}">
                      <a16:creationId xmlns:a16="http://schemas.microsoft.com/office/drawing/2014/main" id="{7C204C4A-3229-6D4E-08B4-2394EC61149B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4808280" y="2381064"/>
                  <a:ext cx="22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267" name="Ink 1266">
                  <a:extLst>
                    <a:ext uri="{FF2B5EF4-FFF2-40B4-BE49-F238E27FC236}">
                      <a16:creationId xmlns:a16="http://schemas.microsoft.com/office/drawing/2014/main" id="{99A8AA19-75F3-B4BB-DF98-AE68A31874FE}"/>
                    </a:ext>
                  </a:extLst>
                </p14:cNvPr>
                <p14:cNvContentPartPr/>
                <p14:nvPr/>
              </p14:nvContentPartPr>
              <p14:xfrm>
                <a:off x="4881720" y="2341824"/>
                <a:ext cx="34200" cy="72720"/>
              </p14:xfrm>
            </p:contentPart>
          </mc:Choice>
          <mc:Fallback xmlns="">
            <p:pic>
              <p:nvPicPr>
                <p:cNvPr id="1267" name="Ink 1266">
                  <a:extLst>
                    <a:ext uri="{FF2B5EF4-FFF2-40B4-BE49-F238E27FC236}">
                      <a16:creationId xmlns:a16="http://schemas.microsoft.com/office/drawing/2014/main" id="{99A8AA19-75F3-B4BB-DF98-AE68A31874F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872720" y="2332824"/>
                  <a:ext cx="518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268" name="Ink 1267">
                  <a:extLst>
                    <a:ext uri="{FF2B5EF4-FFF2-40B4-BE49-F238E27FC236}">
                      <a16:creationId xmlns:a16="http://schemas.microsoft.com/office/drawing/2014/main" id="{FE81C429-A5FE-D865-7675-B9A092BB25A9}"/>
                    </a:ext>
                  </a:extLst>
                </p14:cNvPr>
                <p14:cNvContentPartPr/>
                <p14:nvPr/>
              </p14:nvContentPartPr>
              <p14:xfrm>
                <a:off x="4899000" y="2346144"/>
                <a:ext cx="129600" cy="95400"/>
              </p14:xfrm>
            </p:contentPart>
          </mc:Choice>
          <mc:Fallback xmlns="">
            <p:pic>
              <p:nvPicPr>
                <p:cNvPr id="1268" name="Ink 1267">
                  <a:extLst>
                    <a:ext uri="{FF2B5EF4-FFF2-40B4-BE49-F238E27FC236}">
                      <a16:creationId xmlns:a16="http://schemas.microsoft.com/office/drawing/2014/main" id="{FE81C429-A5FE-D865-7675-B9A092BB25A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890000" y="2337144"/>
                  <a:ext cx="1472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269" name="Ink 1268">
                  <a:extLst>
                    <a:ext uri="{FF2B5EF4-FFF2-40B4-BE49-F238E27FC236}">
                      <a16:creationId xmlns:a16="http://schemas.microsoft.com/office/drawing/2014/main" id="{E262A3A0-8D80-0605-F3DC-B6786B3D87F9}"/>
                    </a:ext>
                  </a:extLst>
                </p14:cNvPr>
                <p14:cNvContentPartPr/>
                <p14:nvPr/>
              </p14:nvContentPartPr>
              <p14:xfrm>
                <a:off x="4996200" y="2399784"/>
                <a:ext cx="50760" cy="15840"/>
              </p14:xfrm>
            </p:contentPart>
          </mc:Choice>
          <mc:Fallback xmlns="">
            <p:pic>
              <p:nvPicPr>
                <p:cNvPr id="1269" name="Ink 1268">
                  <a:extLst>
                    <a:ext uri="{FF2B5EF4-FFF2-40B4-BE49-F238E27FC236}">
                      <a16:creationId xmlns:a16="http://schemas.microsoft.com/office/drawing/2014/main" id="{E262A3A0-8D80-0605-F3DC-B6786B3D87F9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987560" y="2391144"/>
                  <a:ext cx="684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270" name="Ink 1269">
                  <a:extLst>
                    <a:ext uri="{FF2B5EF4-FFF2-40B4-BE49-F238E27FC236}">
                      <a16:creationId xmlns:a16="http://schemas.microsoft.com/office/drawing/2014/main" id="{A40E26F4-CC30-A3E1-7013-91CFD3F57673}"/>
                    </a:ext>
                  </a:extLst>
                </p14:cNvPr>
                <p14:cNvContentPartPr/>
                <p14:nvPr/>
              </p14:nvContentPartPr>
              <p14:xfrm>
                <a:off x="5100240" y="2049144"/>
                <a:ext cx="70200" cy="406800"/>
              </p14:xfrm>
            </p:contentPart>
          </mc:Choice>
          <mc:Fallback xmlns="">
            <p:pic>
              <p:nvPicPr>
                <p:cNvPr id="1270" name="Ink 1269">
                  <a:extLst>
                    <a:ext uri="{FF2B5EF4-FFF2-40B4-BE49-F238E27FC236}">
                      <a16:creationId xmlns:a16="http://schemas.microsoft.com/office/drawing/2014/main" id="{A40E26F4-CC30-A3E1-7013-91CFD3F5767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091240" y="2040144"/>
                  <a:ext cx="8784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272" name="Ink 1271">
                  <a:extLst>
                    <a:ext uri="{FF2B5EF4-FFF2-40B4-BE49-F238E27FC236}">
                      <a16:creationId xmlns:a16="http://schemas.microsoft.com/office/drawing/2014/main" id="{9533740B-8BB6-2CAC-9BAF-2CCFEE1A432A}"/>
                    </a:ext>
                  </a:extLst>
                </p14:cNvPr>
                <p14:cNvContentPartPr/>
                <p14:nvPr/>
              </p14:nvContentPartPr>
              <p14:xfrm>
                <a:off x="4647360" y="2022144"/>
                <a:ext cx="58680" cy="412560"/>
              </p14:xfrm>
            </p:contentPart>
          </mc:Choice>
          <mc:Fallback xmlns="">
            <p:pic>
              <p:nvPicPr>
                <p:cNvPr id="1272" name="Ink 1271">
                  <a:extLst>
                    <a:ext uri="{FF2B5EF4-FFF2-40B4-BE49-F238E27FC236}">
                      <a16:creationId xmlns:a16="http://schemas.microsoft.com/office/drawing/2014/main" id="{9533740B-8BB6-2CAC-9BAF-2CCFEE1A432A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638720" y="2013144"/>
                  <a:ext cx="7632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273" name="Ink 1272">
                  <a:extLst>
                    <a:ext uri="{FF2B5EF4-FFF2-40B4-BE49-F238E27FC236}">
                      <a16:creationId xmlns:a16="http://schemas.microsoft.com/office/drawing/2014/main" id="{7ADCD3FB-4046-6644-E2D5-6C8EA8D1EDAB}"/>
                    </a:ext>
                  </a:extLst>
                </p14:cNvPr>
                <p14:cNvContentPartPr/>
                <p14:nvPr/>
              </p14:nvContentPartPr>
              <p14:xfrm>
                <a:off x="4488600" y="2233824"/>
                <a:ext cx="56520" cy="2880"/>
              </p14:xfrm>
            </p:contentPart>
          </mc:Choice>
          <mc:Fallback xmlns="">
            <p:pic>
              <p:nvPicPr>
                <p:cNvPr id="1273" name="Ink 1272">
                  <a:extLst>
                    <a:ext uri="{FF2B5EF4-FFF2-40B4-BE49-F238E27FC236}">
                      <a16:creationId xmlns:a16="http://schemas.microsoft.com/office/drawing/2014/main" id="{7ADCD3FB-4046-6644-E2D5-6C8EA8D1EDA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479600" y="2224824"/>
                  <a:ext cx="741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274" name="Ink 1273">
                  <a:extLst>
                    <a:ext uri="{FF2B5EF4-FFF2-40B4-BE49-F238E27FC236}">
                      <a16:creationId xmlns:a16="http://schemas.microsoft.com/office/drawing/2014/main" id="{CC574625-F081-9A95-D14A-57B7605C85BC}"/>
                    </a:ext>
                  </a:extLst>
                </p14:cNvPr>
                <p14:cNvContentPartPr/>
                <p14:nvPr/>
              </p14:nvContentPartPr>
              <p14:xfrm>
                <a:off x="4486440" y="2187384"/>
                <a:ext cx="62640" cy="5760"/>
              </p14:xfrm>
            </p:contentPart>
          </mc:Choice>
          <mc:Fallback xmlns="">
            <p:pic>
              <p:nvPicPr>
                <p:cNvPr id="1274" name="Ink 1273">
                  <a:extLst>
                    <a:ext uri="{FF2B5EF4-FFF2-40B4-BE49-F238E27FC236}">
                      <a16:creationId xmlns:a16="http://schemas.microsoft.com/office/drawing/2014/main" id="{CC574625-F081-9A95-D14A-57B7605C85B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477440" y="2178384"/>
                  <a:ext cx="80280" cy="2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1277" name="Ink 1276">
                <a:extLst>
                  <a:ext uri="{FF2B5EF4-FFF2-40B4-BE49-F238E27FC236}">
                    <a16:creationId xmlns:a16="http://schemas.microsoft.com/office/drawing/2014/main" id="{F8D91A79-ECDC-54A0-A158-F4977EF84394}"/>
                  </a:ext>
                </a:extLst>
              </p14:cNvPr>
              <p14:cNvContentPartPr/>
              <p14:nvPr/>
            </p14:nvContentPartPr>
            <p14:xfrm>
              <a:off x="4582920" y="1431744"/>
              <a:ext cx="122400" cy="293760"/>
            </p14:xfrm>
          </p:contentPart>
        </mc:Choice>
        <mc:Fallback xmlns="">
          <p:pic>
            <p:nvPicPr>
              <p:cNvPr id="1277" name="Ink 1276">
                <a:extLst>
                  <a:ext uri="{FF2B5EF4-FFF2-40B4-BE49-F238E27FC236}">
                    <a16:creationId xmlns:a16="http://schemas.microsoft.com/office/drawing/2014/main" id="{F8D91A79-ECDC-54A0-A158-F4977EF84394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4573920" y="1423104"/>
                <a:ext cx="140040" cy="31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2" name="Group 1281">
            <a:extLst>
              <a:ext uri="{FF2B5EF4-FFF2-40B4-BE49-F238E27FC236}">
                <a16:creationId xmlns:a16="http://schemas.microsoft.com/office/drawing/2014/main" id="{C00A45E1-064A-5D8F-69C7-5570897666F8}"/>
              </a:ext>
            </a:extLst>
          </p:cNvPr>
          <p:cNvGrpSpPr/>
          <p:nvPr/>
        </p:nvGrpSpPr>
        <p:grpSpPr>
          <a:xfrm>
            <a:off x="4467720" y="1169304"/>
            <a:ext cx="267120" cy="178920"/>
            <a:chOff x="4467720" y="1169304"/>
            <a:chExt cx="26712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278" name="Ink 1277">
                  <a:extLst>
                    <a:ext uri="{FF2B5EF4-FFF2-40B4-BE49-F238E27FC236}">
                      <a16:creationId xmlns:a16="http://schemas.microsoft.com/office/drawing/2014/main" id="{85785411-D588-939C-104F-B847C7DBE98A}"/>
                    </a:ext>
                  </a:extLst>
                </p14:cNvPr>
                <p14:cNvContentPartPr/>
                <p14:nvPr/>
              </p14:nvContentPartPr>
              <p14:xfrm>
                <a:off x="4467720" y="1169304"/>
                <a:ext cx="54720" cy="80280"/>
              </p14:xfrm>
            </p:contentPart>
          </mc:Choice>
          <mc:Fallback xmlns="">
            <p:pic>
              <p:nvPicPr>
                <p:cNvPr id="1278" name="Ink 1277">
                  <a:extLst>
                    <a:ext uri="{FF2B5EF4-FFF2-40B4-BE49-F238E27FC236}">
                      <a16:creationId xmlns:a16="http://schemas.microsoft.com/office/drawing/2014/main" id="{85785411-D588-939C-104F-B847C7DBE98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459080" y="1160664"/>
                  <a:ext cx="723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279" name="Ink 1278">
                  <a:extLst>
                    <a:ext uri="{FF2B5EF4-FFF2-40B4-BE49-F238E27FC236}">
                      <a16:creationId xmlns:a16="http://schemas.microsoft.com/office/drawing/2014/main" id="{EEBF8627-1017-05C4-2C29-4A2EB189D982}"/>
                    </a:ext>
                  </a:extLst>
                </p14:cNvPr>
                <p14:cNvContentPartPr/>
                <p14:nvPr/>
              </p14:nvContentPartPr>
              <p14:xfrm>
                <a:off x="4562400" y="1272984"/>
                <a:ext cx="1080" cy="12240"/>
              </p14:xfrm>
            </p:contentPart>
          </mc:Choice>
          <mc:Fallback xmlns="">
            <p:pic>
              <p:nvPicPr>
                <p:cNvPr id="1279" name="Ink 1278">
                  <a:extLst>
                    <a:ext uri="{FF2B5EF4-FFF2-40B4-BE49-F238E27FC236}">
                      <a16:creationId xmlns:a16="http://schemas.microsoft.com/office/drawing/2014/main" id="{EEBF8627-1017-05C4-2C29-4A2EB189D98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553760" y="1263984"/>
                  <a:ext cx="187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280" name="Ink 1279">
                  <a:extLst>
                    <a:ext uri="{FF2B5EF4-FFF2-40B4-BE49-F238E27FC236}">
                      <a16:creationId xmlns:a16="http://schemas.microsoft.com/office/drawing/2014/main" id="{66564229-48D2-3DD4-5967-F55DAAD7B0DB}"/>
                    </a:ext>
                  </a:extLst>
                </p14:cNvPr>
                <p14:cNvContentPartPr/>
                <p14:nvPr/>
              </p14:nvContentPartPr>
              <p14:xfrm>
                <a:off x="4616760" y="1219704"/>
                <a:ext cx="59760" cy="122040"/>
              </p14:xfrm>
            </p:contentPart>
          </mc:Choice>
          <mc:Fallback xmlns="">
            <p:pic>
              <p:nvPicPr>
                <p:cNvPr id="1280" name="Ink 1279">
                  <a:extLst>
                    <a:ext uri="{FF2B5EF4-FFF2-40B4-BE49-F238E27FC236}">
                      <a16:creationId xmlns:a16="http://schemas.microsoft.com/office/drawing/2014/main" id="{66564229-48D2-3DD4-5967-F55DAAD7B0D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607760" y="1210704"/>
                  <a:ext cx="774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281" name="Ink 1280">
                  <a:extLst>
                    <a:ext uri="{FF2B5EF4-FFF2-40B4-BE49-F238E27FC236}">
                      <a16:creationId xmlns:a16="http://schemas.microsoft.com/office/drawing/2014/main" id="{496891E3-987B-A3EB-86DE-E9FA8E4D81DB}"/>
                    </a:ext>
                  </a:extLst>
                </p14:cNvPr>
                <p14:cNvContentPartPr/>
                <p14:nvPr/>
              </p14:nvContentPartPr>
              <p14:xfrm>
                <a:off x="4704600" y="1281984"/>
                <a:ext cx="30240" cy="66240"/>
              </p14:xfrm>
            </p:contentPart>
          </mc:Choice>
          <mc:Fallback xmlns="">
            <p:pic>
              <p:nvPicPr>
                <p:cNvPr id="1281" name="Ink 1280">
                  <a:extLst>
                    <a:ext uri="{FF2B5EF4-FFF2-40B4-BE49-F238E27FC236}">
                      <a16:creationId xmlns:a16="http://schemas.microsoft.com/office/drawing/2014/main" id="{496891E3-987B-A3EB-86DE-E9FA8E4D81D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695600" y="1273344"/>
                  <a:ext cx="47880" cy="8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8" name="Group 1287">
            <a:extLst>
              <a:ext uri="{FF2B5EF4-FFF2-40B4-BE49-F238E27FC236}">
                <a16:creationId xmlns:a16="http://schemas.microsoft.com/office/drawing/2014/main" id="{97163C1C-294A-1C9C-23DA-061D30DBB7F0}"/>
              </a:ext>
            </a:extLst>
          </p:cNvPr>
          <p:cNvGrpSpPr/>
          <p:nvPr/>
        </p:nvGrpSpPr>
        <p:grpSpPr>
          <a:xfrm>
            <a:off x="5139480" y="1219704"/>
            <a:ext cx="302400" cy="488880"/>
            <a:chOff x="5139480" y="1219704"/>
            <a:chExt cx="302400" cy="48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283" name="Ink 1282">
                  <a:extLst>
                    <a:ext uri="{FF2B5EF4-FFF2-40B4-BE49-F238E27FC236}">
                      <a16:creationId xmlns:a16="http://schemas.microsoft.com/office/drawing/2014/main" id="{1751D977-A163-4742-8644-017FE8DF1C4B}"/>
                    </a:ext>
                  </a:extLst>
                </p14:cNvPr>
                <p14:cNvContentPartPr/>
                <p14:nvPr/>
              </p14:nvContentPartPr>
              <p14:xfrm>
                <a:off x="5192400" y="1455504"/>
                <a:ext cx="136800" cy="253080"/>
              </p14:xfrm>
            </p:contentPart>
          </mc:Choice>
          <mc:Fallback xmlns="">
            <p:pic>
              <p:nvPicPr>
                <p:cNvPr id="1283" name="Ink 1282">
                  <a:extLst>
                    <a:ext uri="{FF2B5EF4-FFF2-40B4-BE49-F238E27FC236}">
                      <a16:creationId xmlns:a16="http://schemas.microsoft.com/office/drawing/2014/main" id="{1751D977-A163-4742-8644-017FE8DF1C4B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183400" y="1446504"/>
                  <a:ext cx="1544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284" name="Ink 1283">
                  <a:extLst>
                    <a:ext uri="{FF2B5EF4-FFF2-40B4-BE49-F238E27FC236}">
                      <a16:creationId xmlns:a16="http://schemas.microsoft.com/office/drawing/2014/main" id="{FA8CF77E-72EF-4832-E498-F2B873630CC3}"/>
                    </a:ext>
                  </a:extLst>
                </p14:cNvPr>
                <p14:cNvContentPartPr/>
                <p14:nvPr/>
              </p14:nvContentPartPr>
              <p14:xfrm>
                <a:off x="5139480" y="1219704"/>
                <a:ext cx="69120" cy="93960"/>
              </p14:xfrm>
            </p:contentPart>
          </mc:Choice>
          <mc:Fallback xmlns="">
            <p:pic>
              <p:nvPicPr>
                <p:cNvPr id="1284" name="Ink 1283">
                  <a:extLst>
                    <a:ext uri="{FF2B5EF4-FFF2-40B4-BE49-F238E27FC236}">
                      <a16:creationId xmlns:a16="http://schemas.microsoft.com/office/drawing/2014/main" id="{FA8CF77E-72EF-4832-E498-F2B873630CC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130840" y="1210704"/>
                  <a:ext cx="867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285" name="Ink 1284">
                  <a:extLst>
                    <a:ext uri="{FF2B5EF4-FFF2-40B4-BE49-F238E27FC236}">
                      <a16:creationId xmlns:a16="http://schemas.microsoft.com/office/drawing/2014/main" id="{F6D65B16-B6E3-D4A5-C51F-DF152E4077CC}"/>
                    </a:ext>
                  </a:extLst>
                </p14:cNvPr>
                <p14:cNvContentPartPr/>
                <p14:nvPr/>
              </p14:nvContentPartPr>
              <p14:xfrm>
                <a:off x="5252160" y="1318344"/>
                <a:ext cx="3600" cy="16200"/>
              </p14:xfrm>
            </p:contentPart>
          </mc:Choice>
          <mc:Fallback xmlns="">
            <p:pic>
              <p:nvPicPr>
                <p:cNvPr id="1285" name="Ink 1284">
                  <a:extLst>
                    <a:ext uri="{FF2B5EF4-FFF2-40B4-BE49-F238E27FC236}">
                      <a16:creationId xmlns:a16="http://schemas.microsoft.com/office/drawing/2014/main" id="{F6D65B16-B6E3-D4A5-C51F-DF152E4077CC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243160" y="1309344"/>
                  <a:ext cx="212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286" name="Ink 1285">
                  <a:extLst>
                    <a:ext uri="{FF2B5EF4-FFF2-40B4-BE49-F238E27FC236}">
                      <a16:creationId xmlns:a16="http://schemas.microsoft.com/office/drawing/2014/main" id="{E2B3C9C2-47D2-5F10-49A3-257965FD9DE7}"/>
                    </a:ext>
                  </a:extLst>
                </p14:cNvPr>
                <p14:cNvContentPartPr/>
                <p14:nvPr/>
              </p14:nvContentPartPr>
              <p14:xfrm>
                <a:off x="5296080" y="1278384"/>
                <a:ext cx="61200" cy="112320"/>
              </p14:xfrm>
            </p:contentPart>
          </mc:Choice>
          <mc:Fallback xmlns="">
            <p:pic>
              <p:nvPicPr>
                <p:cNvPr id="1286" name="Ink 1285">
                  <a:extLst>
                    <a:ext uri="{FF2B5EF4-FFF2-40B4-BE49-F238E27FC236}">
                      <a16:creationId xmlns:a16="http://schemas.microsoft.com/office/drawing/2014/main" id="{E2B3C9C2-47D2-5F10-49A3-257965FD9DE7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287440" y="1269744"/>
                  <a:ext cx="788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287" name="Ink 1286">
                  <a:extLst>
                    <a:ext uri="{FF2B5EF4-FFF2-40B4-BE49-F238E27FC236}">
                      <a16:creationId xmlns:a16="http://schemas.microsoft.com/office/drawing/2014/main" id="{C8C9BEAC-D065-97FA-A3A7-74612AD28B9D}"/>
                    </a:ext>
                  </a:extLst>
                </p14:cNvPr>
                <p14:cNvContentPartPr/>
                <p14:nvPr/>
              </p14:nvContentPartPr>
              <p14:xfrm>
                <a:off x="5359080" y="1353984"/>
                <a:ext cx="82800" cy="124200"/>
              </p14:xfrm>
            </p:contentPart>
          </mc:Choice>
          <mc:Fallback xmlns="">
            <p:pic>
              <p:nvPicPr>
                <p:cNvPr id="1287" name="Ink 1286">
                  <a:extLst>
                    <a:ext uri="{FF2B5EF4-FFF2-40B4-BE49-F238E27FC236}">
                      <a16:creationId xmlns:a16="http://schemas.microsoft.com/office/drawing/2014/main" id="{C8C9BEAC-D065-97FA-A3A7-74612AD28B9D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350080" y="1344984"/>
                  <a:ext cx="100440" cy="14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1344" name="Ink 1343">
                <a:extLst>
                  <a:ext uri="{FF2B5EF4-FFF2-40B4-BE49-F238E27FC236}">
                    <a16:creationId xmlns:a16="http://schemas.microsoft.com/office/drawing/2014/main" id="{516AD05D-1122-59FD-CDF0-C61F882373F9}"/>
                  </a:ext>
                </a:extLst>
              </p14:cNvPr>
              <p14:cNvContentPartPr/>
              <p14:nvPr/>
            </p14:nvContentPartPr>
            <p14:xfrm>
              <a:off x="5377920" y="4170849"/>
              <a:ext cx="27000" cy="23400"/>
            </p14:xfrm>
          </p:contentPart>
        </mc:Choice>
        <mc:Fallback xmlns="">
          <p:pic>
            <p:nvPicPr>
              <p:cNvPr id="1344" name="Ink 1343">
                <a:extLst>
                  <a:ext uri="{FF2B5EF4-FFF2-40B4-BE49-F238E27FC236}">
                    <a16:creationId xmlns:a16="http://schemas.microsoft.com/office/drawing/2014/main" id="{516AD05D-1122-59FD-CDF0-C61F882373F9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5368920" y="4161849"/>
                <a:ext cx="4464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90" name="Ink 1389">
                <a:extLst>
                  <a:ext uri="{FF2B5EF4-FFF2-40B4-BE49-F238E27FC236}">
                    <a16:creationId xmlns:a16="http://schemas.microsoft.com/office/drawing/2014/main" id="{C2ADD814-4CB0-1A3A-0B6F-4CE82DAC57DC}"/>
                  </a:ext>
                </a:extLst>
              </p14:cNvPr>
              <p14:cNvContentPartPr/>
              <p14:nvPr/>
            </p14:nvContentPartPr>
            <p14:xfrm>
              <a:off x="7723560" y="4316979"/>
              <a:ext cx="68040" cy="54720"/>
            </p14:xfrm>
          </p:contentPart>
        </mc:Choice>
        <mc:Fallback xmlns="">
          <p:pic>
            <p:nvPicPr>
              <p:cNvPr id="1390" name="Ink 1389">
                <a:extLst>
                  <a:ext uri="{FF2B5EF4-FFF2-40B4-BE49-F238E27FC236}">
                    <a16:creationId xmlns:a16="http://schemas.microsoft.com/office/drawing/2014/main" id="{C2ADD814-4CB0-1A3A-0B6F-4CE82DAC57D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7714560" y="4308339"/>
                <a:ext cx="8568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1392" name="Ink 1391">
                <a:extLst>
                  <a:ext uri="{FF2B5EF4-FFF2-40B4-BE49-F238E27FC236}">
                    <a16:creationId xmlns:a16="http://schemas.microsoft.com/office/drawing/2014/main" id="{260CF41C-CDEE-72F8-39A8-41287DD1CD88}"/>
                  </a:ext>
                </a:extLst>
              </p14:cNvPr>
              <p14:cNvContentPartPr/>
              <p14:nvPr/>
            </p14:nvContentPartPr>
            <p14:xfrm>
              <a:off x="3259560" y="2392224"/>
              <a:ext cx="11160" cy="6480"/>
            </p14:xfrm>
          </p:contentPart>
        </mc:Choice>
        <mc:Fallback xmlns="">
          <p:pic>
            <p:nvPicPr>
              <p:cNvPr id="1392" name="Ink 1391">
                <a:extLst>
                  <a:ext uri="{FF2B5EF4-FFF2-40B4-BE49-F238E27FC236}">
                    <a16:creationId xmlns:a16="http://schemas.microsoft.com/office/drawing/2014/main" id="{260CF41C-CDEE-72F8-39A8-41287DD1CD88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3250560" y="2383584"/>
                <a:ext cx="28800" cy="2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05" name="Group 1404">
            <a:extLst>
              <a:ext uri="{FF2B5EF4-FFF2-40B4-BE49-F238E27FC236}">
                <a16:creationId xmlns:a16="http://schemas.microsoft.com/office/drawing/2014/main" id="{406E45F1-AB93-D91C-07BA-692EE9EAA1F8}"/>
              </a:ext>
            </a:extLst>
          </p:cNvPr>
          <p:cNvGrpSpPr/>
          <p:nvPr/>
        </p:nvGrpSpPr>
        <p:grpSpPr>
          <a:xfrm>
            <a:off x="6956760" y="1992984"/>
            <a:ext cx="381600" cy="288000"/>
            <a:chOff x="6956760" y="1992984"/>
            <a:chExt cx="381600" cy="2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B524F33-412E-50F2-2C36-F68AED1433E1}"/>
                    </a:ext>
                  </a:extLst>
                </p14:cNvPr>
                <p14:cNvContentPartPr/>
                <p14:nvPr/>
              </p14:nvContentPartPr>
              <p14:xfrm>
                <a:off x="7293720" y="2257944"/>
                <a:ext cx="21240" cy="22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B524F33-412E-50F2-2C36-F68AED1433E1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285080" y="2248944"/>
                  <a:ext cx="388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3936555-A04B-6EA6-457A-DB567F218299}"/>
                    </a:ext>
                  </a:extLst>
                </p14:cNvPr>
                <p14:cNvContentPartPr/>
                <p14:nvPr/>
              </p14:nvContentPartPr>
              <p14:xfrm>
                <a:off x="7168440" y="2138784"/>
                <a:ext cx="88560" cy="83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3936555-A04B-6EA6-457A-DB567F218299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159440" y="2129784"/>
                  <a:ext cx="1062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738C0F1-B816-E4E3-08CD-86C2A181E9CB}"/>
                    </a:ext>
                  </a:extLst>
                </p14:cNvPr>
                <p14:cNvContentPartPr/>
                <p14:nvPr/>
              </p14:nvContentPartPr>
              <p14:xfrm>
                <a:off x="7038840" y="2018904"/>
                <a:ext cx="95400" cy="864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738C0F1-B816-E4E3-08CD-86C2A181E9C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030200" y="2010264"/>
                  <a:ext cx="1130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C47BF16-DF16-5E35-C102-9C7A00C71DB4}"/>
                    </a:ext>
                  </a:extLst>
                </p14:cNvPr>
                <p14:cNvContentPartPr/>
                <p14:nvPr/>
              </p14:nvContentPartPr>
              <p14:xfrm>
                <a:off x="7003920" y="1992984"/>
                <a:ext cx="14040" cy="129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C47BF16-DF16-5E35-C102-9C7A00C71DB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994920" y="1983984"/>
                  <a:ext cx="316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BE55053-0C66-8C6A-D7AF-FCF597266E5F}"/>
                    </a:ext>
                  </a:extLst>
                </p14:cNvPr>
                <p14:cNvContentPartPr/>
                <p14:nvPr/>
              </p14:nvContentPartPr>
              <p14:xfrm>
                <a:off x="6972240" y="2025744"/>
                <a:ext cx="37080" cy="388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BE55053-0C66-8C6A-D7AF-FCF597266E5F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963600" y="2016744"/>
                  <a:ext cx="547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6DDCC8A-666D-47DC-4C67-4E75C596B3D2}"/>
                    </a:ext>
                  </a:extLst>
                </p14:cNvPr>
                <p14:cNvContentPartPr/>
                <p14:nvPr/>
              </p14:nvContentPartPr>
              <p14:xfrm>
                <a:off x="6956760" y="2029704"/>
                <a:ext cx="25920" cy="27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6DDCC8A-666D-47DC-4C67-4E75C596B3D2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947760" y="2020704"/>
                  <a:ext cx="435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142" name="Ink 1141">
                  <a:extLst>
                    <a:ext uri="{FF2B5EF4-FFF2-40B4-BE49-F238E27FC236}">
                      <a16:creationId xmlns:a16="http://schemas.microsoft.com/office/drawing/2014/main" id="{9D00726D-5467-1D05-3A1E-7320369951A1}"/>
                    </a:ext>
                  </a:extLst>
                </p14:cNvPr>
                <p14:cNvContentPartPr/>
                <p14:nvPr/>
              </p14:nvContentPartPr>
              <p14:xfrm>
                <a:off x="6975120" y="2018904"/>
                <a:ext cx="49680" cy="34920"/>
              </p14:xfrm>
            </p:contentPart>
          </mc:Choice>
          <mc:Fallback xmlns="">
            <p:pic>
              <p:nvPicPr>
                <p:cNvPr id="1142" name="Ink 1141">
                  <a:extLst>
                    <a:ext uri="{FF2B5EF4-FFF2-40B4-BE49-F238E27FC236}">
                      <a16:creationId xmlns:a16="http://schemas.microsoft.com/office/drawing/2014/main" id="{9D00726D-5467-1D05-3A1E-7320369951A1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966120" y="2009904"/>
                  <a:ext cx="673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143" name="Ink 1142">
                  <a:extLst>
                    <a:ext uri="{FF2B5EF4-FFF2-40B4-BE49-F238E27FC236}">
                      <a16:creationId xmlns:a16="http://schemas.microsoft.com/office/drawing/2014/main" id="{65AF20DB-2AAA-BEF9-A53D-A1300802B4E4}"/>
                    </a:ext>
                  </a:extLst>
                </p14:cNvPr>
                <p14:cNvContentPartPr/>
                <p14:nvPr/>
              </p14:nvContentPartPr>
              <p14:xfrm>
                <a:off x="6985200" y="2006664"/>
                <a:ext cx="27360" cy="33480"/>
              </p14:xfrm>
            </p:contentPart>
          </mc:Choice>
          <mc:Fallback xmlns="">
            <p:pic>
              <p:nvPicPr>
                <p:cNvPr id="1143" name="Ink 1142">
                  <a:extLst>
                    <a:ext uri="{FF2B5EF4-FFF2-40B4-BE49-F238E27FC236}">
                      <a16:creationId xmlns:a16="http://schemas.microsoft.com/office/drawing/2014/main" id="{65AF20DB-2AAA-BEF9-A53D-A1300802B4E4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976560" y="1998024"/>
                  <a:ext cx="450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144" name="Ink 1143">
                  <a:extLst>
                    <a:ext uri="{FF2B5EF4-FFF2-40B4-BE49-F238E27FC236}">
                      <a16:creationId xmlns:a16="http://schemas.microsoft.com/office/drawing/2014/main" id="{1F5054D2-353C-1092-25A9-AA206DCAC234}"/>
                    </a:ext>
                  </a:extLst>
                </p14:cNvPr>
                <p14:cNvContentPartPr/>
                <p14:nvPr/>
              </p14:nvContentPartPr>
              <p14:xfrm>
                <a:off x="6992040" y="1994784"/>
                <a:ext cx="9720" cy="12600"/>
              </p14:xfrm>
            </p:contentPart>
          </mc:Choice>
          <mc:Fallback xmlns="">
            <p:pic>
              <p:nvPicPr>
                <p:cNvPr id="1144" name="Ink 1143">
                  <a:extLst>
                    <a:ext uri="{FF2B5EF4-FFF2-40B4-BE49-F238E27FC236}">
                      <a16:creationId xmlns:a16="http://schemas.microsoft.com/office/drawing/2014/main" id="{1F5054D2-353C-1092-25A9-AA206DCAC234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983040" y="1985784"/>
                  <a:ext cx="273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145" name="Ink 1144">
                  <a:extLst>
                    <a:ext uri="{FF2B5EF4-FFF2-40B4-BE49-F238E27FC236}">
                      <a16:creationId xmlns:a16="http://schemas.microsoft.com/office/drawing/2014/main" id="{8F706CCD-A119-85F8-66D1-BB391ED2B001}"/>
                    </a:ext>
                  </a:extLst>
                </p14:cNvPr>
                <p14:cNvContentPartPr/>
                <p14:nvPr/>
              </p14:nvContentPartPr>
              <p14:xfrm>
                <a:off x="6984480" y="2006304"/>
                <a:ext cx="360" cy="1080"/>
              </p14:xfrm>
            </p:contentPart>
          </mc:Choice>
          <mc:Fallback xmlns="">
            <p:pic>
              <p:nvPicPr>
                <p:cNvPr id="1145" name="Ink 1144">
                  <a:extLst>
                    <a:ext uri="{FF2B5EF4-FFF2-40B4-BE49-F238E27FC236}">
                      <a16:creationId xmlns:a16="http://schemas.microsoft.com/office/drawing/2014/main" id="{8F706CCD-A119-85F8-66D1-BB391ED2B00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975840" y="1997304"/>
                  <a:ext cx="180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403" name="Ink 1402">
                  <a:extLst>
                    <a:ext uri="{FF2B5EF4-FFF2-40B4-BE49-F238E27FC236}">
                      <a16:creationId xmlns:a16="http://schemas.microsoft.com/office/drawing/2014/main" id="{25853C51-3731-F13A-223F-5D72D20ABBB2}"/>
                    </a:ext>
                  </a:extLst>
                </p14:cNvPr>
                <p14:cNvContentPartPr/>
                <p14:nvPr/>
              </p14:nvContentPartPr>
              <p14:xfrm>
                <a:off x="7264560" y="2223744"/>
                <a:ext cx="73800" cy="57240"/>
              </p14:xfrm>
            </p:contentPart>
          </mc:Choice>
          <mc:Fallback xmlns="">
            <p:pic>
              <p:nvPicPr>
                <p:cNvPr id="1403" name="Ink 1402">
                  <a:extLst>
                    <a:ext uri="{FF2B5EF4-FFF2-40B4-BE49-F238E27FC236}">
                      <a16:creationId xmlns:a16="http://schemas.microsoft.com/office/drawing/2014/main" id="{25853C51-3731-F13A-223F-5D72D20ABBB2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255560" y="2214744"/>
                  <a:ext cx="914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404" name="Ink 1403">
                  <a:extLst>
                    <a:ext uri="{FF2B5EF4-FFF2-40B4-BE49-F238E27FC236}">
                      <a16:creationId xmlns:a16="http://schemas.microsoft.com/office/drawing/2014/main" id="{C1E9B4CB-9571-5F1D-B78B-DD44D2D5A3A7}"/>
                    </a:ext>
                  </a:extLst>
                </p14:cNvPr>
                <p14:cNvContentPartPr/>
                <p14:nvPr/>
              </p14:nvContentPartPr>
              <p14:xfrm>
                <a:off x="7312800" y="2238864"/>
                <a:ext cx="7560" cy="23400"/>
              </p14:xfrm>
            </p:contentPart>
          </mc:Choice>
          <mc:Fallback xmlns="">
            <p:pic>
              <p:nvPicPr>
                <p:cNvPr id="1404" name="Ink 1403">
                  <a:extLst>
                    <a:ext uri="{FF2B5EF4-FFF2-40B4-BE49-F238E27FC236}">
                      <a16:creationId xmlns:a16="http://schemas.microsoft.com/office/drawing/2014/main" id="{C1E9B4CB-9571-5F1D-B78B-DD44D2D5A3A7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7303800" y="2229864"/>
                  <a:ext cx="25200" cy="4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3" name="Group 1422">
            <a:extLst>
              <a:ext uri="{FF2B5EF4-FFF2-40B4-BE49-F238E27FC236}">
                <a16:creationId xmlns:a16="http://schemas.microsoft.com/office/drawing/2014/main" id="{8A2C2606-122C-68B0-E05F-A426E2A18778}"/>
              </a:ext>
            </a:extLst>
          </p:cNvPr>
          <p:cNvGrpSpPr/>
          <p:nvPr/>
        </p:nvGrpSpPr>
        <p:grpSpPr>
          <a:xfrm>
            <a:off x="5034480" y="4066449"/>
            <a:ext cx="155040" cy="127770"/>
            <a:chOff x="3753600" y="4142934"/>
            <a:chExt cx="155040" cy="12777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339" name="Ink 1338">
                  <a:extLst>
                    <a:ext uri="{FF2B5EF4-FFF2-40B4-BE49-F238E27FC236}">
                      <a16:creationId xmlns:a16="http://schemas.microsoft.com/office/drawing/2014/main" id="{FCD6D386-D5C2-83A5-69D3-4381695C2C4C}"/>
                    </a:ext>
                  </a:extLst>
                </p14:cNvPr>
                <p14:cNvContentPartPr/>
                <p14:nvPr/>
              </p14:nvContentPartPr>
              <p14:xfrm>
                <a:off x="3753600" y="4142934"/>
                <a:ext cx="77400" cy="89640"/>
              </p14:xfrm>
            </p:contentPart>
          </mc:Choice>
          <mc:Fallback xmlns="">
            <p:pic>
              <p:nvPicPr>
                <p:cNvPr id="1339" name="Ink 1338">
                  <a:extLst>
                    <a:ext uri="{FF2B5EF4-FFF2-40B4-BE49-F238E27FC236}">
                      <a16:creationId xmlns:a16="http://schemas.microsoft.com/office/drawing/2014/main" id="{FCD6D386-D5C2-83A5-69D3-4381695C2C4C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3744600" y="4134294"/>
                  <a:ext cx="950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340" name="Ink 1339">
                  <a:extLst>
                    <a:ext uri="{FF2B5EF4-FFF2-40B4-BE49-F238E27FC236}">
                      <a16:creationId xmlns:a16="http://schemas.microsoft.com/office/drawing/2014/main" id="{91D214B3-EB08-8280-44EF-B92C26007BB7}"/>
                    </a:ext>
                  </a:extLst>
                </p14:cNvPr>
                <p14:cNvContentPartPr/>
                <p14:nvPr/>
              </p14:nvContentPartPr>
              <p14:xfrm>
                <a:off x="3776640" y="4200174"/>
                <a:ext cx="54360" cy="4320"/>
              </p14:xfrm>
            </p:contentPart>
          </mc:Choice>
          <mc:Fallback xmlns="">
            <p:pic>
              <p:nvPicPr>
                <p:cNvPr id="1340" name="Ink 1339">
                  <a:extLst>
                    <a:ext uri="{FF2B5EF4-FFF2-40B4-BE49-F238E27FC236}">
                      <a16:creationId xmlns:a16="http://schemas.microsoft.com/office/drawing/2014/main" id="{91D214B3-EB08-8280-44EF-B92C26007BB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3767640" y="4191534"/>
                  <a:ext cx="720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413" name="Ink 1412">
                  <a:extLst>
                    <a:ext uri="{FF2B5EF4-FFF2-40B4-BE49-F238E27FC236}">
                      <a16:creationId xmlns:a16="http://schemas.microsoft.com/office/drawing/2014/main" id="{4F0699E7-3ABE-5876-3B9B-F9D81E8DFA86}"/>
                    </a:ext>
                  </a:extLst>
                </p14:cNvPr>
                <p14:cNvContentPartPr/>
                <p14:nvPr/>
              </p14:nvContentPartPr>
              <p14:xfrm>
                <a:off x="3867240" y="4196904"/>
                <a:ext cx="35640" cy="65880"/>
              </p14:xfrm>
            </p:contentPart>
          </mc:Choice>
          <mc:Fallback xmlns="">
            <p:pic>
              <p:nvPicPr>
                <p:cNvPr id="1413" name="Ink 1412">
                  <a:extLst>
                    <a:ext uri="{FF2B5EF4-FFF2-40B4-BE49-F238E27FC236}">
                      <a16:creationId xmlns:a16="http://schemas.microsoft.com/office/drawing/2014/main" id="{4F0699E7-3ABE-5876-3B9B-F9D81E8DFA86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3858600" y="4187904"/>
                  <a:ext cx="532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415" name="Ink 1414">
                  <a:extLst>
                    <a:ext uri="{FF2B5EF4-FFF2-40B4-BE49-F238E27FC236}">
                      <a16:creationId xmlns:a16="http://schemas.microsoft.com/office/drawing/2014/main" id="{C077173C-98FE-EA0E-81A4-7079E58D02AB}"/>
                    </a:ext>
                  </a:extLst>
                </p14:cNvPr>
                <p14:cNvContentPartPr/>
                <p14:nvPr/>
              </p14:nvContentPartPr>
              <p14:xfrm>
                <a:off x="3862920" y="4201584"/>
                <a:ext cx="45720" cy="69120"/>
              </p14:xfrm>
            </p:contentPart>
          </mc:Choice>
          <mc:Fallback xmlns="">
            <p:pic>
              <p:nvPicPr>
                <p:cNvPr id="1415" name="Ink 1414">
                  <a:extLst>
                    <a:ext uri="{FF2B5EF4-FFF2-40B4-BE49-F238E27FC236}">
                      <a16:creationId xmlns:a16="http://schemas.microsoft.com/office/drawing/2014/main" id="{C077173C-98FE-EA0E-81A4-7079E58D02A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854280" y="4192584"/>
                  <a:ext cx="63360" cy="8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2" name="Group 1421">
            <a:extLst>
              <a:ext uri="{FF2B5EF4-FFF2-40B4-BE49-F238E27FC236}">
                <a16:creationId xmlns:a16="http://schemas.microsoft.com/office/drawing/2014/main" id="{4C76A44D-1D00-16C1-A6B8-9CE4DCE5C6E7}"/>
              </a:ext>
            </a:extLst>
          </p:cNvPr>
          <p:cNvGrpSpPr/>
          <p:nvPr/>
        </p:nvGrpSpPr>
        <p:grpSpPr>
          <a:xfrm>
            <a:off x="5516520" y="4071849"/>
            <a:ext cx="2083920" cy="295170"/>
            <a:chOff x="4235640" y="4148334"/>
            <a:chExt cx="2083920" cy="29517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345" name="Ink 1344">
                  <a:extLst>
                    <a:ext uri="{FF2B5EF4-FFF2-40B4-BE49-F238E27FC236}">
                      <a16:creationId xmlns:a16="http://schemas.microsoft.com/office/drawing/2014/main" id="{4EC903FE-FD16-2E6D-DA26-4194A0B65FFD}"/>
                    </a:ext>
                  </a:extLst>
                </p14:cNvPr>
                <p14:cNvContentPartPr/>
                <p14:nvPr/>
              </p14:nvContentPartPr>
              <p14:xfrm>
                <a:off x="4235640" y="4148334"/>
                <a:ext cx="31680" cy="158040"/>
              </p14:xfrm>
            </p:contentPart>
          </mc:Choice>
          <mc:Fallback xmlns="">
            <p:pic>
              <p:nvPicPr>
                <p:cNvPr id="1345" name="Ink 1344">
                  <a:extLst>
                    <a:ext uri="{FF2B5EF4-FFF2-40B4-BE49-F238E27FC236}">
                      <a16:creationId xmlns:a16="http://schemas.microsoft.com/office/drawing/2014/main" id="{4EC903FE-FD16-2E6D-DA26-4194A0B65FFD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4227000" y="4139334"/>
                  <a:ext cx="493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346" name="Ink 1345">
                  <a:extLst>
                    <a:ext uri="{FF2B5EF4-FFF2-40B4-BE49-F238E27FC236}">
                      <a16:creationId xmlns:a16="http://schemas.microsoft.com/office/drawing/2014/main" id="{37D82343-63F9-7E31-659F-BCD845545443}"/>
                    </a:ext>
                  </a:extLst>
                </p14:cNvPr>
                <p14:cNvContentPartPr/>
                <p14:nvPr/>
              </p14:nvContentPartPr>
              <p14:xfrm>
                <a:off x="4320960" y="4200894"/>
                <a:ext cx="65880" cy="91800"/>
              </p14:xfrm>
            </p:contentPart>
          </mc:Choice>
          <mc:Fallback xmlns="">
            <p:pic>
              <p:nvPicPr>
                <p:cNvPr id="1346" name="Ink 1345">
                  <a:extLst>
                    <a:ext uri="{FF2B5EF4-FFF2-40B4-BE49-F238E27FC236}">
                      <a16:creationId xmlns:a16="http://schemas.microsoft.com/office/drawing/2014/main" id="{37D82343-63F9-7E31-659F-BCD845545443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312320" y="4192254"/>
                  <a:ext cx="835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347" name="Ink 1346">
                  <a:extLst>
                    <a:ext uri="{FF2B5EF4-FFF2-40B4-BE49-F238E27FC236}">
                      <a16:creationId xmlns:a16="http://schemas.microsoft.com/office/drawing/2014/main" id="{1E248F4A-1B94-35AB-4C87-CC401A542E4C}"/>
                    </a:ext>
                  </a:extLst>
                </p14:cNvPr>
                <p14:cNvContentPartPr/>
                <p14:nvPr/>
              </p14:nvContentPartPr>
              <p14:xfrm>
                <a:off x="4324920" y="4252014"/>
                <a:ext cx="65520" cy="16200"/>
              </p14:xfrm>
            </p:contentPart>
          </mc:Choice>
          <mc:Fallback xmlns="">
            <p:pic>
              <p:nvPicPr>
                <p:cNvPr id="1347" name="Ink 1346">
                  <a:extLst>
                    <a:ext uri="{FF2B5EF4-FFF2-40B4-BE49-F238E27FC236}">
                      <a16:creationId xmlns:a16="http://schemas.microsoft.com/office/drawing/2014/main" id="{1E248F4A-1B94-35AB-4C87-CC401A542E4C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4315920" y="4243374"/>
                  <a:ext cx="831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349" name="Ink 1348">
                  <a:extLst>
                    <a:ext uri="{FF2B5EF4-FFF2-40B4-BE49-F238E27FC236}">
                      <a16:creationId xmlns:a16="http://schemas.microsoft.com/office/drawing/2014/main" id="{8780CD8F-DF25-2664-199B-D06C455BBA74}"/>
                    </a:ext>
                  </a:extLst>
                </p14:cNvPr>
                <p14:cNvContentPartPr/>
                <p14:nvPr/>
              </p14:nvContentPartPr>
              <p14:xfrm>
                <a:off x="4560360" y="4291974"/>
                <a:ext cx="70200" cy="16200"/>
              </p14:xfrm>
            </p:contentPart>
          </mc:Choice>
          <mc:Fallback xmlns="">
            <p:pic>
              <p:nvPicPr>
                <p:cNvPr id="1349" name="Ink 1348">
                  <a:extLst>
                    <a:ext uri="{FF2B5EF4-FFF2-40B4-BE49-F238E27FC236}">
                      <a16:creationId xmlns:a16="http://schemas.microsoft.com/office/drawing/2014/main" id="{8780CD8F-DF25-2664-199B-D06C455BBA74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551720" y="4282974"/>
                  <a:ext cx="878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350" name="Ink 1349">
                  <a:extLst>
                    <a:ext uri="{FF2B5EF4-FFF2-40B4-BE49-F238E27FC236}">
                      <a16:creationId xmlns:a16="http://schemas.microsoft.com/office/drawing/2014/main" id="{106D51B5-A809-1517-2FD4-E5670E233A59}"/>
                    </a:ext>
                  </a:extLst>
                </p14:cNvPr>
                <p14:cNvContentPartPr/>
                <p14:nvPr/>
              </p14:nvContentPartPr>
              <p14:xfrm>
                <a:off x="4693200" y="4201254"/>
                <a:ext cx="57960" cy="124200"/>
              </p14:xfrm>
            </p:contentPart>
          </mc:Choice>
          <mc:Fallback xmlns="">
            <p:pic>
              <p:nvPicPr>
                <p:cNvPr id="1350" name="Ink 1349">
                  <a:extLst>
                    <a:ext uri="{FF2B5EF4-FFF2-40B4-BE49-F238E27FC236}">
                      <a16:creationId xmlns:a16="http://schemas.microsoft.com/office/drawing/2014/main" id="{106D51B5-A809-1517-2FD4-E5670E233A59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684200" y="4192254"/>
                  <a:ext cx="756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351" name="Ink 1350">
                  <a:extLst>
                    <a:ext uri="{FF2B5EF4-FFF2-40B4-BE49-F238E27FC236}">
                      <a16:creationId xmlns:a16="http://schemas.microsoft.com/office/drawing/2014/main" id="{4BA367E7-8F19-DA92-193D-190914285C8E}"/>
                    </a:ext>
                  </a:extLst>
                </p14:cNvPr>
                <p14:cNvContentPartPr/>
                <p14:nvPr/>
              </p14:nvContentPartPr>
              <p14:xfrm>
                <a:off x="4817040" y="4212414"/>
                <a:ext cx="34920" cy="140760"/>
              </p14:xfrm>
            </p:contentPart>
          </mc:Choice>
          <mc:Fallback xmlns="">
            <p:pic>
              <p:nvPicPr>
                <p:cNvPr id="1351" name="Ink 1350">
                  <a:extLst>
                    <a:ext uri="{FF2B5EF4-FFF2-40B4-BE49-F238E27FC236}">
                      <a16:creationId xmlns:a16="http://schemas.microsoft.com/office/drawing/2014/main" id="{4BA367E7-8F19-DA92-193D-190914285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4808400" y="4203414"/>
                  <a:ext cx="525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354" name="Ink 1353">
                  <a:extLst>
                    <a:ext uri="{FF2B5EF4-FFF2-40B4-BE49-F238E27FC236}">
                      <a16:creationId xmlns:a16="http://schemas.microsoft.com/office/drawing/2014/main" id="{4A56EFA1-BD42-1C94-FE15-0A0D2AB1BB84}"/>
                    </a:ext>
                  </a:extLst>
                </p14:cNvPr>
                <p14:cNvContentPartPr/>
                <p14:nvPr/>
              </p14:nvContentPartPr>
              <p14:xfrm>
                <a:off x="4936560" y="4347774"/>
                <a:ext cx="70920" cy="11520"/>
              </p14:xfrm>
            </p:contentPart>
          </mc:Choice>
          <mc:Fallback xmlns="">
            <p:pic>
              <p:nvPicPr>
                <p:cNvPr id="1354" name="Ink 1353">
                  <a:extLst>
                    <a:ext uri="{FF2B5EF4-FFF2-40B4-BE49-F238E27FC236}">
                      <a16:creationId xmlns:a16="http://schemas.microsoft.com/office/drawing/2014/main" id="{4A56EFA1-BD42-1C94-FE15-0A0D2AB1BB84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4927560" y="4339134"/>
                  <a:ext cx="885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355" name="Ink 1354">
                  <a:extLst>
                    <a:ext uri="{FF2B5EF4-FFF2-40B4-BE49-F238E27FC236}">
                      <a16:creationId xmlns:a16="http://schemas.microsoft.com/office/drawing/2014/main" id="{917F53F1-02B4-F7A0-6B93-156415E534EA}"/>
                    </a:ext>
                  </a:extLst>
                </p14:cNvPr>
                <p14:cNvContentPartPr/>
                <p14:nvPr/>
              </p14:nvContentPartPr>
              <p14:xfrm>
                <a:off x="4946640" y="4317534"/>
                <a:ext cx="48240" cy="2520"/>
              </p14:xfrm>
            </p:contentPart>
          </mc:Choice>
          <mc:Fallback xmlns="">
            <p:pic>
              <p:nvPicPr>
                <p:cNvPr id="1355" name="Ink 1354">
                  <a:extLst>
                    <a:ext uri="{FF2B5EF4-FFF2-40B4-BE49-F238E27FC236}">
                      <a16:creationId xmlns:a16="http://schemas.microsoft.com/office/drawing/2014/main" id="{917F53F1-02B4-F7A0-6B93-156415E534EA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938000" y="4308894"/>
                  <a:ext cx="658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376" name="Ink 1375">
                  <a:extLst>
                    <a:ext uri="{FF2B5EF4-FFF2-40B4-BE49-F238E27FC236}">
                      <a16:creationId xmlns:a16="http://schemas.microsoft.com/office/drawing/2014/main" id="{D2D8A94B-712C-E91D-BEDC-38FFB50656EB}"/>
                    </a:ext>
                  </a:extLst>
                </p14:cNvPr>
                <p14:cNvContentPartPr/>
                <p14:nvPr/>
              </p14:nvContentPartPr>
              <p14:xfrm>
                <a:off x="5147040" y="4244064"/>
                <a:ext cx="73800" cy="108360"/>
              </p14:xfrm>
            </p:contentPart>
          </mc:Choice>
          <mc:Fallback xmlns="">
            <p:pic>
              <p:nvPicPr>
                <p:cNvPr id="1376" name="Ink 1375">
                  <a:extLst>
                    <a:ext uri="{FF2B5EF4-FFF2-40B4-BE49-F238E27FC236}">
                      <a16:creationId xmlns:a16="http://schemas.microsoft.com/office/drawing/2014/main" id="{D2D8A94B-712C-E91D-BEDC-38FFB50656EB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138400" y="4235424"/>
                  <a:ext cx="91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1377" name="Ink 1376">
                  <a:extLst>
                    <a:ext uri="{FF2B5EF4-FFF2-40B4-BE49-F238E27FC236}">
                      <a16:creationId xmlns:a16="http://schemas.microsoft.com/office/drawing/2014/main" id="{10C73515-6EA4-0D42-77AA-4AE8EA2C8470}"/>
                    </a:ext>
                  </a:extLst>
                </p14:cNvPr>
                <p14:cNvContentPartPr/>
                <p14:nvPr/>
              </p14:nvContentPartPr>
              <p14:xfrm>
                <a:off x="5159280" y="4311024"/>
                <a:ext cx="70200" cy="1440"/>
              </p14:xfrm>
            </p:contentPart>
          </mc:Choice>
          <mc:Fallback xmlns="">
            <p:pic>
              <p:nvPicPr>
                <p:cNvPr id="1377" name="Ink 1376">
                  <a:extLst>
                    <a:ext uri="{FF2B5EF4-FFF2-40B4-BE49-F238E27FC236}">
                      <a16:creationId xmlns:a16="http://schemas.microsoft.com/office/drawing/2014/main" id="{10C73515-6EA4-0D42-77AA-4AE8EA2C8470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150640" y="4302024"/>
                  <a:ext cx="878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1379" name="Ink 1378">
                  <a:extLst>
                    <a:ext uri="{FF2B5EF4-FFF2-40B4-BE49-F238E27FC236}">
                      <a16:creationId xmlns:a16="http://schemas.microsoft.com/office/drawing/2014/main" id="{D5405943-5779-2341-8DE5-FEAA8ADB42F9}"/>
                    </a:ext>
                  </a:extLst>
                </p14:cNvPr>
                <p14:cNvContentPartPr/>
                <p14:nvPr/>
              </p14:nvContentPartPr>
              <p14:xfrm>
                <a:off x="5394000" y="4293744"/>
                <a:ext cx="44280" cy="102960"/>
              </p14:xfrm>
            </p:contentPart>
          </mc:Choice>
          <mc:Fallback xmlns="">
            <p:pic>
              <p:nvPicPr>
                <p:cNvPr id="1379" name="Ink 1378">
                  <a:extLst>
                    <a:ext uri="{FF2B5EF4-FFF2-40B4-BE49-F238E27FC236}">
                      <a16:creationId xmlns:a16="http://schemas.microsoft.com/office/drawing/2014/main" id="{D5405943-5779-2341-8DE5-FEAA8ADB42F9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385000" y="4285104"/>
                  <a:ext cx="619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1380" name="Ink 1379">
                  <a:extLst>
                    <a:ext uri="{FF2B5EF4-FFF2-40B4-BE49-F238E27FC236}">
                      <a16:creationId xmlns:a16="http://schemas.microsoft.com/office/drawing/2014/main" id="{F1D7C9C9-79C4-00C2-999B-59DD73422B81}"/>
                    </a:ext>
                  </a:extLst>
                </p14:cNvPr>
                <p14:cNvContentPartPr/>
                <p14:nvPr/>
              </p14:nvContentPartPr>
              <p14:xfrm>
                <a:off x="5061360" y="4250184"/>
                <a:ext cx="46440" cy="103680"/>
              </p14:xfrm>
            </p:contentPart>
          </mc:Choice>
          <mc:Fallback xmlns="">
            <p:pic>
              <p:nvPicPr>
                <p:cNvPr id="1380" name="Ink 1379">
                  <a:extLst>
                    <a:ext uri="{FF2B5EF4-FFF2-40B4-BE49-F238E27FC236}">
                      <a16:creationId xmlns:a16="http://schemas.microsoft.com/office/drawing/2014/main" id="{F1D7C9C9-79C4-00C2-999B-59DD73422B8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5052360" y="4241184"/>
                  <a:ext cx="640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1381" name="Ink 1380">
                  <a:extLst>
                    <a:ext uri="{FF2B5EF4-FFF2-40B4-BE49-F238E27FC236}">
                      <a16:creationId xmlns:a16="http://schemas.microsoft.com/office/drawing/2014/main" id="{6685B5EF-9025-468D-A16D-3ACA28D20EFA}"/>
                    </a:ext>
                  </a:extLst>
                </p14:cNvPr>
                <p14:cNvContentPartPr/>
                <p14:nvPr/>
              </p14:nvContentPartPr>
              <p14:xfrm>
                <a:off x="5488680" y="4205544"/>
                <a:ext cx="6120" cy="67320"/>
              </p14:xfrm>
            </p:contentPart>
          </mc:Choice>
          <mc:Fallback xmlns="">
            <p:pic>
              <p:nvPicPr>
                <p:cNvPr id="1381" name="Ink 1380">
                  <a:extLst>
                    <a:ext uri="{FF2B5EF4-FFF2-40B4-BE49-F238E27FC236}">
                      <a16:creationId xmlns:a16="http://schemas.microsoft.com/office/drawing/2014/main" id="{6685B5EF-9025-468D-A16D-3ACA28D20EFA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5480040" y="4196544"/>
                  <a:ext cx="237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1382" name="Ink 1381">
                  <a:extLst>
                    <a:ext uri="{FF2B5EF4-FFF2-40B4-BE49-F238E27FC236}">
                      <a16:creationId xmlns:a16="http://schemas.microsoft.com/office/drawing/2014/main" id="{DC1E6D8D-B27B-9317-F8E4-EC3E9621EF11}"/>
                    </a:ext>
                  </a:extLst>
                </p14:cNvPr>
                <p14:cNvContentPartPr/>
                <p14:nvPr/>
              </p14:nvContentPartPr>
              <p14:xfrm>
                <a:off x="5459520" y="4190064"/>
                <a:ext cx="88920" cy="6480"/>
              </p14:xfrm>
            </p:contentPart>
          </mc:Choice>
          <mc:Fallback xmlns="">
            <p:pic>
              <p:nvPicPr>
                <p:cNvPr id="1382" name="Ink 1381">
                  <a:extLst>
                    <a:ext uri="{FF2B5EF4-FFF2-40B4-BE49-F238E27FC236}">
                      <a16:creationId xmlns:a16="http://schemas.microsoft.com/office/drawing/2014/main" id="{DC1E6D8D-B27B-9317-F8E4-EC3E9621EF11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5450880" y="4181064"/>
                  <a:ext cx="1065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1383" name="Ink 1382">
                  <a:extLst>
                    <a:ext uri="{FF2B5EF4-FFF2-40B4-BE49-F238E27FC236}">
                      <a16:creationId xmlns:a16="http://schemas.microsoft.com/office/drawing/2014/main" id="{89420980-0A00-AB37-05A9-1EBA4406E9B6}"/>
                    </a:ext>
                  </a:extLst>
                </p14:cNvPr>
                <p14:cNvContentPartPr/>
                <p14:nvPr/>
              </p14:nvContentPartPr>
              <p14:xfrm>
                <a:off x="5575440" y="4257024"/>
                <a:ext cx="41760" cy="131760"/>
              </p14:xfrm>
            </p:contentPart>
          </mc:Choice>
          <mc:Fallback xmlns="">
            <p:pic>
              <p:nvPicPr>
                <p:cNvPr id="1383" name="Ink 1382">
                  <a:extLst>
                    <a:ext uri="{FF2B5EF4-FFF2-40B4-BE49-F238E27FC236}">
                      <a16:creationId xmlns:a16="http://schemas.microsoft.com/office/drawing/2014/main" id="{89420980-0A00-AB37-05A9-1EBA4406E9B6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5566440" y="4248384"/>
                  <a:ext cx="594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1384" name="Ink 1383">
                  <a:extLst>
                    <a:ext uri="{FF2B5EF4-FFF2-40B4-BE49-F238E27FC236}">
                      <a16:creationId xmlns:a16="http://schemas.microsoft.com/office/drawing/2014/main" id="{4C0AD39B-33A3-FFDC-3743-528EE984E5DA}"/>
                    </a:ext>
                  </a:extLst>
                </p14:cNvPr>
                <p14:cNvContentPartPr/>
                <p14:nvPr/>
              </p14:nvContentPartPr>
              <p14:xfrm>
                <a:off x="5630520" y="4314984"/>
                <a:ext cx="67680" cy="75240"/>
              </p14:xfrm>
            </p:contentPart>
          </mc:Choice>
          <mc:Fallback xmlns="">
            <p:pic>
              <p:nvPicPr>
                <p:cNvPr id="1384" name="Ink 1383">
                  <a:extLst>
                    <a:ext uri="{FF2B5EF4-FFF2-40B4-BE49-F238E27FC236}">
                      <a16:creationId xmlns:a16="http://schemas.microsoft.com/office/drawing/2014/main" id="{4C0AD39B-33A3-FFDC-3743-528EE984E5D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621880" y="4306344"/>
                  <a:ext cx="853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1386" name="Ink 1385">
                  <a:extLst>
                    <a:ext uri="{FF2B5EF4-FFF2-40B4-BE49-F238E27FC236}">
                      <a16:creationId xmlns:a16="http://schemas.microsoft.com/office/drawing/2014/main" id="{E83D9A2C-987D-AE70-3C85-9D195479FF4F}"/>
                    </a:ext>
                  </a:extLst>
                </p14:cNvPr>
                <p14:cNvContentPartPr/>
                <p14:nvPr/>
              </p14:nvContentPartPr>
              <p14:xfrm>
                <a:off x="5836440" y="4384824"/>
                <a:ext cx="85320" cy="9360"/>
              </p14:xfrm>
            </p:contentPart>
          </mc:Choice>
          <mc:Fallback xmlns="">
            <p:pic>
              <p:nvPicPr>
                <p:cNvPr id="1386" name="Ink 1385">
                  <a:extLst>
                    <a:ext uri="{FF2B5EF4-FFF2-40B4-BE49-F238E27FC236}">
                      <a16:creationId xmlns:a16="http://schemas.microsoft.com/office/drawing/2014/main" id="{E83D9A2C-987D-AE70-3C85-9D195479FF4F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827800" y="4375824"/>
                  <a:ext cx="1029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1387" name="Ink 1386">
                  <a:extLst>
                    <a:ext uri="{FF2B5EF4-FFF2-40B4-BE49-F238E27FC236}">
                      <a16:creationId xmlns:a16="http://schemas.microsoft.com/office/drawing/2014/main" id="{5E9A0D10-59B8-4923-F915-5E38AD10BB39}"/>
                    </a:ext>
                  </a:extLst>
                </p14:cNvPr>
                <p14:cNvContentPartPr/>
                <p14:nvPr/>
              </p14:nvContentPartPr>
              <p14:xfrm>
                <a:off x="5976120" y="4324344"/>
                <a:ext cx="61920" cy="102960"/>
              </p14:xfrm>
            </p:contentPart>
          </mc:Choice>
          <mc:Fallback xmlns="">
            <p:pic>
              <p:nvPicPr>
                <p:cNvPr id="1387" name="Ink 1386">
                  <a:extLst>
                    <a:ext uri="{FF2B5EF4-FFF2-40B4-BE49-F238E27FC236}">
                      <a16:creationId xmlns:a16="http://schemas.microsoft.com/office/drawing/2014/main" id="{5E9A0D10-59B8-4923-F915-5E38AD10BB39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5967120" y="4315704"/>
                  <a:ext cx="795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1388" name="Ink 1387">
                  <a:extLst>
                    <a:ext uri="{FF2B5EF4-FFF2-40B4-BE49-F238E27FC236}">
                      <a16:creationId xmlns:a16="http://schemas.microsoft.com/office/drawing/2014/main" id="{92891A7F-0BAE-3692-86DF-178C46F3117E}"/>
                    </a:ext>
                  </a:extLst>
                </p14:cNvPr>
                <p14:cNvContentPartPr/>
                <p14:nvPr/>
              </p14:nvContentPartPr>
              <p14:xfrm>
                <a:off x="6098160" y="4316064"/>
                <a:ext cx="35640" cy="127440"/>
              </p14:xfrm>
            </p:contentPart>
          </mc:Choice>
          <mc:Fallback xmlns="">
            <p:pic>
              <p:nvPicPr>
                <p:cNvPr id="1388" name="Ink 1387">
                  <a:extLst>
                    <a:ext uri="{FF2B5EF4-FFF2-40B4-BE49-F238E27FC236}">
                      <a16:creationId xmlns:a16="http://schemas.microsoft.com/office/drawing/2014/main" id="{92891A7F-0BAE-3692-86DF-178C46F3117E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6089520" y="4307064"/>
                  <a:ext cx="532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1389" name="Ink 1388">
                  <a:extLst>
                    <a:ext uri="{FF2B5EF4-FFF2-40B4-BE49-F238E27FC236}">
                      <a16:creationId xmlns:a16="http://schemas.microsoft.com/office/drawing/2014/main" id="{EF9D37BA-B41F-46A4-2CC8-4C8C58151D8A}"/>
                    </a:ext>
                  </a:extLst>
                </p14:cNvPr>
                <p14:cNvContentPartPr/>
                <p14:nvPr/>
              </p14:nvContentPartPr>
              <p14:xfrm>
                <a:off x="6228120" y="4374744"/>
                <a:ext cx="91440" cy="41040"/>
              </p14:xfrm>
            </p:contentPart>
          </mc:Choice>
          <mc:Fallback xmlns="">
            <p:pic>
              <p:nvPicPr>
                <p:cNvPr id="1389" name="Ink 1388">
                  <a:extLst>
                    <a:ext uri="{FF2B5EF4-FFF2-40B4-BE49-F238E27FC236}">
                      <a16:creationId xmlns:a16="http://schemas.microsoft.com/office/drawing/2014/main" id="{EF9D37BA-B41F-46A4-2CC8-4C8C58151D8A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6219480" y="4366104"/>
                  <a:ext cx="1090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1416" name="Ink 1415">
                  <a:extLst>
                    <a:ext uri="{FF2B5EF4-FFF2-40B4-BE49-F238E27FC236}">
                      <a16:creationId xmlns:a16="http://schemas.microsoft.com/office/drawing/2014/main" id="{334F78AB-0B32-FCFD-4FCD-EC74AB8FD48E}"/>
                    </a:ext>
                  </a:extLst>
                </p14:cNvPr>
                <p14:cNvContentPartPr/>
                <p14:nvPr/>
              </p14:nvContentPartPr>
              <p14:xfrm>
                <a:off x="4401840" y="4244784"/>
                <a:ext cx="64080" cy="64080"/>
              </p14:xfrm>
            </p:contentPart>
          </mc:Choice>
          <mc:Fallback xmlns="">
            <p:pic>
              <p:nvPicPr>
                <p:cNvPr id="1416" name="Ink 1415">
                  <a:extLst>
                    <a:ext uri="{FF2B5EF4-FFF2-40B4-BE49-F238E27FC236}">
                      <a16:creationId xmlns:a16="http://schemas.microsoft.com/office/drawing/2014/main" id="{334F78AB-0B32-FCFD-4FCD-EC74AB8FD48E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4393200" y="4236144"/>
                  <a:ext cx="817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1417" name="Ink 1416">
                  <a:extLst>
                    <a:ext uri="{FF2B5EF4-FFF2-40B4-BE49-F238E27FC236}">
                      <a16:creationId xmlns:a16="http://schemas.microsoft.com/office/drawing/2014/main" id="{004D33C0-75C7-53CC-9860-48EA99E1B2B1}"/>
                    </a:ext>
                  </a:extLst>
                </p14:cNvPr>
                <p14:cNvContentPartPr/>
                <p14:nvPr/>
              </p14:nvContentPartPr>
              <p14:xfrm>
                <a:off x="4424520" y="4245144"/>
                <a:ext cx="35640" cy="73800"/>
              </p14:xfrm>
            </p:contentPart>
          </mc:Choice>
          <mc:Fallback xmlns="">
            <p:pic>
              <p:nvPicPr>
                <p:cNvPr id="1417" name="Ink 1416">
                  <a:extLst>
                    <a:ext uri="{FF2B5EF4-FFF2-40B4-BE49-F238E27FC236}">
                      <a16:creationId xmlns:a16="http://schemas.microsoft.com/office/drawing/2014/main" id="{004D33C0-75C7-53CC-9860-48EA99E1B2B1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4415880" y="4236504"/>
                  <a:ext cx="532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1418" name="Ink 1417">
                  <a:extLst>
                    <a:ext uri="{FF2B5EF4-FFF2-40B4-BE49-F238E27FC236}">
                      <a16:creationId xmlns:a16="http://schemas.microsoft.com/office/drawing/2014/main" id="{829EB9F9-335C-BCAA-608F-9D2B0D18EFE5}"/>
                    </a:ext>
                  </a:extLst>
                </p14:cNvPr>
                <p14:cNvContentPartPr/>
                <p14:nvPr/>
              </p14:nvContentPartPr>
              <p14:xfrm>
                <a:off x="5240280" y="4304184"/>
                <a:ext cx="63720" cy="67680"/>
              </p14:xfrm>
            </p:contentPart>
          </mc:Choice>
          <mc:Fallback xmlns="">
            <p:pic>
              <p:nvPicPr>
                <p:cNvPr id="1418" name="Ink 1417">
                  <a:extLst>
                    <a:ext uri="{FF2B5EF4-FFF2-40B4-BE49-F238E27FC236}">
                      <a16:creationId xmlns:a16="http://schemas.microsoft.com/office/drawing/2014/main" id="{829EB9F9-335C-BCAA-608F-9D2B0D18EFE5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5231280" y="4295544"/>
                  <a:ext cx="813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1419" name="Ink 1418">
                  <a:extLst>
                    <a:ext uri="{FF2B5EF4-FFF2-40B4-BE49-F238E27FC236}">
                      <a16:creationId xmlns:a16="http://schemas.microsoft.com/office/drawing/2014/main" id="{F6F7342A-0D69-AE3A-44DC-513671C6C7CD}"/>
                    </a:ext>
                  </a:extLst>
                </p14:cNvPr>
                <p14:cNvContentPartPr/>
                <p14:nvPr/>
              </p14:nvContentPartPr>
              <p14:xfrm>
                <a:off x="5252160" y="4305984"/>
                <a:ext cx="38880" cy="80280"/>
              </p14:xfrm>
            </p:contentPart>
          </mc:Choice>
          <mc:Fallback xmlns="">
            <p:pic>
              <p:nvPicPr>
                <p:cNvPr id="1419" name="Ink 1418">
                  <a:extLst>
                    <a:ext uri="{FF2B5EF4-FFF2-40B4-BE49-F238E27FC236}">
                      <a16:creationId xmlns:a16="http://schemas.microsoft.com/office/drawing/2014/main" id="{F6F7342A-0D69-AE3A-44DC-513671C6C7CD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5243160" y="4297344"/>
                  <a:ext cx="565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1420" name="Ink 1419">
                  <a:extLst>
                    <a:ext uri="{FF2B5EF4-FFF2-40B4-BE49-F238E27FC236}">
                      <a16:creationId xmlns:a16="http://schemas.microsoft.com/office/drawing/2014/main" id="{4F97A060-1AA7-50F7-A2DC-23B9071A9DF6}"/>
                    </a:ext>
                  </a:extLst>
                </p14:cNvPr>
                <p14:cNvContentPartPr/>
                <p14:nvPr/>
              </p14:nvContentPartPr>
              <p14:xfrm>
                <a:off x="5729880" y="4344504"/>
                <a:ext cx="43560" cy="56160"/>
              </p14:xfrm>
            </p:contentPart>
          </mc:Choice>
          <mc:Fallback xmlns="">
            <p:pic>
              <p:nvPicPr>
                <p:cNvPr id="1420" name="Ink 1419">
                  <a:extLst>
                    <a:ext uri="{FF2B5EF4-FFF2-40B4-BE49-F238E27FC236}">
                      <a16:creationId xmlns:a16="http://schemas.microsoft.com/office/drawing/2014/main" id="{4F97A060-1AA7-50F7-A2DC-23B9071A9DF6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5721240" y="4335864"/>
                  <a:ext cx="612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1421" name="Ink 1420">
                  <a:extLst>
                    <a:ext uri="{FF2B5EF4-FFF2-40B4-BE49-F238E27FC236}">
                      <a16:creationId xmlns:a16="http://schemas.microsoft.com/office/drawing/2014/main" id="{0B55C318-8A9B-7770-50A4-73A821E1B5DA}"/>
                    </a:ext>
                  </a:extLst>
                </p14:cNvPr>
                <p14:cNvContentPartPr/>
                <p14:nvPr/>
              </p14:nvContentPartPr>
              <p14:xfrm>
                <a:off x="5729880" y="4344144"/>
                <a:ext cx="39240" cy="78840"/>
              </p14:xfrm>
            </p:contentPart>
          </mc:Choice>
          <mc:Fallback xmlns="">
            <p:pic>
              <p:nvPicPr>
                <p:cNvPr id="1421" name="Ink 1420">
                  <a:extLst>
                    <a:ext uri="{FF2B5EF4-FFF2-40B4-BE49-F238E27FC236}">
                      <a16:creationId xmlns:a16="http://schemas.microsoft.com/office/drawing/2014/main" id="{0B55C318-8A9B-7770-50A4-73A821E1B5DA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5721240" y="4335504"/>
                  <a:ext cx="56880" cy="9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8" name="Group 1427">
            <a:extLst>
              <a:ext uri="{FF2B5EF4-FFF2-40B4-BE49-F238E27FC236}">
                <a16:creationId xmlns:a16="http://schemas.microsoft.com/office/drawing/2014/main" id="{9CA29EE7-FA52-500B-0951-35F0F3EBCF7E}"/>
              </a:ext>
            </a:extLst>
          </p:cNvPr>
          <p:cNvGrpSpPr/>
          <p:nvPr/>
        </p:nvGrpSpPr>
        <p:grpSpPr>
          <a:xfrm>
            <a:off x="7182480" y="975984"/>
            <a:ext cx="641880" cy="1062720"/>
            <a:chOff x="7182480" y="975984"/>
            <a:chExt cx="641880" cy="106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1393" name="Ink 1392">
                  <a:extLst>
                    <a:ext uri="{FF2B5EF4-FFF2-40B4-BE49-F238E27FC236}">
                      <a16:creationId xmlns:a16="http://schemas.microsoft.com/office/drawing/2014/main" id="{9214D33E-2AC2-13BF-293A-2A31D69F63C8}"/>
                    </a:ext>
                  </a:extLst>
                </p14:cNvPr>
                <p14:cNvContentPartPr/>
                <p14:nvPr/>
              </p14:nvContentPartPr>
              <p14:xfrm>
                <a:off x="7182480" y="1263624"/>
                <a:ext cx="300240" cy="775080"/>
              </p14:xfrm>
            </p:contentPart>
          </mc:Choice>
          <mc:Fallback xmlns="">
            <p:pic>
              <p:nvPicPr>
                <p:cNvPr id="1393" name="Ink 1392">
                  <a:extLst>
                    <a:ext uri="{FF2B5EF4-FFF2-40B4-BE49-F238E27FC236}">
                      <a16:creationId xmlns:a16="http://schemas.microsoft.com/office/drawing/2014/main" id="{9214D33E-2AC2-13BF-293A-2A31D69F63C8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7173840" y="1254984"/>
                  <a:ext cx="317880" cy="79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1394" name="Ink 1393">
                  <a:extLst>
                    <a:ext uri="{FF2B5EF4-FFF2-40B4-BE49-F238E27FC236}">
                      <a16:creationId xmlns:a16="http://schemas.microsoft.com/office/drawing/2014/main" id="{E1E1D410-4C76-5E5E-A7E3-9B07A5E1171B}"/>
                    </a:ext>
                  </a:extLst>
                </p14:cNvPr>
                <p14:cNvContentPartPr/>
                <p14:nvPr/>
              </p14:nvContentPartPr>
              <p14:xfrm>
                <a:off x="7443480" y="1206384"/>
                <a:ext cx="65160" cy="91440"/>
              </p14:xfrm>
            </p:contentPart>
          </mc:Choice>
          <mc:Fallback xmlns="">
            <p:pic>
              <p:nvPicPr>
                <p:cNvPr id="1394" name="Ink 1393">
                  <a:extLst>
                    <a:ext uri="{FF2B5EF4-FFF2-40B4-BE49-F238E27FC236}">
                      <a16:creationId xmlns:a16="http://schemas.microsoft.com/office/drawing/2014/main" id="{E1E1D410-4C76-5E5E-A7E3-9B07A5E1171B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7434480" y="1197744"/>
                  <a:ext cx="828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1396" name="Ink 1395">
                  <a:extLst>
                    <a:ext uri="{FF2B5EF4-FFF2-40B4-BE49-F238E27FC236}">
                      <a16:creationId xmlns:a16="http://schemas.microsoft.com/office/drawing/2014/main" id="{690B270F-1753-B55E-8806-5FBCE8411D5C}"/>
                    </a:ext>
                  </a:extLst>
                </p14:cNvPr>
                <p14:cNvContentPartPr/>
                <p14:nvPr/>
              </p14:nvContentPartPr>
              <p14:xfrm>
                <a:off x="7457160" y="975984"/>
                <a:ext cx="79200" cy="117360"/>
              </p14:xfrm>
            </p:contentPart>
          </mc:Choice>
          <mc:Fallback xmlns="">
            <p:pic>
              <p:nvPicPr>
                <p:cNvPr id="1396" name="Ink 1395">
                  <a:extLst>
                    <a:ext uri="{FF2B5EF4-FFF2-40B4-BE49-F238E27FC236}">
                      <a16:creationId xmlns:a16="http://schemas.microsoft.com/office/drawing/2014/main" id="{690B270F-1753-B55E-8806-5FBCE8411D5C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7448160" y="967344"/>
                  <a:ext cx="968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1397" name="Ink 1396">
                  <a:extLst>
                    <a:ext uri="{FF2B5EF4-FFF2-40B4-BE49-F238E27FC236}">
                      <a16:creationId xmlns:a16="http://schemas.microsoft.com/office/drawing/2014/main" id="{0EA61C7B-08E6-F3F2-7344-38F67929C528}"/>
                    </a:ext>
                  </a:extLst>
                </p14:cNvPr>
                <p14:cNvContentPartPr/>
                <p14:nvPr/>
              </p14:nvContentPartPr>
              <p14:xfrm>
                <a:off x="7472280" y="1015944"/>
                <a:ext cx="44640" cy="16200"/>
              </p14:xfrm>
            </p:contentPart>
          </mc:Choice>
          <mc:Fallback xmlns="">
            <p:pic>
              <p:nvPicPr>
                <p:cNvPr id="1397" name="Ink 1396">
                  <a:extLst>
                    <a:ext uri="{FF2B5EF4-FFF2-40B4-BE49-F238E27FC236}">
                      <a16:creationId xmlns:a16="http://schemas.microsoft.com/office/drawing/2014/main" id="{0EA61C7B-08E6-F3F2-7344-38F67929C528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7463280" y="1006944"/>
                  <a:ext cx="622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1400" name="Ink 1399">
                  <a:extLst>
                    <a:ext uri="{FF2B5EF4-FFF2-40B4-BE49-F238E27FC236}">
                      <a16:creationId xmlns:a16="http://schemas.microsoft.com/office/drawing/2014/main" id="{6E4F00A4-FBA2-54CD-DF00-4558F65F84E7}"/>
                    </a:ext>
                  </a:extLst>
                </p14:cNvPr>
                <p14:cNvContentPartPr/>
                <p14:nvPr/>
              </p14:nvContentPartPr>
              <p14:xfrm>
                <a:off x="7656600" y="1090824"/>
                <a:ext cx="49680" cy="15840"/>
              </p14:xfrm>
            </p:contentPart>
          </mc:Choice>
          <mc:Fallback xmlns="">
            <p:pic>
              <p:nvPicPr>
                <p:cNvPr id="1400" name="Ink 1399">
                  <a:extLst>
                    <a:ext uri="{FF2B5EF4-FFF2-40B4-BE49-F238E27FC236}">
                      <a16:creationId xmlns:a16="http://schemas.microsoft.com/office/drawing/2014/main" id="{6E4F00A4-FBA2-54CD-DF00-4558F65F84E7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7647600" y="1082184"/>
                  <a:ext cx="673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1401" name="Ink 1400">
                  <a:extLst>
                    <a:ext uri="{FF2B5EF4-FFF2-40B4-BE49-F238E27FC236}">
                      <a16:creationId xmlns:a16="http://schemas.microsoft.com/office/drawing/2014/main" id="{CEEF84BF-3194-4A8F-0937-B03A04D5359B}"/>
                    </a:ext>
                  </a:extLst>
                </p14:cNvPr>
                <p14:cNvContentPartPr/>
                <p14:nvPr/>
              </p14:nvContentPartPr>
              <p14:xfrm>
                <a:off x="7753080" y="1055544"/>
                <a:ext cx="71280" cy="127440"/>
              </p14:xfrm>
            </p:contentPart>
          </mc:Choice>
          <mc:Fallback xmlns="">
            <p:pic>
              <p:nvPicPr>
                <p:cNvPr id="1401" name="Ink 1400">
                  <a:extLst>
                    <a:ext uri="{FF2B5EF4-FFF2-40B4-BE49-F238E27FC236}">
                      <a16:creationId xmlns:a16="http://schemas.microsoft.com/office/drawing/2014/main" id="{CEEF84BF-3194-4A8F-0937-B03A04D5359B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7744440" y="1046544"/>
                  <a:ext cx="889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1424" name="Ink 1423">
                  <a:extLst>
                    <a:ext uri="{FF2B5EF4-FFF2-40B4-BE49-F238E27FC236}">
                      <a16:creationId xmlns:a16="http://schemas.microsoft.com/office/drawing/2014/main" id="{9C0995FD-6D16-03CB-420F-36456F34D8C3}"/>
                    </a:ext>
                  </a:extLst>
                </p14:cNvPr>
                <p14:cNvContentPartPr/>
                <p14:nvPr/>
              </p14:nvContentPartPr>
              <p14:xfrm>
                <a:off x="7573080" y="1022424"/>
                <a:ext cx="54720" cy="46080"/>
              </p14:xfrm>
            </p:contentPart>
          </mc:Choice>
          <mc:Fallback xmlns="">
            <p:pic>
              <p:nvPicPr>
                <p:cNvPr id="1424" name="Ink 1423">
                  <a:extLst>
                    <a:ext uri="{FF2B5EF4-FFF2-40B4-BE49-F238E27FC236}">
                      <a16:creationId xmlns:a16="http://schemas.microsoft.com/office/drawing/2014/main" id="{9C0995FD-6D16-03CB-420F-36456F34D8C3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7564080" y="1013784"/>
                  <a:ext cx="723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1425" name="Ink 1424">
                  <a:extLst>
                    <a:ext uri="{FF2B5EF4-FFF2-40B4-BE49-F238E27FC236}">
                      <a16:creationId xmlns:a16="http://schemas.microsoft.com/office/drawing/2014/main" id="{293E8483-4239-EBBB-98C0-2419C43A76F3}"/>
                    </a:ext>
                  </a:extLst>
                </p14:cNvPr>
                <p14:cNvContentPartPr/>
                <p14:nvPr/>
              </p14:nvContentPartPr>
              <p14:xfrm>
                <a:off x="7590360" y="1008384"/>
                <a:ext cx="26640" cy="67680"/>
              </p14:xfrm>
            </p:contentPart>
          </mc:Choice>
          <mc:Fallback xmlns="">
            <p:pic>
              <p:nvPicPr>
                <p:cNvPr id="1425" name="Ink 1424">
                  <a:extLst>
                    <a:ext uri="{FF2B5EF4-FFF2-40B4-BE49-F238E27FC236}">
                      <a16:creationId xmlns:a16="http://schemas.microsoft.com/office/drawing/2014/main" id="{293E8483-4239-EBBB-98C0-2419C43A76F3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7581720" y="999744"/>
                  <a:ext cx="442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1427" name="Ink 1426">
                  <a:extLst>
                    <a:ext uri="{FF2B5EF4-FFF2-40B4-BE49-F238E27FC236}">
                      <a16:creationId xmlns:a16="http://schemas.microsoft.com/office/drawing/2014/main" id="{CD061DDB-5344-A512-3EB3-562B08291D60}"/>
                    </a:ext>
                  </a:extLst>
                </p14:cNvPr>
                <p14:cNvContentPartPr/>
                <p14:nvPr/>
              </p14:nvContentPartPr>
              <p14:xfrm>
                <a:off x="7597920" y="1000104"/>
                <a:ext cx="23400" cy="84960"/>
              </p14:xfrm>
            </p:contentPart>
          </mc:Choice>
          <mc:Fallback xmlns="">
            <p:pic>
              <p:nvPicPr>
                <p:cNvPr id="1427" name="Ink 1426">
                  <a:extLst>
                    <a:ext uri="{FF2B5EF4-FFF2-40B4-BE49-F238E27FC236}">
                      <a16:creationId xmlns:a16="http://schemas.microsoft.com/office/drawing/2014/main" id="{CD061DDB-5344-A512-3EB3-562B08291D60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7589280" y="991464"/>
                  <a:ext cx="41040" cy="10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2" name="Group 1431">
            <a:extLst>
              <a:ext uri="{FF2B5EF4-FFF2-40B4-BE49-F238E27FC236}">
                <a16:creationId xmlns:a16="http://schemas.microsoft.com/office/drawing/2014/main" id="{6F0903D0-D8AF-234B-2F0F-9A6F607CE4EF}"/>
              </a:ext>
            </a:extLst>
          </p:cNvPr>
          <p:cNvGrpSpPr/>
          <p:nvPr/>
        </p:nvGrpSpPr>
        <p:grpSpPr>
          <a:xfrm>
            <a:off x="5407320" y="4508664"/>
            <a:ext cx="285120" cy="123840"/>
            <a:chOff x="5407320" y="4508664"/>
            <a:chExt cx="285120" cy="12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1429" name="Ink 1428">
                  <a:extLst>
                    <a:ext uri="{FF2B5EF4-FFF2-40B4-BE49-F238E27FC236}">
                      <a16:creationId xmlns:a16="http://schemas.microsoft.com/office/drawing/2014/main" id="{B9B42BAE-FCA7-5910-733F-05CBF2E669E0}"/>
                    </a:ext>
                  </a:extLst>
                </p14:cNvPr>
                <p14:cNvContentPartPr/>
                <p14:nvPr/>
              </p14:nvContentPartPr>
              <p14:xfrm>
                <a:off x="5484360" y="4575264"/>
                <a:ext cx="141120" cy="18360"/>
              </p14:xfrm>
            </p:contentPart>
          </mc:Choice>
          <mc:Fallback xmlns="">
            <p:pic>
              <p:nvPicPr>
                <p:cNvPr id="1429" name="Ink 1428">
                  <a:extLst>
                    <a:ext uri="{FF2B5EF4-FFF2-40B4-BE49-F238E27FC236}">
                      <a16:creationId xmlns:a16="http://schemas.microsoft.com/office/drawing/2014/main" id="{B9B42BAE-FCA7-5910-733F-05CBF2E669E0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5475360" y="4566624"/>
                  <a:ext cx="158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1430" name="Ink 1429">
                  <a:extLst>
                    <a:ext uri="{FF2B5EF4-FFF2-40B4-BE49-F238E27FC236}">
                      <a16:creationId xmlns:a16="http://schemas.microsoft.com/office/drawing/2014/main" id="{7C355A50-C79E-C40C-22FF-C7C204B164BE}"/>
                    </a:ext>
                  </a:extLst>
                </p14:cNvPr>
                <p14:cNvContentPartPr/>
                <p14:nvPr/>
              </p14:nvContentPartPr>
              <p14:xfrm>
                <a:off x="5407320" y="4508664"/>
                <a:ext cx="184680" cy="103320"/>
              </p14:xfrm>
            </p:contentPart>
          </mc:Choice>
          <mc:Fallback xmlns="">
            <p:pic>
              <p:nvPicPr>
                <p:cNvPr id="1430" name="Ink 1429">
                  <a:extLst>
                    <a:ext uri="{FF2B5EF4-FFF2-40B4-BE49-F238E27FC236}">
                      <a16:creationId xmlns:a16="http://schemas.microsoft.com/office/drawing/2014/main" id="{7C355A50-C79E-C40C-22FF-C7C204B164BE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5398320" y="4499664"/>
                  <a:ext cx="202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1431" name="Ink 1430">
                  <a:extLst>
                    <a:ext uri="{FF2B5EF4-FFF2-40B4-BE49-F238E27FC236}">
                      <a16:creationId xmlns:a16="http://schemas.microsoft.com/office/drawing/2014/main" id="{40846D5B-8CF0-EE51-1882-D21A9D572061}"/>
                    </a:ext>
                  </a:extLst>
                </p14:cNvPr>
                <p14:cNvContentPartPr/>
                <p14:nvPr/>
              </p14:nvContentPartPr>
              <p14:xfrm>
                <a:off x="5634840" y="4514784"/>
                <a:ext cx="57600" cy="117720"/>
              </p14:xfrm>
            </p:contentPart>
          </mc:Choice>
          <mc:Fallback xmlns="">
            <p:pic>
              <p:nvPicPr>
                <p:cNvPr id="1431" name="Ink 1430">
                  <a:extLst>
                    <a:ext uri="{FF2B5EF4-FFF2-40B4-BE49-F238E27FC236}">
                      <a16:creationId xmlns:a16="http://schemas.microsoft.com/office/drawing/2014/main" id="{40846D5B-8CF0-EE51-1882-D21A9D572061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5625840" y="4506144"/>
                  <a:ext cx="7524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5" name="Group 1434">
            <a:extLst>
              <a:ext uri="{FF2B5EF4-FFF2-40B4-BE49-F238E27FC236}">
                <a16:creationId xmlns:a16="http://schemas.microsoft.com/office/drawing/2014/main" id="{BA3379EF-0F30-0902-5BA3-8D21DD062F06}"/>
              </a:ext>
            </a:extLst>
          </p:cNvPr>
          <p:cNvGrpSpPr/>
          <p:nvPr/>
        </p:nvGrpSpPr>
        <p:grpSpPr>
          <a:xfrm>
            <a:off x="5904480" y="4529544"/>
            <a:ext cx="211320" cy="129960"/>
            <a:chOff x="5904480" y="4529544"/>
            <a:chExt cx="211320" cy="12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1433" name="Ink 1432">
                  <a:extLst>
                    <a:ext uri="{FF2B5EF4-FFF2-40B4-BE49-F238E27FC236}">
                      <a16:creationId xmlns:a16="http://schemas.microsoft.com/office/drawing/2014/main" id="{4B88E53C-0E4A-5C6C-A744-226660E277C1}"/>
                    </a:ext>
                  </a:extLst>
                </p14:cNvPr>
                <p14:cNvContentPartPr/>
                <p14:nvPr/>
              </p14:nvContentPartPr>
              <p14:xfrm>
                <a:off x="5904480" y="4529544"/>
                <a:ext cx="81720" cy="110880"/>
              </p14:xfrm>
            </p:contentPart>
          </mc:Choice>
          <mc:Fallback xmlns="">
            <p:pic>
              <p:nvPicPr>
                <p:cNvPr id="1433" name="Ink 1432">
                  <a:extLst>
                    <a:ext uri="{FF2B5EF4-FFF2-40B4-BE49-F238E27FC236}">
                      <a16:creationId xmlns:a16="http://schemas.microsoft.com/office/drawing/2014/main" id="{4B88E53C-0E4A-5C6C-A744-226660E277C1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5895480" y="4520904"/>
                  <a:ext cx="993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1434" name="Ink 1433">
                  <a:extLst>
                    <a:ext uri="{FF2B5EF4-FFF2-40B4-BE49-F238E27FC236}">
                      <a16:creationId xmlns:a16="http://schemas.microsoft.com/office/drawing/2014/main" id="{CF05D922-1E92-8617-F836-62E8E4CA27D0}"/>
                    </a:ext>
                  </a:extLst>
                </p14:cNvPr>
                <p14:cNvContentPartPr/>
                <p14:nvPr/>
              </p14:nvContentPartPr>
              <p14:xfrm>
                <a:off x="6051720" y="4578144"/>
                <a:ext cx="64080" cy="81360"/>
              </p14:xfrm>
            </p:contentPart>
          </mc:Choice>
          <mc:Fallback xmlns="">
            <p:pic>
              <p:nvPicPr>
                <p:cNvPr id="1434" name="Ink 1433">
                  <a:extLst>
                    <a:ext uri="{FF2B5EF4-FFF2-40B4-BE49-F238E27FC236}">
                      <a16:creationId xmlns:a16="http://schemas.microsoft.com/office/drawing/2014/main" id="{CF05D922-1E92-8617-F836-62E8E4CA27D0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6042720" y="4569144"/>
                  <a:ext cx="81720" cy="9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8" name="Group 1437">
            <a:extLst>
              <a:ext uri="{FF2B5EF4-FFF2-40B4-BE49-F238E27FC236}">
                <a16:creationId xmlns:a16="http://schemas.microsoft.com/office/drawing/2014/main" id="{71EEBA84-FCB1-4EF3-B55D-8E6B16147BC5}"/>
              </a:ext>
            </a:extLst>
          </p:cNvPr>
          <p:cNvGrpSpPr/>
          <p:nvPr/>
        </p:nvGrpSpPr>
        <p:grpSpPr>
          <a:xfrm>
            <a:off x="6261960" y="4566624"/>
            <a:ext cx="132120" cy="119880"/>
            <a:chOff x="6261960" y="4566624"/>
            <a:chExt cx="132120" cy="11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1436" name="Ink 1435">
                  <a:extLst>
                    <a:ext uri="{FF2B5EF4-FFF2-40B4-BE49-F238E27FC236}">
                      <a16:creationId xmlns:a16="http://schemas.microsoft.com/office/drawing/2014/main" id="{3429E8AE-A76F-E1F2-7609-1FA8E5DE3D12}"/>
                    </a:ext>
                  </a:extLst>
                </p14:cNvPr>
                <p14:cNvContentPartPr/>
                <p14:nvPr/>
              </p14:nvContentPartPr>
              <p14:xfrm>
                <a:off x="6314520" y="4566624"/>
                <a:ext cx="9000" cy="87480"/>
              </p14:xfrm>
            </p:contentPart>
          </mc:Choice>
          <mc:Fallback xmlns="">
            <p:pic>
              <p:nvPicPr>
                <p:cNvPr id="1436" name="Ink 1435">
                  <a:extLst>
                    <a:ext uri="{FF2B5EF4-FFF2-40B4-BE49-F238E27FC236}">
                      <a16:creationId xmlns:a16="http://schemas.microsoft.com/office/drawing/2014/main" id="{3429E8AE-A76F-E1F2-7609-1FA8E5DE3D12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6305520" y="4557624"/>
                  <a:ext cx="266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1437" name="Ink 1436">
                  <a:extLst>
                    <a:ext uri="{FF2B5EF4-FFF2-40B4-BE49-F238E27FC236}">
                      <a16:creationId xmlns:a16="http://schemas.microsoft.com/office/drawing/2014/main" id="{C50C9897-BA3D-6624-7A92-2DCD2CB30FDA}"/>
                    </a:ext>
                  </a:extLst>
                </p14:cNvPr>
                <p14:cNvContentPartPr/>
                <p14:nvPr/>
              </p14:nvContentPartPr>
              <p14:xfrm>
                <a:off x="6261960" y="4672824"/>
                <a:ext cx="132120" cy="13680"/>
              </p14:xfrm>
            </p:contentPart>
          </mc:Choice>
          <mc:Fallback xmlns="">
            <p:pic>
              <p:nvPicPr>
                <p:cNvPr id="1437" name="Ink 1436">
                  <a:extLst>
                    <a:ext uri="{FF2B5EF4-FFF2-40B4-BE49-F238E27FC236}">
                      <a16:creationId xmlns:a16="http://schemas.microsoft.com/office/drawing/2014/main" id="{C50C9897-BA3D-6624-7A92-2DCD2CB30FDA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6252960" y="4663824"/>
                  <a:ext cx="14976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6" name="Group 1445">
            <a:extLst>
              <a:ext uri="{FF2B5EF4-FFF2-40B4-BE49-F238E27FC236}">
                <a16:creationId xmlns:a16="http://schemas.microsoft.com/office/drawing/2014/main" id="{9EC8DE19-73AE-8821-240B-2203EFEB4A48}"/>
              </a:ext>
            </a:extLst>
          </p:cNvPr>
          <p:cNvGrpSpPr/>
          <p:nvPr/>
        </p:nvGrpSpPr>
        <p:grpSpPr>
          <a:xfrm>
            <a:off x="6563640" y="4579224"/>
            <a:ext cx="690480" cy="231120"/>
            <a:chOff x="6563640" y="4579224"/>
            <a:chExt cx="690480" cy="23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1439" name="Ink 1438">
                  <a:extLst>
                    <a:ext uri="{FF2B5EF4-FFF2-40B4-BE49-F238E27FC236}">
                      <a16:creationId xmlns:a16="http://schemas.microsoft.com/office/drawing/2014/main" id="{9DBB7A1D-53E0-8685-E251-440218A82CF9}"/>
                    </a:ext>
                  </a:extLst>
                </p14:cNvPr>
                <p14:cNvContentPartPr/>
                <p14:nvPr/>
              </p14:nvContentPartPr>
              <p14:xfrm>
                <a:off x="6563640" y="4579224"/>
                <a:ext cx="39600" cy="151920"/>
              </p14:xfrm>
            </p:contentPart>
          </mc:Choice>
          <mc:Fallback xmlns="">
            <p:pic>
              <p:nvPicPr>
                <p:cNvPr id="1439" name="Ink 1438">
                  <a:extLst>
                    <a:ext uri="{FF2B5EF4-FFF2-40B4-BE49-F238E27FC236}">
                      <a16:creationId xmlns:a16="http://schemas.microsoft.com/office/drawing/2014/main" id="{9DBB7A1D-53E0-8685-E251-440218A82CF9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6554640" y="4570584"/>
                  <a:ext cx="572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1440" name="Ink 1439">
                  <a:extLst>
                    <a:ext uri="{FF2B5EF4-FFF2-40B4-BE49-F238E27FC236}">
                      <a16:creationId xmlns:a16="http://schemas.microsoft.com/office/drawing/2014/main" id="{67BFA185-0498-E5D3-3E69-E494E4E69146}"/>
                    </a:ext>
                  </a:extLst>
                </p14:cNvPr>
                <p14:cNvContentPartPr/>
                <p14:nvPr/>
              </p14:nvContentPartPr>
              <p14:xfrm>
                <a:off x="6649680" y="4631064"/>
                <a:ext cx="63360" cy="92520"/>
              </p14:xfrm>
            </p:contentPart>
          </mc:Choice>
          <mc:Fallback xmlns="">
            <p:pic>
              <p:nvPicPr>
                <p:cNvPr id="1440" name="Ink 1439">
                  <a:extLst>
                    <a:ext uri="{FF2B5EF4-FFF2-40B4-BE49-F238E27FC236}">
                      <a16:creationId xmlns:a16="http://schemas.microsoft.com/office/drawing/2014/main" id="{67BFA185-0498-E5D3-3E69-E494E4E69146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6641040" y="4622424"/>
                  <a:ext cx="810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1441" name="Ink 1440">
                  <a:extLst>
                    <a:ext uri="{FF2B5EF4-FFF2-40B4-BE49-F238E27FC236}">
                      <a16:creationId xmlns:a16="http://schemas.microsoft.com/office/drawing/2014/main" id="{93F7B8B2-4CCE-D1F5-8D6F-8F0651E6DA3D}"/>
                    </a:ext>
                  </a:extLst>
                </p14:cNvPr>
                <p14:cNvContentPartPr/>
                <p14:nvPr/>
              </p14:nvContentPartPr>
              <p14:xfrm>
                <a:off x="6673080" y="4695504"/>
                <a:ext cx="46800" cy="1800"/>
              </p14:xfrm>
            </p:contentPart>
          </mc:Choice>
          <mc:Fallback xmlns="">
            <p:pic>
              <p:nvPicPr>
                <p:cNvPr id="1441" name="Ink 1440">
                  <a:extLst>
                    <a:ext uri="{FF2B5EF4-FFF2-40B4-BE49-F238E27FC236}">
                      <a16:creationId xmlns:a16="http://schemas.microsoft.com/office/drawing/2014/main" id="{93F7B8B2-4CCE-D1F5-8D6F-8F0651E6DA3D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6664440" y="4686504"/>
                  <a:ext cx="644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1442" name="Ink 1441">
                  <a:extLst>
                    <a:ext uri="{FF2B5EF4-FFF2-40B4-BE49-F238E27FC236}">
                      <a16:creationId xmlns:a16="http://schemas.microsoft.com/office/drawing/2014/main" id="{5AA1BC6F-CFFE-FE3B-5B42-6211E70B8F48}"/>
                    </a:ext>
                  </a:extLst>
                </p14:cNvPr>
                <p14:cNvContentPartPr/>
                <p14:nvPr/>
              </p14:nvContentPartPr>
              <p14:xfrm>
                <a:off x="6791160" y="4651224"/>
                <a:ext cx="80640" cy="85680"/>
              </p14:xfrm>
            </p:contentPart>
          </mc:Choice>
          <mc:Fallback xmlns="">
            <p:pic>
              <p:nvPicPr>
                <p:cNvPr id="1442" name="Ink 1441">
                  <a:extLst>
                    <a:ext uri="{FF2B5EF4-FFF2-40B4-BE49-F238E27FC236}">
                      <a16:creationId xmlns:a16="http://schemas.microsoft.com/office/drawing/2014/main" id="{5AA1BC6F-CFFE-FE3B-5B42-6211E70B8F48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6782520" y="4642584"/>
                  <a:ext cx="982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1443" name="Ink 1442">
                  <a:extLst>
                    <a:ext uri="{FF2B5EF4-FFF2-40B4-BE49-F238E27FC236}">
                      <a16:creationId xmlns:a16="http://schemas.microsoft.com/office/drawing/2014/main" id="{FE8DA123-9EFB-A221-66EA-31497E6A851D}"/>
                    </a:ext>
                  </a:extLst>
                </p14:cNvPr>
                <p14:cNvContentPartPr/>
                <p14:nvPr/>
              </p14:nvContentPartPr>
              <p14:xfrm>
                <a:off x="6929400" y="4722864"/>
                <a:ext cx="79560" cy="14040"/>
              </p14:xfrm>
            </p:contentPart>
          </mc:Choice>
          <mc:Fallback xmlns="">
            <p:pic>
              <p:nvPicPr>
                <p:cNvPr id="1443" name="Ink 1442">
                  <a:extLst>
                    <a:ext uri="{FF2B5EF4-FFF2-40B4-BE49-F238E27FC236}">
                      <a16:creationId xmlns:a16="http://schemas.microsoft.com/office/drawing/2014/main" id="{FE8DA123-9EFB-A221-66EA-31497E6A851D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6920400" y="4713864"/>
                  <a:ext cx="972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1444" name="Ink 1443">
                  <a:extLst>
                    <a:ext uri="{FF2B5EF4-FFF2-40B4-BE49-F238E27FC236}">
                      <a16:creationId xmlns:a16="http://schemas.microsoft.com/office/drawing/2014/main" id="{D33261F4-F3A0-8A67-B4B2-8D447A28291B}"/>
                    </a:ext>
                  </a:extLst>
                </p14:cNvPr>
                <p14:cNvContentPartPr/>
                <p14:nvPr/>
              </p14:nvContentPartPr>
              <p14:xfrm>
                <a:off x="7072320" y="4650504"/>
                <a:ext cx="55440" cy="119880"/>
              </p14:xfrm>
            </p:contentPart>
          </mc:Choice>
          <mc:Fallback xmlns="">
            <p:pic>
              <p:nvPicPr>
                <p:cNvPr id="1444" name="Ink 1443">
                  <a:extLst>
                    <a:ext uri="{FF2B5EF4-FFF2-40B4-BE49-F238E27FC236}">
                      <a16:creationId xmlns:a16="http://schemas.microsoft.com/office/drawing/2014/main" id="{D33261F4-F3A0-8A67-B4B2-8D447A28291B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7063680" y="4641504"/>
                  <a:ext cx="730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1445" name="Ink 1444">
                  <a:extLst>
                    <a:ext uri="{FF2B5EF4-FFF2-40B4-BE49-F238E27FC236}">
                      <a16:creationId xmlns:a16="http://schemas.microsoft.com/office/drawing/2014/main" id="{5C0EC913-9F09-C7A9-7AB8-FCD13C62863A}"/>
                    </a:ext>
                  </a:extLst>
                </p14:cNvPr>
                <p14:cNvContentPartPr/>
                <p14:nvPr/>
              </p14:nvContentPartPr>
              <p14:xfrm>
                <a:off x="7218120" y="4655184"/>
                <a:ext cx="36000" cy="155160"/>
              </p14:xfrm>
            </p:contentPart>
          </mc:Choice>
          <mc:Fallback xmlns="">
            <p:pic>
              <p:nvPicPr>
                <p:cNvPr id="1445" name="Ink 1444">
                  <a:extLst>
                    <a:ext uri="{FF2B5EF4-FFF2-40B4-BE49-F238E27FC236}">
                      <a16:creationId xmlns:a16="http://schemas.microsoft.com/office/drawing/2014/main" id="{5C0EC913-9F09-C7A9-7AB8-FCD13C62863A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7209480" y="4646544"/>
                  <a:ext cx="53640" cy="172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27890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roup 194">
            <a:extLst>
              <a:ext uri="{FF2B5EF4-FFF2-40B4-BE49-F238E27FC236}">
                <a16:creationId xmlns:a16="http://schemas.microsoft.com/office/drawing/2014/main" id="{85D7C71B-D9CD-E704-493F-3B55FDA99270}"/>
              </a:ext>
            </a:extLst>
          </p:cNvPr>
          <p:cNvGrpSpPr/>
          <p:nvPr/>
        </p:nvGrpSpPr>
        <p:grpSpPr>
          <a:xfrm>
            <a:off x="568707" y="464310"/>
            <a:ext cx="7606029" cy="4403346"/>
            <a:chOff x="4205422" y="975984"/>
            <a:chExt cx="4039417" cy="3117450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DC5634BE-E30C-B021-C684-49811C7F892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79" t="7417" r="11269" b="11457"/>
            <a:stretch/>
          </p:blipFill>
          <p:spPr bwMode="auto">
            <a:xfrm>
              <a:off x="4205422" y="1158210"/>
              <a:ext cx="4039417" cy="2935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3383E7D-1862-82DD-94A2-1007075E40E4}"/>
                    </a:ext>
                  </a:extLst>
                </p14:cNvPr>
                <p14:cNvContentPartPr/>
                <p14:nvPr/>
              </p14:nvContentPartPr>
              <p14:xfrm>
                <a:off x="6979440" y="2204304"/>
                <a:ext cx="43200" cy="51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3383E7D-1862-82DD-94A2-1007075E40E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974640" y="2197914"/>
                  <a:ext cx="52608" cy="63644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D7BD5B0-97D3-953E-6D32-3610C65EDE31}"/>
                </a:ext>
              </a:extLst>
            </p:cNvPr>
            <p:cNvGrpSpPr/>
            <p:nvPr/>
          </p:nvGrpSpPr>
          <p:grpSpPr>
            <a:xfrm>
              <a:off x="7100400" y="2158584"/>
              <a:ext cx="202680" cy="115560"/>
              <a:chOff x="7100400" y="2158584"/>
              <a:chExt cx="202680" cy="115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81438E59-5F23-F464-5C2B-D17499F1843B}"/>
                      </a:ext>
                    </a:extLst>
                  </p14:cNvPr>
                  <p14:cNvContentPartPr/>
                  <p14:nvPr/>
                </p14:nvContentPartPr>
                <p14:xfrm>
                  <a:off x="7100400" y="2164704"/>
                  <a:ext cx="63000" cy="7020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81438E59-5F23-F464-5C2B-D17499F1843B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095804" y="2158322"/>
                    <a:ext cx="72383" cy="8270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FA9E2B69-27B7-B993-8858-E35B47FFFDA4}"/>
                      </a:ext>
                    </a:extLst>
                  </p14:cNvPr>
                  <p14:cNvContentPartPr/>
                  <p14:nvPr/>
                </p14:nvContentPartPr>
                <p14:xfrm>
                  <a:off x="7202280" y="2221584"/>
                  <a:ext cx="1440" cy="5256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FA9E2B69-27B7-B993-8858-E35B47FFFDA4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7197137" y="2215205"/>
                    <a:ext cx="11520" cy="6506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77051620-DD8F-3C0F-5840-7333B5F176B4}"/>
                      </a:ext>
                    </a:extLst>
                  </p14:cNvPr>
                  <p14:cNvContentPartPr/>
                  <p14:nvPr/>
                </p14:nvContentPartPr>
                <p14:xfrm>
                  <a:off x="7271400" y="2189904"/>
                  <a:ext cx="31680" cy="720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77051620-DD8F-3C0F-5840-7333B5F176B4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7266792" y="2183733"/>
                    <a:ext cx="41088" cy="1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B00262A6-5055-E6A8-39E1-2E611848330B}"/>
                      </a:ext>
                    </a:extLst>
                  </p14:cNvPr>
                  <p14:cNvContentPartPr/>
                  <p14:nvPr/>
                </p14:nvContentPartPr>
                <p14:xfrm>
                  <a:off x="7277160" y="2158584"/>
                  <a:ext cx="24840" cy="324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B00262A6-5055-E6A8-39E1-2E611848330B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272383" y="2151834"/>
                    <a:ext cx="34203" cy="1647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84E400F-CD9F-813F-4600-B6E854612764}"/>
                </a:ext>
              </a:extLst>
            </p:cNvPr>
            <p:cNvGrpSpPr/>
            <p:nvPr/>
          </p:nvGrpSpPr>
          <p:grpSpPr>
            <a:xfrm>
              <a:off x="7402800" y="2049504"/>
              <a:ext cx="255600" cy="290520"/>
              <a:chOff x="7402800" y="2049504"/>
              <a:chExt cx="255600" cy="290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9CE31BE6-D661-136C-0719-9D264EAED682}"/>
                      </a:ext>
                    </a:extLst>
                  </p14:cNvPr>
                  <p14:cNvContentPartPr/>
                  <p14:nvPr/>
                </p14:nvContentPartPr>
                <p14:xfrm>
                  <a:off x="7402800" y="2057064"/>
                  <a:ext cx="64080" cy="23832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9CE31BE6-D661-136C-0719-9D264EAED682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7398004" y="2050947"/>
                    <a:ext cx="73481" cy="25080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D36A3248-B998-9F98-66EE-F57E7D6DB0F9}"/>
                      </a:ext>
                    </a:extLst>
                  </p14:cNvPr>
                  <p14:cNvContentPartPr/>
                  <p14:nvPr/>
                </p14:nvContentPartPr>
                <p14:xfrm>
                  <a:off x="7515480" y="2068224"/>
                  <a:ext cx="7200" cy="5616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D36A3248-B998-9F98-66EE-F57E7D6DB0F9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7510810" y="2062069"/>
                    <a:ext cx="16735" cy="6872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E27DFD8E-CDD1-2F3D-23E2-FD9107747D30}"/>
                      </a:ext>
                    </a:extLst>
                  </p14:cNvPr>
                  <p14:cNvContentPartPr/>
                  <p14:nvPr/>
                </p14:nvContentPartPr>
                <p14:xfrm>
                  <a:off x="7523760" y="2165064"/>
                  <a:ext cx="1800" cy="4824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E27DFD8E-CDD1-2F3D-23E2-FD9107747D30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7518960" y="2158649"/>
                    <a:ext cx="11600" cy="608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18705843-AD13-8FD2-3AA6-1CC8A4EBEEF3}"/>
                      </a:ext>
                    </a:extLst>
                  </p14:cNvPr>
                  <p14:cNvContentPartPr/>
                  <p14:nvPr/>
                </p14:nvContentPartPr>
                <p14:xfrm>
                  <a:off x="7537440" y="2235984"/>
                  <a:ext cx="5040" cy="4644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18705843-AD13-8FD2-3AA6-1CC8A4EBEEF3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7532602" y="2229826"/>
                    <a:ext cx="14918" cy="5901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4561684F-A23A-1A8A-418B-8D7E760DBE5A}"/>
                      </a:ext>
                    </a:extLst>
                  </p14:cNvPr>
                  <p14:cNvContentPartPr/>
                  <p14:nvPr/>
                </p14:nvContentPartPr>
                <p14:xfrm>
                  <a:off x="7597560" y="2049504"/>
                  <a:ext cx="60840" cy="2905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4561684F-A23A-1A8A-418B-8D7E760DBE5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7592762" y="2043388"/>
                    <a:ext cx="70244" cy="303007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6C12516-DC7B-59C9-E501-292EBF340C14}"/>
                </a:ext>
              </a:extLst>
            </p:cNvPr>
            <p:cNvGrpSpPr/>
            <p:nvPr/>
          </p:nvGrpSpPr>
          <p:grpSpPr>
            <a:xfrm>
              <a:off x="6545280" y="1460544"/>
              <a:ext cx="328320" cy="392040"/>
              <a:chOff x="6545280" y="1460544"/>
              <a:chExt cx="328320" cy="392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ACA8B8E4-F9D2-432D-FB38-68F93D25B82C}"/>
                      </a:ext>
                    </a:extLst>
                  </p14:cNvPr>
                  <p14:cNvContentPartPr/>
                  <p14:nvPr/>
                </p14:nvContentPartPr>
                <p14:xfrm>
                  <a:off x="6635640" y="1803624"/>
                  <a:ext cx="55440" cy="4896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ACA8B8E4-F9D2-432D-FB38-68F93D25B82C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6631052" y="1797504"/>
                    <a:ext cx="64807" cy="6145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35FED5CC-A6CA-929F-88CD-766A6E31B40F}"/>
                      </a:ext>
                    </a:extLst>
                  </p14:cNvPr>
                  <p14:cNvContentPartPr/>
                  <p14:nvPr/>
                </p14:nvContentPartPr>
                <p14:xfrm>
                  <a:off x="6545280" y="1534344"/>
                  <a:ext cx="63000" cy="10908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35FED5CC-A6CA-929F-88CD-766A6E31B40F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6540670" y="1527973"/>
                    <a:ext cx="72412" cy="12156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1C2B4239-5A41-4BFC-3002-DE3E76AEB3D3}"/>
                      </a:ext>
                    </a:extLst>
                  </p14:cNvPr>
                  <p14:cNvContentPartPr/>
                  <p14:nvPr/>
                </p14:nvContentPartPr>
                <p14:xfrm>
                  <a:off x="6634200" y="1621464"/>
                  <a:ext cx="38160" cy="5616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1C2B4239-5A41-4BFC-3002-DE3E76AEB3D3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6629575" y="1615337"/>
                    <a:ext cx="47604" cy="6866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762A8C10-2928-5D7E-1DCC-E29A7716D2AB}"/>
                      </a:ext>
                    </a:extLst>
                  </p14:cNvPr>
                  <p14:cNvContentPartPr/>
                  <p14:nvPr/>
                </p14:nvContentPartPr>
                <p14:xfrm>
                  <a:off x="6708720" y="1590864"/>
                  <a:ext cx="27360" cy="612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762A8C10-2928-5D7E-1DCC-E29A7716D2AB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6703903" y="1584489"/>
                    <a:ext cx="36801" cy="186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4050F302-C11F-E541-251E-862691B8BE96}"/>
                      </a:ext>
                    </a:extLst>
                  </p14:cNvPr>
                  <p14:cNvContentPartPr/>
                  <p14:nvPr/>
                </p14:nvContentPartPr>
                <p14:xfrm>
                  <a:off x="6700080" y="1550544"/>
                  <a:ext cx="26280" cy="540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4050F302-C11F-E541-251E-862691B8BE96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6695249" y="1544373"/>
                    <a:ext cx="35749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4D0841D1-4E00-2679-4A02-2B183DC84D65}"/>
                      </a:ext>
                    </a:extLst>
                  </p14:cNvPr>
                  <p14:cNvContentPartPr/>
                  <p14:nvPr/>
                </p14:nvContentPartPr>
                <p14:xfrm>
                  <a:off x="6814920" y="1460544"/>
                  <a:ext cx="58680" cy="26964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4D0841D1-4E00-2679-4A02-2B183DC84D65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6810126" y="1454422"/>
                    <a:ext cx="68076" cy="2821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F2722B0-FF49-29D7-020E-655F446E887A}"/>
                </a:ext>
              </a:extLst>
            </p:cNvPr>
            <p:cNvGrpSpPr/>
            <p:nvPr/>
          </p:nvGrpSpPr>
          <p:grpSpPr>
            <a:xfrm>
              <a:off x="6894480" y="1463064"/>
              <a:ext cx="192960" cy="262080"/>
              <a:chOff x="6894480" y="1463064"/>
              <a:chExt cx="192960" cy="262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4291E0D2-D473-4617-67AE-B72437E4ED54}"/>
                      </a:ext>
                    </a:extLst>
                  </p14:cNvPr>
                  <p14:cNvContentPartPr/>
                  <p14:nvPr/>
                </p14:nvContentPartPr>
                <p14:xfrm>
                  <a:off x="6937680" y="1464504"/>
                  <a:ext cx="7200" cy="486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4291E0D2-D473-4617-67AE-B72437E4ED54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6932680" y="1458397"/>
                    <a:ext cx="17000" cy="6106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A2273631-690E-BE7A-E3B1-37A3D7485EDF}"/>
                      </a:ext>
                    </a:extLst>
                  </p14:cNvPr>
                  <p14:cNvContentPartPr/>
                  <p14:nvPr/>
                </p14:nvContentPartPr>
                <p14:xfrm>
                  <a:off x="6894480" y="1573944"/>
                  <a:ext cx="49680" cy="216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A2273631-690E-BE7A-E3B1-37A3D7485EDF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6889876" y="1568184"/>
                    <a:ext cx="59079" cy="1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5AFFC9D2-D9FD-BB98-F4C4-4910EE02C3C2}"/>
                      </a:ext>
                    </a:extLst>
                  </p14:cNvPr>
                  <p14:cNvContentPartPr/>
                  <p14:nvPr/>
                </p14:nvContentPartPr>
                <p14:xfrm>
                  <a:off x="6974400" y="1554504"/>
                  <a:ext cx="4680" cy="3636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5AFFC9D2-D9FD-BB98-F4C4-4910EE02C3C2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969517" y="1548147"/>
                    <a:ext cx="14650" cy="488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276CE572-FBE3-53FD-E521-503A834566D8}"/>
                      </a:ext>
                    </a:extLst>
                  </p14:cNvPr>
                  <p14:cNvContentPartPr/>
                  <p14:nvPr/>
                </p14:nvContentPartPr>
                <p14:xfrm>
                  <a:off x="6933360" y="1638024"/>
                  <a:ext cx="45720" cy="6264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276CE572-FBE3-53FD-E521-503A834566D8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6928730" y="1631658"/>
                    <a:ext cx="55173" cy="751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3DB29861-D017-B799-3921-18606BB3B9C7}"/>
                      </a:ext>
                    </a:extLst>
                  </p14:cNvPr>
                  <p14:cNvContentPartPr/>
                  <p14:nvPr/>
                </p14:nvContentPartPr>
                <p14:xfrm>
                  <a:off x="7035240" y="1463064"/>
                  <a:ext cx="52200" cy="26208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3DB29861-D017-B799-3921-18606BB3B9C7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7030651" y="1456690"/>
                    <a:ext cx="61569" cy="27457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D4E2FD0-7E50-E8BD-408E-A57CA630038A}"/>
                    </a:ext>
                  </a:extLst>
                </p14:cNvPr>
                <p14:cNvContentPartPr/>
                <p14:nvPr/>
              </p14:nvContentPartPr>
              <p14:xfrm>
                <a:off x="6924360" y="1991904"/>
                <a:ext cx="51840" cy="47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D4E2FD0-7E50-E8BD-408E-A57CA630038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919560" y="1985531"/>
                  <a:ext cx="61248" cy="596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D22014F-57EE-5DFA-0422-E7BBF50126C5}"/>
                    </a:ext>
                  </a:extLst>
                </p14:cNvPr>
                <p14:cNvContentPartPr/>
                <p14:nvPr/>
              </p14:nvContentPartPr>
              <p14:xfrm>
                <a:off x="7258440" y="2292504"/>
                <a:ext cx="50760" cy="53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D22014F-57EE-5DFA-0422-E7BBF50126C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253633" y="2286118"/>
                  <a:ext cx="60181" cy="661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0EA0D82-DB13-0175-AEBC-275D4AFF74F4}"/>
                    </a:ext>
                  </a:extLst>
                </p14:cNvPr>
                <p14:cNvContentPartPr/>
                <p14:nvPr/>
              </p14:nvContentPartPr>
              <p14:xfrm>
                <a:off x="7081680" y="2428944"/>
                <a:ext cx="134280" cy="84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0EA0D82-DB13-0175-AEBC-275D4AFF74F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076891" y="2422566"/>
                  <a:ext cx="143666" cy="97462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C677B71-0D6C-F654-FE10-75E3091E96E3}"/>
                </a:ext>
              </a:extLst>
            </p:cNvPr>
            <p:cNvGrpSpPr/>
            <p:nvPr/>
          </p:nvGrpSpPr>
          <p:grpSpPr>
            <a:xfrm>
              <a:off x="7315320" y="2399784"/>
              <a:ext cx="222840" cy="281160"/>
              <a:chOff x="7315320" y="2399784"/>
              <a:chExt cx="222840" cy="281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6989DCD8-C32B-D3D9-7A70-76A04642A53D}"/>
                      </a:ext>
                    </a:extLst>
                  </p14:cNvPr>
                  <p14:cNvContentPartPr/>
                  <p14:nvPr/>
                </p14:nvContentPartPr>
                <p14:xfrm>
                  <a:off x="7315320" y="2414184"/>
                  <a:ext cx="46440" cy="10800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6989DCD8-C32B-D3D9-7A70-76A04642A53D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7310695" y="2408056"/>
                    <a:ext cx="55882" cy="12051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C667254F-2084-172D-7A47-FDDB6F735833}"/>
                      </a:ext>
                    </a:extLst>
                  </p14:cNvPr>
                  <p14:cNvContentPartPr/>
                  <p14:nvPr/>
                </p14:nvContentPartPr>
                <p14:xfrm>
                  <a:off x="7404600" y="2484744"/>
                  <a:ext cx="26280" cy="972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C667254F-2084-172D-7A47-FDDB6F735833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7399804" y="2478349"/>
                    <a:ext cx="35679" cy="2225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02FD76D0-7716-6D24-DAC6-801EEDC2C015}"/>
                      </a:ext>
                    </a:extLst>
                  </p14:cNvPr>
                  <p14:cNvContentPartPr/>
                  <p14:nvPr/>
                </p14:nvContentPartPr>
                <p14:xfrm>
                  <a:off x="7407840" y="2455944"/>
                  <a:ext cx="33480" cy="684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02FD76D0-7716-6D24-DAC6-801EEDC2C015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7403030" y="2449367"/>
                    <a:ext cx="42908" cy="1973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11404B20-5373-ED79-011D-C52B3AC475F8}"/>
                      </a:ext>
                    </a:extLst>
                  </p14:cNvPr>
                  <p14:cNvContentPartPr/>
                  <p14:nvPr/>
                </p14:nvContentPartPr>
                <p14:xfrm>
                  <a:off x="7483440" y="2399784"/>
                  <a:ext cx="54720" cy="28116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11404B20-5373-ED79-011D-C52B3AC475F8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7478657" y="2393406"/>
                    <a:ext cx="64095" cy="293662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C48D2A6-C650-AD10-C7D3-4E765E0EF026}"/>
                </a:ext>
              </a:extLst>
            </p:cNvPr>
            <p:cNvGrpSpPr/>
            <p:nvPr/>
          </p:nvGrpSpPr>
          <p:grpSpPr>
            <a:xfrm>
              <a:off x="7597560" y="2418864"/>
              <a:ext cx="140760" cy="317880"/>
              <a:chOff x="7597560" y="2418864"/>
              <a:chExt cx="140760" cy="317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EAC5664C-B618-6921-67BB-0F43C3300363}"/>
                      </a:ext>
                    </a:extLst>
                  </p14:cNvPr>
                  <p14:cNvContentPartPr/>
                  <p14:nvPr/>
                </p14:nvContentPartPr>
                <p14:xfrm>
                  <a:off x="7600440" y="2431104"/>
                  <a:ext cx="44640" cy="7956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EAC5664C-B618-6921-67BB-0F43C3300363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7595842" y="2424709"/>
                    <a:ext cx="54028" cy="9209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392D444F-4696-9FDF-E17B-532F7A21E271}"/>
                      </a:ext>
                    </a:extLst>
                  </p14:cNvPr>
                  <p14:cNvContentPartPr/>
                  <p14:nvPr/>
                </p14:nvContentPartPr>
                <p14:xfrm>
                  <a:off x="7597560" y="2561424"/>
                  <a:ext cx="40320" cy="4572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392D444F-4696-9FDF-E17B-532F7A21E271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7592974" y="2555039"/>
                    <a:ext cx="49683" cy="5823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506F9EC8-FB70-6B1E-F0F9-DA6CE7EE3245}"/>
                      </a:ext>
                    </a:extLst>
                  </p14:cNvPr>
                  <p14:cNvContentPartPr/>
                  <p14:nvPr/>
                </p14:nvContentPartPr>
                <p14:xfrm>
                  <a:off x="7617360" y="2648904"/>
                  <a:ext cx="4320" cy="5472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506F9EC8-FB70-6B1E-F0F9-DA6CE7EE3245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7612451" y="2642541"/>
                    <a:ext cx="13942" cy="6719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2ADD4A60-C7A1-B725-6245-3894F4689567}"/>
                      </a:ext>
                    </a:extLst>
                  </p14:cNvPr>
                  <p14:cNvContentPartPr/>
                  <p14:nvPr/>
                </p14:nvContentPartPr>
                <p14:xfrm>
                  <a:off x="7693320" y="2418864"/>
                  <a:ext cx="45000" cy="31788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2ADD4A60-C7A1-B725-6245-3894F4689567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7688512" y="2412746"/>
                    <a:ext cx="54423" cy="330371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BB41386-1197-2BB2-ED6A-C2EA124CFC99}"/>
                </a:ext>
              </a:extLst>
            </p:cNvPr>
            <p:cNvGrpSpPr/>
            <p:nvPr/>
          </p:nvGrpSpPr>
          <p:grpSpPr>
            <a:xfrm>
              <a:off x="6524400" y="2003784"/>
              <a:ext cx="465120" cy="321120"/>
              <a:chOff x="6524400" y="2003784"/>
              <a:chExt cx="465120" cy="321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83F5B8B5-D1AD-E538-333D-C196E381E8F0}"/>
                      </a:ext>
                    </a:extLst>
                  </p14:cNvPr>
                  <p14:cNvContentPartPr/>
                  <p14:nvPr/>
                </p14:nvContentPartPr>
                <p14:xfrm>
                  <a:off x="6981960" y="2031144"/>
                  <a:ext cx="1080" cy="324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83F5B8B5-D1AD-E538-333D-C196E381E8F0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6976776" y="2024664"/>
                    <a:ext cx="11664" cy="1647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F3F19485-E46D-C0A2-7178-0A2CB17F0FBA}"/>
                      </a:ext>
                    </a:extLst>
                  </p14:cNvPr>
                  <p14:cNvContentPartPr/>
                  <p14:nvPr/>
                </p14:nvContentPartPr>
                <p14:xfrm>
                  <a:off x="6981960" y="2034024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F3F19485-E46D-C0A2-7178-0A2CB17F0FBA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6973320" y="202538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525EA3BB-3B97-BE58-E255-21FC1E791F3D}"/>
                      </a:ext>
                    </a:extLst>
                  </p14:cNvPr>
                  <p14:cNvContentPartPr/>
                  <p14:nvPr/>
                </p14:nvContentPartPr>
                <p14:xfrm>
                  <a:off x="6981960" y="2027544"/>
                  <a:ext cx="7560" cy="684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525EA3BB-3B97-BE58-E255-21FC1E791F3D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6977185" y="2020967"/>
                    <a:ext cx="17308" cy="1973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FB8F8AAC-9E81-5D5B-E7B3-D456825E951C}"/>
                      </a:ext>
                    </a:extLst>
                  </p14:cNvPr>
                  <p14:cNvContentPartPr/>
                  <p14:nvPr/>
                </p14:nvContentPartPr>
                <p14:xfrm>
                  <a:off x="6971880" y="2040864"/>
                  <a:ext cx="13680" cy="5148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FB8F8AAC-9E81-5D5B-E7B3-D456825E951C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6967256" y="2034493"/>
                    <a:ext cx="23121" cy="6396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6544EB8F-A021-C0A8-2199-DD82E10E7978}"/>
                      </a:ext>
                    </a:extLst>
                  </p14:cNvPr>
                  <p14:cNvContentPartPr/>
                  <p14:nvPr/>
                </p14:nvContentPartPr>
                <p14:xfrm>
                  <a:off x="6945240" y="2111064"/>
                  <a:ext cx="24840" cy="9684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6544EB8F-A021-C0A8-2199-DD82E10E7978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6940654" y="2104948"/>
                    <a:ext cx="34203" cy="10932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94F3163B-310F-BF8A-C71E-4EF1F8DAC03A}"/>
                      </a:ext>
                    </a:extLst>
                  </p14:cNvPr>
                  <p14:cNvContentPartPr/>
                  <p14:nvPr/>
                </p14:nvContentPartPr>
                <p14:xfrm>
                  <a:off x="6937320" y="2254344"/>
                  <a:ext cx="7200" cy="1224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94F3163B-310F-BF8A-C71E-4EF1F8DAC03A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6932320" y="2247969"/>
                    <a:ext cx="17000" cy="2473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F078D968-24DF-036C-8389-023A49860154}"/>
                      </a:ext>
                    </a:extLst>
                  </p14:cNvPr>
                  <p14:cNvContentPartPr/>
                  <p14:nvPr/>
                </p14:nvContentPartPr>
                <p14:xfrm>
                  <a:off x="6921120" y="2004144"/>
                  <a:ext cx="1080" cy="72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F078D968-24DF-036C-8389-023A49860154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6915936" y="1998384"/>
                    <a:ext cx="11664" cy="1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7805B19E-A1BA-2FC4-9385-F7DD6BFCA6DE}"/>
                      </a:ext>
                    </a:extLst>
                  </p14:cNvPr>
                  <p14:cNvContentPartPr/>
                  <p14:nvPr/>
                </p14:nvContentPartPr>
                <p14:xfrm>
                  <a:off x="6917880" y="2003784"/>
                  <a:ext cx="4320" cy="39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7805B19E-A1BA-2FC4-9385-F7DD6BFCA6DE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6912971" y="1997448"/>
                    <a:ext cx="13942" cy="1689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7FB22301-1366-47FA-51F4-0D194377B88D}"/>
                      </a:ext>
                    </a:extLst>
                  </p14:cNvPr>
                  <p14:cNvContentPartPr/>
                  <p14:nvPr/>
                </p14:nvContentPartPr>
                <p14:xfrm>
                  <a:off x="6856680" y="2015304"/>
                  <a:ext cx="50040" cy="4140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7FB22301-1366-47FA-51F4-0D194377B88D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6851905" y="2009133"/>
                    <a:ext cx="59399" cy="54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A66960E2-2294-54B8-B897-9D5479C9DCA7}"/>
                      </a:ext>
                    </a:extLst>
                  </p14:cNvPr>
                  <p14:cNvContentPartPr/>
                  <p14:nvPr/>
                </p14:nvContentPartPr>
                <p14:xfrm>
                  <a:off x="6745800" y="2072184"/>
                  <a:ext cx="87120" cy="6552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A66960E2-2294-54B8-B897-9D5479C9DCA7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6741013" y="2066065"/>
                    <a:ext cx="96502" cy="7801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04FCCC77-B60D-9A17-47F5-FD1177405585}"/>
                      </a:ext>
                    </a:extLst>
                  </p14:cNvPr>
                  <p14:cNvContentPartPr/>
                  <p14:nvPr/>
                </p14:nvContentPartPr>
                <p14:xfrm>
                  <a:off x="6630240" y="2163984"/>
                  <a:ext cx="91440" cy="7164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04FCCC77-B60D-9A17-47F5-FD1177405585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6625448" y="2157843"/>
                    <a:ext cx="100833" cy="841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9166A11F-1A85-AFB4-4B54-84BDE019F188}"/>
                      </a:ext>
                    </a:extLst>
                  </p14:cNvPr>
                  <p14:cNvContentPartPr/>
                  <p14:nvPr/>
                </p14:nvContentPartPr>
                <p14:xfrm>
                  <a:off x="6524400" y="2259384"/>
                  <a:ext cx="85320" cy="6552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9166A11F-1A85-AFB4-4B54-84BDE019F188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6519617" y="2253265"/>
                    <a:ext cx="94694" cy="7801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A4B3345-A71C-A599-7925-FDD67402EAA8}"/>
                    </a:ext>
                  </a:extLst>
                </p14:cNvPr>
                <p14:cNvContentPartPr/>
                <p14:nvPr/>
              </p14:nvContentPartPr>
              <p14:xfrm>
                <a:off x="5837160" y="2340384"/>
                <a:ext cx="47880" cy="116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A4B3345-A71C-A599-7925-FDD67402EAA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832353" y="2334009"/>
                  <a:ext cx="57302" cy="1287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2C21F60-4A9F-0698-75E7-2E62A3E51CDC}"/>
                    </a:ext>
                  </a:extLst>
                </p14:cNvPr>
                <p14:cNvContentPartPr/>
                <p14:nvPr/>
              </p14:nvContentPartPr>
              <p14:xfrm>
                <a:off x="6866400" y="2288904"/>
                <a:ext cx="62640" cy="507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2C21F60-4A9F-0698-75E7-2E62A3E51CD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861817" y="2282782"/>
                  <a:ext cx="71998" cy="632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76D1178-9DB6-60DA-3C10-955AAC6FF801}"/>
                    </a:ext>
                  </a:extLst>
                </p14:cNvPr>
                <p14:cNvContentPartPr/>
                <p14:nvPr/>
              </p14:nvContentPartPr>
              <p14:xfrm>
                <a:off x="6822480" y="2292144"/>
                <a:ext cx="106560" cy="85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76D1178-9DB6-60DA-3C10-955AAC6FF80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817697" y="2285750"/>
                  <a:ext cx="115934" cy="982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01601F6-FB21-3DCD-2644-6E0A60C29917}"/>
                    </a:ext>
                  </a:extLst>
                </p14:cNvPr>
                <p14:cNvContentPartPr/>
                <p14:nvPr/>
              </p14:nvContentPartPr>
              <p14:xfrm>
                <a:off x="6741480" y="2323824"/>
                <a:ext cx="153720" cy="1054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01601F6-FB21-3DCD-2644-6E0A60C2991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736886" y="2317694"/>
                  <a:ext cx="163100" cy="1179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F3303FC-0350-177F-C170-240BC96DABE6}"/>
                    </a:ext>
                  </a:extLst>
                </p14:cNvPr>
                <p14:cNvContentPartPr/>
                <p14:nvPr/>
              </p14:nvContentPartPr>
              <p14:xfrm>
                <a:off x="6666960" y="2376024"/>
                <a:ext cx="146160" cy="117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F3303FC-0350-177F-C170-240BC96DABE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662177" y="2369646"/>
                  <a:ext cx="155534" cy="1298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6A32FF3-B239-FC97-706C-081480CF7DF8}"/>
                    </a:ext>
                  </a:extLst>
                </p14:cNvPr>
                <p14:cNvContentPartPr/>
                <p14:nvPr/>
              </p14:nvContentPartPr>
              <p14:xfrm>
                <a:off x="6485520" y="2440464"/>
                <a:ext cx="248400" cy="1958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6A32FF3-B239-FC97-706C-081480CF7DF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480739" y="2434089"/>
                  <a:ext cx="257770" cy="2083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E6B9AC8-3D74-15D6-7268-31940EA873A4}"/>
                    </a:ext>
                  </a:extLst>
                </p14:cNvPr>
                <p14:cNvContentPartPr/>
                <p14:nvPr/>
              </p14:nvContentPartPr>
              <p14:xfrm>
                <a:off x="6880800" y="2291424"/>
                <a:ext cx="54360" cy="58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E6B9AC8-3D74-15D6-7268-31940EA873A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876206" y="2285312"/>
                  <a:ext cx="63739" cy="7079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C139A2F-0FCD-9637-060E-C3A76F39270E}"/>
                </a:ext>
              </a:extLst>
            </p:cNvPr>
            <p:cNvGrpSpPr/>
            <p:nvPr/>
          </p:nvGrpSpPr>
          <p:grpSpPr>
            <a:xfrm>
              <a:off x="6571560" y="2578704"/>
              <a:ext cx="310320" cy="618120"/>
              <a:chOff x="6571560" y="2578704"/>
              <a:chExt cx="310320" cy="61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2033A6D3-9E21-452E-A601-61A3203B6CE8}"/>
                      </a:ext>
                    </a:extLst>
                  </p14:cNvPr>
                  <p14:cNvContentPartPr/>
                  <p14:nvPr/>
                </p14:nvContentPartPr>
                <p14:xfrm>
                  <a:off x="6588120" y="2578704"/>
                  <a:ext cx="32040" cy="29664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2033A6D3-9E21-452E-A601-61A3203B6CE8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6583488" y="2572588"/>
                    <a:ext cx="41498" cy="30912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35C9F4FD-C2D3-F8FC-B589-A4E01A1A3309}"/>
                      </a:ext>
                    </a:extLst>
                  </p14:cNvPr>
                  <p14:cNvContentPartPr/>
                  <p14:nvPr/>
                </p14:nvContentPartPr>
                <p14:xfrm>
                  <a:off x="6571920" y="2858424"/>
                  <a:ext cx="66600" cy="4140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35C9F4FD-C2D3-F8FC-B589-A4E01A1A3309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6567327" y="2851995"/>
                    <a:ext cx="75978" cy="54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26B14EDD-481E-82B7-5B88-4933CED88330}"/>
                      </a:ext>
                    </a:extLst>
                  </p14:cNvPr>
                  <p14:cNvContentPartPr/>
                  <p14:nvPr/>
                </p14:nvContentPartPr>
                <p14:xfrm>
                  <a:off x="6571560" y="2973984"/>
                  <a:ext cx="36000" cy="5688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26B14EDD-481E-82B7-5B88-4933CED88330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6566773" y="2967862"/>
                    <a:ext cx="45383" cy="6937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1012F719-74D3-3851-2E41-4CEFA3AD436F}"/>
                      </a:ext>
                    </a:extLst>
                  </p14:cNvPr>
                  <p14:cNvContentPartPr/>
                  <p14:nvPr/>
                </p14:nvContentPartPr>
                <p14:xfrm>
                  <a:off x="6601800" y="2984784"/>
                  <a:ext cx="41040" cy="6552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1012F719-74D3-3851-2E41-4CEFA3AD436F}"/>
                      </a:ext>
                    </a:extLst>
                  </p:cNvPr>
                  <p:cNvPicPr/>
                  <p:nvPr/>
                </p:nvPicPr>
                <p:blipFill>
                  <a:blip r:embed="rId112"/>
                  <a:stretch>
                    <a:fillRect/>
                  </a:stretch>
                </p:blipFill>
                <p:spPr>
                  <a:xfrm>
                    <a:off x="6596983" y="2978665"/>
                    <a:ext cx="50481" cy="7801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3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4B521AB8-1925-7EC5-54AF-385B154B9FF7}"/>
                      </a:ext>
                    </a:extLst>
                  </p14:cNvPr>
                  <p14:cNvContentPartPr/>
                  <p14:nvPr/>
                </p14:nvContentPartPr>
                <p14:xfrm>
                  <a:off x="6707280" y="2912424"/>
                  <a:ext cx="39600" cy="236520"/>
                </p14:xfrm>
              </p:contentPart>
            </mc:Choice>
            <mc:Fallback xmlns=""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4B521AB8-1925-7EC5-54AF-385B154B9FF7}"/>
                      </a:ext>
                    </a:extLst>
                  </p:cNvPr>
                  <p:cNvPicPr/>
                  <p:nvPr/>
                </p:nvPicPr>
                <p:blipFill>
                  <a:blip r:embed="rId114"/>
                  <a:stretch>
                    <a:fillRect/>
                  </a:stretch>
                </p:blipFill>
                <p:spPr>
                  <a:xfrm>
                    <a:off x="6702666" y="2906052"/>
                    <a:ext cx="49019" cy="24900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4CE6D709-B5C0-2981-14E9-D70ED8807221}"/>
                      </a:ext>
                    </a:extLst>
                  </p14:cNvPr>
                  <p14:cNvContentPartPr/>
                  <p14:nvPr/>
                </p14:nvContentPartPr>
                <p14:xfrm>
                  <a:off x="6781080" y="2930784"/>
                  <a:ext cx="2520" cy="47880"/>
                </p14:xfrm>
              </p:contentPart>
            </mc:Choice>
            <mc:Fallback xmlns=""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4CE6D709-B5C0-2981-14E9-D70ED8807221}"/>
                      </a:ext>
                    </a:extLst>
                  </p:cNvPr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6775830" y="2924417"/>
                    <a:ext cx="12810" cy="6035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71" name="Ink 70">
                    <a:extLst>
                      <a:ext uri="{FF2B5EF4-FFF2-40B4-BE49-F238E27FC236}">
                        <a16:creationId xmlns:a16="http://schemas.microsoft.com/office/drawing/2014/main" id="{5D056C91-F7BF-C8DC-2539-D937F9C5FAB7}"/>
                      </a:ext>
                    </a:extLst>
                  </p14:cNvPr>
                  <p14:cNvContentPartPr/>
                  <p14:nvPr/>
                </p14:nvContentPartPr>
                <p14:xfrm>
                  <a:off x="6781440" y="3016104"/>
                  <a:ext cx="4680" cy="42480"/>
                </p14:xfrm>
              </p:contentPart>
            </mc:Choice>
            <mc:Fallback xmlns="">
              <p:pic>
                <p:nvPicPr>
                  <p:cNvPr id="71" name="Ink 70">
                    <a:extLst>
                      <a:ext uri="{FF2B5EF4-FFF2-40B4-BE49-F238E27FC236}">
                        <a16:creationId xmlns:a16="http://schemas.microsoft.com/office/drawing/2014/main" id="{5D056C91-F7BF-C8DC-2539-D937F9C5FAB7}"/>
                      </a:ext>
                    </a:extLst>
                  </p:cNvPr>
                  <p:cNvPicPr/>
                  <p:nvPr/>
                </p:nvPicPr>
                <p:blipFill>
                  <a:blip r:embed="rId118"/>
                  <a:stretch>
                    <a:fillRect/>
                  </a:stretch>
                </p:blipFill>
                <p:spPr>
                  <a:xfrm>
                    <a:off x="6776565" y="3009962"/>
                    <a:ext cx="14235" cy="550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9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93EA98F6-3F85-CFFF-320C-253446791F11}"/>
                      </a:ext>
                    </a:extLst>
                  </p14:cNvPr>
                  <p14:cNvContentPartPr/>
                  <p14:nvPr/>
                </p14:nvContentPartPr>
                <p14:xfrm>
                  <a:off x="6792600" y="3092064"/>
                  <a:ext cx="3600" cy="45360"/>
                </p14:xfrm>
              </p:contentPart>
            </mc:Choice>
            <mc:Fallback xmlns=""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93EA98F6-3F85-CFFF-320C-253446791F11}"/>
                      </a:ext>
                    </a:extLst>
                  </p:cNvPr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6787306" y="3085948"/>
                    <a:ext cx="13976" cy="5784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1">
                <p14:nvContentPartPr>
                  <p14:cNvPr id="73" name="Ink 72">
                    <a:extLst>
                      <a:ext uri="{FF2B5EF4-FFF2-40B4-BE49-F238E27FC236}">
                        <a16:creationId xmlns:a16="http://schemas.microsoft.com/office/drawing/2014/main" id="{F239E767-6C4E-ACB2-4B01-2D3624441D1B}"/>
                      </a:ext>
                    </a:extLst>
                  </p14:cNvPr>
                  <p14:cNvContentPartPr/>
                  <p14:nvPr/>
                </p14:nvContentPartPr>
                <p14:xfrm>
                  <a:off x="6843000" y="2933304"/>
                  <a:ext cx="38880" cy="263520"/>
                </p14:xfrm>
              </p:contentPart>
            </mc:Choice>
            <mc:Fallback xmlns="">
              <p:pic>
                <p:nvPicPr>
                  <p:cNvPr id="73" name="Ink 72">
                    <a:extLst>
                      <a:ext uri="{FF2B5EF4-FFF2-40B4-BE49-F238E27FC236}">
                        <a16:creationId xmlns:a16="http://schemas.microsoft.com/office/drawing/2014/main" id="{F239E767-6C4E-ACB2-4B01-2D3624441D1B}"/>
                      </a:ext>
                    </a:extLst>
                  </p:cNvPr>
                  <p:cNvPicPr/>
                  <p:nvPr/>
                </p:nvPicPr>
                <p:blipFill>
                  <a:blip r:embed="rId122"/>
                  <a:stretch>
                    <a:fillRect/>
                  </a:stretch>
                </p:blipFill>
                <p:spPr>
                  <a:xfrm>
                    <a:off x="6838212" y="2926933"/>
                    <a:ext cx="48265" cy="276008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1B27C667-5F0C-0F64-FFE4-A0E07FC3E488}"/>
                </a:ext>
              </a:extLst>
            </p:cNvPr>
            <p:cNvGrpSpPr/>
            <p:nvPr/>
          </p:nvGrpSpPr>
          <p:grpSpPr>
            <a:xfrm>
              <a:off x="5953080" y="2305104"/>
              <a:ext cx="602640" cy="345600"/>
              <a:chOff x="5953080" y="2305104"/>
              <a:chExt cx="602640" cy="345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75" name="Ink 74">
                    <a:extLst>
                      <a:ext uri="{FF2B5EF4-FFF2-40B4-BE49-F238E27FC236}">
                        <a16:creationId xmlns:a16="http://schemas.microsoft.com/office/drawing/2014/main" id="{CBD6CF77-67A0-54E1-9270-1FC97404C558}"/>
                      </a:ext>
                    </a:extLst>
                  </p14:cNvPr>
                  <p14:cNvContentPartPr/>
                  <p14:nvPr/>
                </p14:nvContentPartPr>
                <p14:xfrm>
                  <a:off x="6232440" y="2390784"/>
                  <a:ext cx="236160" cy="50400"/>
                </p14:xfrm>
              </p:contentPart>
            </mc:Choice>
            <mc:Fallback xmlns="">
              <p:pic>
                <p:nvPicPr>
                  <p:cNvPr id="75" name="Ink 74">
                    <a:extLst>
                      <a:ext uri="{FF2B5EF4-FFF2-40B4-BE49-F238E27FC236}">
                        <a16:creationId xmlns:a16="http://schemas.microsoft.com/office/drawing/2014/main" id="{CBD6CF77-67A0-54E1-9270-1FC97404C558}"/>
                      </a:ext>
                    </a:extLst>
                  </p:cNvPr>
                  <p:cNvPicPr/>
                  <p:nvPr/>
                </p:nvPicPr>
                <p:blipFill>
                  <a:blip r:embed="rId124"/>
                  <a:stretch>
                    <a:fillRect/>
                  </a:stretch>
                </p:blipFill>
                <p:spPr>
                  <a:xfrm>
                    <a:off x="6227659" y="2384388"/>
                    <a:ext cx="245530" cy="6293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92183188-732B-8216-4B16-F879717D2C31}"/>
                      </a:ext>
                    </a:extLst>
                  </p14:cNvPr>
                  <p14:cNvContentPartPr/>
                  <p14:nvPr/>
                </p14:nvContentPartPr>
                <p14:xfrm>
                  <a:off x="6198960" y="2388264"/>
                  <a:ext cx="36360" cy="75600"/>
                </p14:xfrm>
              </p:contentPart>
            </mc:Choice>
            <mc:Fallback xmlns="">
              <p:pic>
                <p:nvPicPr>
                  <p:cNvPr id="76" name="Ink 75">
                    <a:extLst>
                      <a:ext uri="{FF2B5EF4-FFF2-40B4-BE49-F238E27FC236}">
                        <a16:creationId xmlns:a16="http://schemas.microsoft.com/office/drawing/2014/main" id="{92183188-732B-8216-4B16-F879717D2C31}"/>
                      </a:ext>
                    </a:extLst>
                  </p:cNvPr>
                  <p:cNvPicPr/>
                  <p:nvPr/>
                </p:nvPicPr>
                <p:blipFill>
                  <a:blip r:embed="rId126"/>
                  <a:stretch>
                    <a:fillRect/>
                  </a:stretch>
                </p:blipFill>
                <p:spPr>
                  <a:xfrm>
                    <a:off x="6194125" y="2382155"/>
                    <a:ext cx="45837" cy="8807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7">
                <p14:nvContentPartPr>
                  <p14:cNvPr id="77" name="Ink 76">
                    <a:extLst>
                      <a:ext uri="{FF2B5EF4-FFF2-40B4-BE49-F238E27FC236}">
                        <a16:creationId xmlns:a16="http://schemas.microsoft.com/office/drawing/2014/main" id="{8540C16D-42E3-4E3E-6007-6A2585DEF6A6}"/>
                      </a:ext>
                    </a:extLst>
                  </p14:cNvPr>
                  <p14:cNvContentPartPr/>
                  <p14:nvPr/>
                </p14:nvContentPartPr>
                <p14:xfrm>
                  <a:off x="6499920" y="2315184"/>
                  <a:ext cx="55800" cy="53280"/>
                </p14:xfrm>
              </p:contentPart>
            </mc:Choice>
            <mc:Fallback xmlns="">
              <p:pic>
                <p:nvPicPr>
                  <p:cNvPr id="77" name="Ink 76">
                    <a:extLst>
                      <a:ext uri="{FF2B5EF4-FFF2-40B4-BE49-F238E27FC236}">
                        <a16:creationId xmlns:a16="http://schemas.microsoft.com/office/drawing/2014/main" id="{8540C16D-42E3-4E3E-6007-6A2585DEF6A6}"/>
                      </a:ext>
                    </a:extLst>
                  </p:cNvPr>
                  <p:cNvPicPr/>
                  <p:nvPr/>
                </p:nvPicPr>
                <p:blipFill>
                  <a:blip r:embed="rId128"/>
                  <a:stretch>
                    <a:fillRect/>
                  </a:stretch>
                </p:blipFill>
                <p:spPr>
                  <a:xfrm>
                    <a:off x="6495126" y="2308780"/>
                    <a:ext cx="65196" cy="658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9">
                <p14:nvContentPartPr>
                  <p14:cNvPr id="78" name="Ink 77">
                    <a:extLst>
                      <a:ext uri="{FF2B5EF4-FFF2-40B4-BE49-F238E27FC236}">
                        <a16:creationId xmlns:a16="http://schemas.microsoft.com/office/drawing/2014/main" id="{DD8C7CD6-D9A0-EE09-C243-E30BF0429059}"/>
                      </a:ext>
                    </a:extLst>
                  </p14:cNvPr>
                  <p14:cNvContentPartPr/>
                  <p14:nvPr/>
                </p14:nvContentPartPr>
                <p14:xfrm>
                  <a:off x="6453120" y="2337504"/>
                  <a:ext cx="80640" cy="313200"/>
                </p14:xfrm>
              </p:contentPart>
            </mc:Choice>
            <mc:Fallback xmlns="">
              <p:pic>
                <p:nvPicPr>
                  <p:cNvPr id="78" name="Ink 77">
                    <a:extLst>
                      <a:ext uri="{FF2B5EF4-FFF2-40B4-BE49-F238E27FC236}">
                        <a16:creationId xmlns:a16="http://schemas.microsoft.com/office/drawing/2014/main" id="{DD8C7CD6-D9A0-EE09-C243-E30BF0429059}"/>
                      </a:ext>
                    </a:extLst>
                  </p:cNvPr>
                  <p:cNvPicPr/>
                  <p:nvPr/>
                </p:nvPicPr>
                <p:blipFill>
                  <a:blip r:embed="rId130"/>
                  <a:stretch>
                    <a:fillRect/>
                  </a:stretch>
                </p:blipFill>
                <p:spPr>
                  <a:xfrm>
                    <a:off x="6448320" y="2331128"/>
                    <a:ext cx="90048" cy="3256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1">
                <p14:nvContentPartPr>
                  <p14:cNvPr id="79" name="Ink 78">
                    <a:extLst>
                      <a:ext uri="{FF2B5EF4-FFF2-40B4-BE49-F238E27FC236}">
                        <a16:creationId xmlns:a16="http://schemas.microsoft.com/office/drawing/2014/main" id="{9C0E3007-588E-8DD8-8E20-A598151F1ECE}"/>
                      </a:ext>
                    </a:extLst>
                  </p14:cNvPr>
                  <p14:cNvContentPartPr/>
                  <p14:nvPr/>
                </p14:nvContentPartPr>
                <p14:xfrm>
                  <a:off x="5953080" y="2305104"/>
                  <a:ext cx="44280" cy="248400"/>
                </p14:xfrm>
              </p:contentPart>
            </mc:Choice>
            <mc:Fallback xmlns="">
              <p:pic>
                <p:nvPicPr>
                  <p:cNvPr id="79" name="Ink 78">
                    <a:extLst>
                      <a:ext uri="{FF2B5EF4-FFF2-40B4-BE49-F238E27FC236}">
                        <a16:creationId xmlns:a16="http://schemas.microsoft.com/office/drawing/2014/main" id="{9C0E3007-588E-8DD8-8E20-A598151F1ECE}"/>
                      </a:ext>
                    </a:extLst>
                  </p:cNvPr>
                  <p:cNvPicPr/>
                  <p:nvPr/>
                </p:nvPicPr>
                <p:blipFill>
                  <a:blip r:embed="rId132"/>
                  <a:stretch>
                    <a:fillRect/>
                  </a:stretch>
                </p:blipFill>
                <p:spPr>
                  <a:xfrm>
                    <a:off x="5948459" y="2298735"/>
                    <a:ext cx="53714" cy="2608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3">
                <p14:nvContentPartPr>
                  <p14:cNvPr id="80" name="Ink 79">
                    <a:extLst>
                      <a:ext uri="{FF2B5EF4-FFF2-40B4-BE49-F238E27FC236}">
                        <a16:creationId xmlns:a16="http://schemas.microsoft.com/office/drawing/2014/main" id="{052000F7-9904-1AF5-850C-1152BCB1CD94}"/>
                      </a:ext>
                    </a:extLst>
                  </p14:cNvPr>
                  <p14:cNvContentPartPr/>
                  <p14:nvPr/>
                </p14:nvContentPartPr>
                <p14:xfrm>
                  <a:off x="6056040" y="2334264"/>
                  <a:ext cx="1800" cy="55440"/>
                </p14:xfrm>
              </p:contentPart>
            </mc:Choice>
            <mc:Fallback xmlns="">
              <p:pic>
                <p:nvPicPr>
                  <p:cNvPr id="80" name="Ink 79">
                    <a:extLst>
                      <a:ext uri="{FF2B5EF4-FFF2-40B4-BE49-F238E27FC236}">
                        <a16:creationId xmlns:a16="http://schemas.microsoft.com/office/drawing/2014/main" id="{052000F7-9904-1AF5-850C-1152BCB1CD94}"/>
                      </a:ext>
                    </a:extLst>
                  </p:cNvPr>
                  <p:cNvPicPr/>
                  <p:nvPr/>
                </p:nvPicPr>
                <p:blipFill>
                  <a:blip r:embed="rId134"/>
                  <a:stretch>
                    <a:fillRect/>
                  </a:stretch>
                </p:blipFill>
                <p:spPr>
                  <a:xfrm>
                    <a:off x="6051240" y="2327906"/>
                    <a:ext cx="11600" cy="6790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5">
                <p14:nvContentPartPr>
                  <p14:cNvPr id="81" name="Ink 80">
                    <a:extLst>
                      <a:ext uri="{FF2B5EF4-FFF2-40B4-BE49-F238E27FC236}">
                        <a16:creationId xmlns:a16="http://schemas.microsoft.com/office/drawing/2014/main" id="{3089837F-A43B-B0C1-FCEC-D6041A6A0E30}"/>
                      </a:ext>
                    </a:extLst>
                  </p14:cNvPr>
                  <p14:cNvContentPartPr/>
                  <p14:nvPr/>
                </p14:nvContentPartPr>
                <p14:xfrm>
                  <a:off x="6014280" y="2444784"/>
                  <a:ext cx="32040" cy="1080"/>
                </p14:xfrm>
              </p:contentPart>
            </mc:Choice>
            <mc:Fallback xmlns="">
              <p:pic>
                <p:nvPicPr>
                  <p:cNvPr id="81" name="Ink 80">
                    <a:extLst>
                      <a:ext uri="{FF2B5EF4-FFF2-40B4-BE49-F238E27FC236}">
                        <a16:creationId xmlns:a16="http://schemas.microsoft.com/office/drawing/2014/main" id="{3089837F-A43B-B0C1-FCEC-D6041A6A0E30}"/>
                      </a:ext>
                    </a:extLst>
                  </p:cNvPr>
                  <p:cNvPicPr/>
                  <p:nvPr/>
                </p:nvPicPr>
                <p:blipFill>
                  <a:blip r:embed="rId136"/>
                  <a:stretch>
                    <a:fillRect/>
                  </a:stretch>
                </p:blipFill>
                <p:spPr>
                  <a:xfrm>
                    <a:off x="6009484" y="2438304"/>
                    <a:ext cx="41441" cy="1431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7">
                <p14:nvContentPartPr>
                  <p14:cNvPr id="82" name="Ink 81">
                    <a:extLst>
                      <a:ext uri="{FF2B5EF4-FFF2-40B4-BE49-F238E27FC236}">
                        <a16:creationId xmlns:a16="http://schemas.microsoft.com/office/drawing/2014/main" id="{55551322-6243-7BC0-28EE-6A7C4BAC6A5C}"/>
                      </a:ext>
                    </a:extLst>
                  </p14:cNvPr>
                  <p14:cNvContentPartPr/>
                  <p14:nvPr/>
                </p14:nvContentPartPr>
                <p14:xfrm>
                  <a:off x="6080520" y="2436504"/>
                  <a:ext cx="2880" cy="29880"/>
                </p14:xfrm>
              </p:contentPart>
            </mc:Choice>
            <mc:Fallback xmlns="">
              <p:pic>
                <p:nvPicPr>
                  <p:cNvPr id="82" name="Ink 81">
                    <a:extLst>
                      <a:ext uri="{FF2B5EF4-FFF2-40B4-BE49-F238E27FC236}">
                        <a16:creationId xmlns:a16="http://schemas.microsoft.com/office/drawing/2014/main" id="{55551322-6243-7BC0-28EE-6A7C4BAC6A5C}"/>
                      </a:ext>
                    </a:extLst>
                  </p:cNvPr>
                  <p:cNvPicPr/>
                  <p:nvPr/>
                </p:nvPicPr>
                <p:blipFill>
                  <a:blip r:embed="rId138"/>
                  <a:stretch>
                    <a:fillRect/>
                  </a:stretch>
                </p:blipFill>
                <p:spPr>
                  <a:xfrm>
                    <a:off x="6075203" y="2430064"/>
                    <a:ext cx="13735" cy="425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9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97FBE9A7-0DD2-121C-FCBD-2D9C74AC475E}"/>
                      </a:ext>
                    </a:extLst>
                  </p14:cNvPr>
                  <p14:cNvContentPartPr/>
                  <p14:nvPr/>
                </p14:nvContentPartPr>
                <p14:xfrm>
                  <a:off x="6052440" y="2510304"/>
                  <a:ext cx="27000" cy="47520"/>
                </p14:xfrm>
              </p:contentPart>
            </mc:Choice>
            <mc:Fallback xmlns="">
              <p:pic>
                <p:nvPicPr>
                  <p:cNvPr id="83" name="Ink 82">
                    <a:extLst>
                      <a:ext uri="{FF2B5EF4-FFF2-40B4-BE49-F238E27FC236}">
                        <a16:creationId xmlns:a16="http://schemas.microsoft.com/office/drawing/2014/main" id="{97FBE9A7-0DD2-121C-FCBD-2D9C74AC475E}"/>
                      </a:ext>
                    </a:extLst>
                  </p:cNvPr>
                  <p:cNvPicPr/>
                  <p:nvPr/>
                </p:nvPicPr>
                <p:blipFill>
                  <a:blip r:embed="rId140"/>
                  <a:stretch>
                    <a:fillRect/>
                  </a:stretch>
                </p:blipFill>
                <p:spPr>
                  <a:xfrm>
                    <a:off x="6047811" y="2504139"/>
                    <a:ext cx="36450" cy="6010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1">
                <p14:nvContentPartPr>
                  <p14:cNvPr id="84" name="Ink 83">
                    <a:extLst>
                      <a:ext uri="{FF2B5EF4-FFF2-40B4-BE49-F238E27FC236}">
                        <a16:creationId xmlns:a16="http://schemas.microsoft.com/office/drawing/2014/main" id="{43995E72-369E-28CD-5EC8-99AC1E33C9BB}"/>
                      </a:ext>
                    </a:extLst>
                  </p14:cNvPr>
                  <p14:cNvContentPartPr/>
                  <p14:nvPr/>
                </p14:nvContentPartPr>
                <p14:xfrm>
                  <a:off x="6118320" y="2320224"/>
                  <a:ext cx="29160" cy="278280"/>
                </p14:xfrm>
              </p:contentPart>
            </mc:Choice>
            <mc:Fallback xmlns="">
              <p:pic>
                <p:nvPicPr>
                  <p:cNvPr id="84" name="Ink 83">
                    <a:extLst>
                      <a:ext uri="{FF2B5EF4-FFF2-40B4-BE49-F238E27FC236}">
                        <a16:creationId xmlns:a16="http://schemas.microsoft.com/office/drawing/2014/main" id="{43995E72-369E-28CD-5EC8-99AC1E33C9BB}"/>
                      </a:ext>
                    </a:extLst>
                  </p:cNvPr>
                  <p:cNvPicPr/>
                  <p:nvPr/>
                </p:nvPicPr>
                <p:blipFill>
                  <a:blip r:embed="rId142"/>
                  <a:stretch>
                    <a:fillRect/>
                  </a:stretch>
                </p:blipFill>
                <p:spPr>
                  <a:xfrm>
                    <a:off x="6113492" y="2314108"/>
                    <a:ext cx="38623" cy="290767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E9FD991-BE34-2156-A379-FCD53D752D81}"/>
                </a:ext>
              </a:extLst>
            </p:cNvPr>
            <p:cNvGrpSpPr/>
            <p:nvPr/>
          </p:nvGrpSpPr>
          <p:grpSpPr>
            <a:xfrm>
              <a:off x="5886840" y="1886424"/>
              <a:ext cx="875520" cy="339840"/>
              <a:chOff x="5886840" y="1886424"/>
              <a:chExt cx="875520" cy="339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3">
                <p14:nvContentPartPr>
                  <p14:cNvPr id="86" name="Ink 85">
                    <a:extLst>
                      <a:ext uri="{FF2B5EF4-FFF2-40B4-BE49-F238E27FC236}">
                        <a16:creationId xmlns:a16="http://schemas.microsoft.com/office/drawing/2014/main" id="{98CB34AC-4944-440D-4BFA-87E6C255EF45}"/>
                      </a:ext>
                    </a:extLst>
                  </p14:cNvPr>
                  <p14:cNvContentPartPr/>
                  <p14:nvPr/>
                </p14:nvContentPartPr>
                <p14:xfrm>
                  <a:off x="5951640" y="1928184"/>
                  <a:ext cx="810720" cy="298080"/>
                </p14:xfrm>
              </p:contentPart>
            </mc:Choice>
            <mc:Fallback xmlns="">
              <p:pic>
                <p:nvPicPr>
                  <p:cNvPr id="86" name="Ink 85">
                    <a:extLst>
                      <a:ext uri="{FF2B5EF4-FFF2-40B4-BE49-F238E27FC236}">
                        <a16:creationId xmlns:a16="http://schemas.microsoft.com/office/drawing/2014/main" id="{98CB34AC-4944-440D-4BFA-87E6C255EF45}"/>
                      </a:ext>
                    </a:extLst>
                  </p:cNvPr>
                  <p:cNvPicPr/>
                  <p:nvPr/>
                </p:nvPicPr>
                <p:blipFill>
                  <a:blip r:embed="rId144"/>
                  <a:stretch>
                    <a:fillRect/>
                  </a:stretch>
                </p:blipFill>
                <p:spPr>
                  <a:xfrm>
                    <a:off x="5947050" y="1922070"/>
                    <a:ext cx="820091" cy="31056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5">
                <p14:nvContentPartPr>
                  <p14:cNvPr id="87" name="Ink 86">
                    <a:extLst>
                      <a:ext uri="{FF2B5EF4-FFF2-40B4-BE49-F238E27FC236}">
                        <a16:creationId xmlns:a16="http://schemas.microsoft.com/office/drawing/2014/main" id="{EB70C298-3390-A2BA-4C76-BEDABB35116B}"/>
                      </a:ext>
                    </a:extLst>
                  </p14:cNvPr>
                  <p14:cNvContentPartPr/>
                  <p14:nvPr/>
                </p14:nvContentPartPr>
                <p14:xfrm>
                  <a:off x="5886840" y="1886424"/>
                  <a:ext cx="56880" cy="97560"/>
                </p14:xfrm>
              </p:contentPart>
            </mc:Choice>
            <mc:Fallback xmlns="">
              <p:pic>
                <p:nvPicPr>
                  <p:cNvPr id="87" name="Ink 86">
                    <a:extLst>
                      <a:ext uri="{FF2B5EF4-FFF2-40B4-BE49-F238E27FC236}">
                        <a16:creationId xmlns:a16="http://schemas.microsoft.com/office/drawing/2014/main" id="{EB70C298-3390-A2BA-4C76-BEDABB35116B}"/>
                      </a:ext>
                    </a:extLst>
                  </p:cNvPr>
                  <p:cNvPicPr/>
                  <p:nvPr/>
                </p:nvPicPr>
                <p:blipFill>
                  <a:blip r:embed="rId146"/>
                  <a:stretch>
                    <a:fillRect/>
                  </a:stretch>
                </p:blipFill>
                <p:spPr>
                  <a:xfrm>
                    <a:off x="5882228" y="1880311"/>
                    <a:ext cx="66296" cy="110042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7885D08D-399E-803C-5289-CA2178B4EF79}"/>
                </a:ext>
              </a:extLst>
            </p:cNvPr>
            <p:cNvGrpSpPr/>
            <p:nvPr/>
          </p:nvGrpSpPr>
          <p:grpSpPr>
            <a:xfrm>
              <a:off x="4251000" y="1684104"/>
              <a:ext cx="806400" cy="245880"/>
              <a:chOff x="4251000" y="1684104"/>
              <a:chExt cx="806400" cy="245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7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B2ECD3CA-A962-6BBF-8C94-45345EAEEAEA}"/>
                      </a:ext>
                    </a:extLst>
                  </p14:cNvPr>
                  <p14:cNvContentPartPr/>
                  <p14:nvPr/>
                </p14:nvContentPartPr>
                <p14:xfrm>
                  <a:off x="4251000" y="1720104"/>
                  <a:ext cx="67680" cy="81000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B2ECD3CA-A962-6BBF-8C94-45345EAEEAEA}"/>
                      </a:ext>
                    </a:extLst>
                  </p:cNvPr>
                  <p:cNvPicPr/>
                  <p:nvPr/>
                </p:nvPicPr>
                <p:blipFill>
                  <a:blip r:embed="rId148"/>
                  <a:stretch>
                    <a:fillRect/>
                  </a:stretch>
                </p:blipFill>
                <p:spPr>
                  <a:xfrm>
                    <a:off x="4246412" y="1713972"/>
                    <a:ext cx="77048" cy="9352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9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BD0DDB87-CA99-D51B-73D7-AAB7057484F6}"/>
                      </a:ext>
                    </a:extLst>
                  </p14:cNvPr>
                  <p14:cNvContentPartPr/>
                  <p14:nvPr/>
                </p14:nvContentPartPr>
                <p14:xfrm>
                  <a:off x="4275840" y="1763664"/>
                  <a:ext cx="46080" cy="720"/>
                </p14:xfrm>
              </p:contentPart>
            </mc:Choice>
            <mc:Fallback xmlns=""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BD0DDB87-CA99-D51B-73D7-AAB7057484F6}"/>
                      </a:ext>
                    </a:extLst>
                  </p:cNvPr>
                  <p:cNvPicPr/>
                  <p:nvPr/>
                </p:nvPicPr>
                <p:blipFill>
                  <a:blip r:embed="rId150"/>
                  <a:stretch>
                    <a:fillRect/>
                  </a:stretch>
                </p:blipFill>
                <p:spPr>
                  <a:xfrm>
                    <a:off x="4271251" y="1757664"/>
                    <a:ext cx="55449" cy="1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1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6C29D281-A12D-2EA7-B3F7-BAC973A0A43B}"/>
                      </a:ext>
                    </a:extLst>
                  </p14:cNvPr>
                  <p14:cNvContentPartPr/>
                  <p14:nvPr/>
                </p14:nvContentPartPr>
                <p14:xfrm>
                  <a:off x="4379160" y="1727664"/>
                  <a:ext cx="54720" cy="52920"/>
                </p14:xfrm>
              </p:contentPart>
            </mc:Choice>
            <mc:Fallback xmlns=""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6C29D281-A12D-2EA7-B3F7-BAC973A0A43B}"/>
                      </a:ext>
                    </a:extLst>
                  </p:cNvPr>
                  <p:cNvPicPr/>
                  <p:nvPr/>
                </p:nvPicPr>
                <p:blipFill>
                  <a:blip r:embed="rId152"/>
                  <a:stretch>
                    <a:fillRect/>
                  </a:stretch>
                </p:blipFill>
                <p:spPr>
                  <a:xfrm>
                    <a:off x="4374377" y="1721273"/>
                    <a:ext cx="64095" cy="6544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3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265AB948-F0DE-2441-DB79-7D63009F9A9D}"/>
                      </a:ext>
                    </a:extLst>
                  </p14:cNvPr>
                  <p14:cNvContentPartPr/>
                  <p14:nvPr/>
                </p14:nvContentPartPr>
                <p14:xfrm>
                  <a:off x="4387800" y="1728744"/>
                  <a:ext cx="182880" cy="90720"/>
                </p14:xfrm>
              </p:contentPart>
            </mc:Choice>
            <mc:Fallback xmlns=""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265AB948-F0DE-2441-DB79-7D63009F9A9D}"/>
                      </a:ext>
                    </a:extLst>
                  </p:cNvPr>
                  <p:cNvPicPr/>
                  <p:nvPr/>
                </p:nvPicPr>
                <p:blipFill>
                  <a:blip r:embed="rId154"/>
                  <a:stretch>
                    <a:fillRect/>
                  </a:stretch>
                </p:blipFill>
                <p:spPr>
                  <a:xfrm>
                    <a:off x="4383209" y="1722355"/>
                    <a:ext cx="192254" cy="10324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5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F52F36CE-E469-E17C-2126-1B76EFEC817F}"/>
                      </a:ext>
                    </a:extLst>
                  </p14:cNvPr>
                  <p14:cNvContentPartPr/>
                  <p14:nvPr/>
                </p14:nvContentPartPr>
                <p14:xfrm>
                  <a:off x="4531440" y="1769424"/>
                  <a:ext cx="33480" cy="7200"/>
                </p14:xfrm>
              </p:contentPart>
            </mc:Choice>
            <mc:Fallback xmlns=""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F52F36CE-E469-E17C-2126-1B76EFEC817F}"/>
                      </a:ext>
                    </a:extLst>
                  </p:cNvPr>
                  <p:cNvPicPr/>
                  <p:nvPr/>
                </p:nvPicPr>
                <p:blipFill>
                  <a:blip r:embed="rId156"/>
                  <a:stretch>
                    <a:fillRect/>
                  </a:stretch>
                </p:blipFill>
                <p:spPr>
                  <a:xfrm>
                    <a:off x="4526630" y="1762995"/>
                    <a:ext cx="42908" cy="1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7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FF629DB3-A416-BD5C-9260-90C9DE043395}"/>
                      </a:ext>
                    </a:extLst>
                  </p14:cNvPr>
                  <p14:cNvContentPartPr/>
                  <p14:nvPr/>
                </p14:nvContentPartPr>
                <p14:xfrm>
                  <a:off x="4666800" y="1758264"/>
                  <a:ext cx="51480" cy="50040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FF629DB3-A416-BD5C-9260-90C9DE043395}"/>
                      </a:ext>
                    </a:extLst>
                  </p:cNvPr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4662016" y="1751881"/>
                    <a:ext cx="60857" cy="625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9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693D9964-8AC7-2804-13E5-6E156D3C6BB1}"/>
                      </a:ext>
                    </a:extLst>
                  </p14:cNvPr>
                  <p14:cNvContentPartPr/>
                  <p14:nvPr/>
                </p14:nvContentPartPr>
                <p14:xfrm>
                  <a:off x="4736280" y="1774824"/>
                  <a:ext cx="22320" cy="5328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693D9964-8AC7-2804-13E5-6E156D3C6BB1}"/>
                      </a:ext>
                    </a:extLst>
                  </p:cNvPr>
                  <p:cNvPicPr/>
                  <p:nvPr/>
                </p:nvPicPr>
                <p:blipFill>
                  <a:blip r:embed="rId160"/>
                  <a:stretch>
                    <a:fillRect/>
                  </a:stretch>
                </p:blipFill>
                <p:spPr>
                  <a:xfrm>
                    <a:off x="4731470" y="1768451"/>
                    <a:ext cx="31748" cy="6577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1">
                <p14:nvContentPartPr>
                  <p14:cNvPr id="96" name="Ink 95">
                    <a:extLst>
                      <a:ext uri="{FF2B5EF4-FFF2-40B4-BE49-F238E27FC236}">
                        <a16:creationId xmlns:a16="http://schemas.microsoft.com/office/drawing/2014/main" id="{F063F6FA-5436-CF20-7845-E6EBA3CB07B2}"/>
                      </a:ext>
                    </a:extLst>
                  </p14:cNvPr>
                  <p14:cNvContentPartPr/>
                  <p14:nvPr/>
                </p14:nvContentPartPr>
                <p14:xfrm>
                  <a:off x="4827000" y="1685904"/>
                  <a:ext cx="48600" cy="234720"/>
                </p14:xfrm>
              </p:contentPart>
            </mc:Choice>
            <mc:Fallback xmlns=""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F063F6FA-5436-CF20-7845-E6EBA3CB07B2}"/>
                      </a:ext>
                    </a:extLst>
                  </p:cNvPr>
                  <p:cNvPicPr/>
                  <p:nvPr/>
                </p:nvPicPr>
                <p:blipFill>
                  <a:blip r:embed="rId162"/>
                  <a:stretch>
                    <a:fillRect/>
                  </a:stretch>
                </p:blipFill>
                <p:spPr>
                  <a:xfrm>
                    <a:off x="4822390" y="1679526"/>
                    <a:ext cx="58013" cy="24722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3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0DFF41C4-B070-22F4-C844-79FB1E83F6A3}"/>
                      </a:ext>
                    </a:extLst>
                  </p14:cNvPr>
                  <p14:cNvContentPartPr/>
                  <p14:nvPr/>
                </p14:nvContentPartPr>
                <p14:xfrm>
                  <a:off x="4953720" y="1696704"/>
                  <a:ext cx="5040" cy="55440"/>
                </p14:xfrm>
              </p:contentPart>
            </mc:Choice>
            <mc:Fallback xmlns=""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0DFF41C4-B070-22F4-C844-79FB1E83F6A3}"/>
                      </a:ext>
                    </a:extLst>
                  </p:cNvPr>
                  <p:cNvPicPr/>
                  <p:nvPr/>
                </p:nvPicPr>
                <p:blipFill>
                  <a:blip r:embed="rId164"/>
                  <a:stretch>
                    <a:fillRect/>
                  </a:stretch>
                </p:blipFill>
                <p:spPr>
                  <a:xfrm>
                    <a:off x="4948874" y="1690317"/>
                    <a:ext cx="14538" cy="6795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5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2F029CB8-7628-7F22-AFD4-70E180EE50F7}"/>
                      </a:ext>
                    </a:extLst>
                  </p14:cNvPr>
                  <p14:cNvContentPartPr/>
                  <p14:nvPr/>
                </p14:nvContentPartPr>
                <p14:xfrm>
                  <a:off x="4951200" y="1787784"/>
                  <a:ext cx="5040" cy="43200"/>
                </p14:xfrm>
              </p:contentPart>
            </mc:Choice>
            <mc:Fallback xmlns="">
              <p:pic>
                <p:nvPicPr>
                  <p:cNvPr id="98" name="Ink 97">
                    <a:extLst>
                      <a:ext uri="{FF2B5EF4-FFF2-40B4-BE49-F238E27FC236}">
                        <a16:creationId xmlns:a16="http://schemas.microsoft.com/office/drawing/2014/main" id="{2F029CB8-7628-7F22-AFD4-70E180EE50F7}"/>
                      </a:ext>
                    </a:extLst>
                  </p:cNvPr>
                  <p:cNvPicPr/>
                  <p:nvPr/>
                </p:nvPicPr>
                <p:blipFill>
                  <a:blip r:embed="rId166"/>
                  <a:stretch>
                    <a:fillRect/>
                  </a:stretch>
                </p:blipFill>
                <p:spPr>
                  <a:xfrm>
                    <a:off x="4946354" y="1781649"/>
                    <a:ext cx="14538" cy="5572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7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A789D628-7D68-5386-7376-9C379E4D7DD4}"/>
                      </a:ext>
                    </a:extLst>
                  </p14:cNvPr>
                  <p14:cNvContentPartPr/>
                  <p14:nvPr/>
                </p14:nvContentPartPr>
                <p14:xfrm>
                  <a:off x="4954080" y="1864464"/>
                  <a:ext cx="4320" cy="38520"/>
                </p14:xfrm>
              </p:contentPart>
            </mc:Choice>
            <mc:Fallback xmlns=""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A789D628-7D68-5386-7376-9C379E4D7DD4}"/>
                      </a:ext>
                    </a:extLst>
                  </p:cNvPr>
                  <p:cNvPicPr/>
                  <p:nvPr/>
                </p:nvPicPr>
                <p:blipFill>
                  <a:blip r:embed="rId168"/>
                  <a:stretch>
                    <a:fillRect/>
                  </a:stretch>
                </p:blipFill>
                <p:spPr>
                  <a:xfrm>
                    <a:off x="4948937" y="1858087"/>
                    <a:ext cx="14400" cy="510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9">
                <p14:nvContentPartPr>
                  <p14:cNvPr id="100" name="Ink 99">
                    <a:extLst>
                      <a:ext uri="{FF2B5EF4-FFF2-40B4-BE49-F238E27FC236}">
                        <a16:creationId xmlns:a16="http://schemas.microsoft.com/office/drawing/2014/main" id="{A093D1A3-3DBF-2228-5169-D66F8CDB6DDE}"/>
                      </a:ext>
                    </a:extLst>
                  </p14:cNvPr>
                  <p14:cNvContentPartPr/>
                  <p14:nvPr/>
                </p14:nvContentPartPr>
                <p14:xfrm>
                  <a:off x="5021760" y="1684104"/>
                  <a:ext cx="35640" cy="245880"/>
                </p14:xfrm>
              </p:contentPart>
            </mc:Choice>
            <mc:Fallback xmlns="">
              <p:pic>
                <p:nvPicPr>
                  <p:cNvPr id="100" name="Ink 99">
                    <a:extLst>
                      <a:ext uri="{FF2B5EF4-FFF2-40B4-BE49-F238E27FC236}">
                        <a16:creationId xmlns:a16="http://schemas.microsoft.com/office/drawing/2014/main" id="{A093D1A3-3DBF-2228-5169-D66F8CDB6DDE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5017161" y="1677983"/>
                    <a:ext cx="45029" cy="258378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BC6E67D9-8C22-C296-5BED-DA6F6B214F84}"/>
                </a:ext>
              </a:extLst>
            </p:cNvPr>
            <p:cNvGrpSpPr/>
            <p:nvPr/>
          </p:nvGrpSpPr>
          <p:grpSpPr>
            <a:xfrm>
              <a:off x="5166480" y="1693464"/>
              <a:ext cx="513360" cy="341280"/>
              <a:chOff x="5166480" y="1693464"/>
              <a:chExt cx="513360" cy="341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1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B2E9FF27-5A68-6905-553A-E108689BDDEF}"/>
                      </a:ext>
                    </a:extLst>
                  </p14:cNvPr>
                  <p14:cNvContentPartPr/>
                  <p14:nvPr/>
                </p14:nvContentPartPr>
                <p14:xfrm>
                  <a:off x="5166480" y="1810824"/>
                  <a:ext cx="73080" cy="47160"/>
                </p14:xfrm>
              </p:contentPart>
            </mc:Choice>
            <mc:Fallback xmlns=""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B2E9FF27-5A68-6905-553A-E108689BDDEF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5161685" y="1804451"/>
                    <a:ext cx="82479" cy="596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103" name="Ink 102">
                    <a:extLst>
                      <a:ext uri="{FF2B5EF4-FFF2-40B4-BE49-F238E27FC236}">
                        <a16:creationId xmlns:a16="http://schemas.microsoft.com/office/drawing/2014/main" id="{59F8D4E0-0023-5AB2-EA93-3BB284CDF07A}"/>
                      </a:ext>
                    </a:extLst>
                  </p14:cNvPr>
                  <p14:cNvContentPartPr/>
                  <p14:nvPr/>
                </p14:nvContentPartPr>
                <p14:xfrm>
                  <a:off x="5302200" y="1793904"/>
                  <a:ext cx="40320" cy="141480"/>
                </p14:xfrm>
              </p:contentPart>
            </mc:Choice>
            <mc:Fallback xmlns="">
              <p:pic>
                <p:nvPicPr>
                  <p:cNvPr id="103" name="Ink 102">
                    <a:extLst>
                      <a:ext uri="{FF2B5EF4-FFF2-40B4-BE49-F238E27FC236}">
                        <a16:creationId xmlns:a16="http://schemas.microsoft.com/office/drawing/2014/main" id="{59F8D4E0-0023-5AB2-EA93-3BB284CDF07A}"/>
                      </a:ext>
                    </a:extLst>
                  </p:cNvPr>
                  <p:cNvPicPr/>
                  <p:nvPr/>
                </p:nvPicPr>
                <p:blipFill>
                  <a:blip r:embed="rId174"/>
                  <a:stretch>
                    <a:fillRect/>
                  </a:stretch>
                </p:blipFill>
                <p:spPr>
                  <a:xfrm>
                    <a:off x="5297377" y="1787531"/>
                    <a:ext cx="49773" cy="15397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104" name="Ink 103">
                    <a:extLst>
                      <a:ext uri="{FF2B5EF4-FFF2-40B4-BE49-F238E27FC236}">
                        <a16:creationId xmlns:a16="http://schemas.microsoft.com/office/drawing/2014/main" id="{5DD32964-9CCE-E432-8ABA-D4ABB3E9925D}"/>
                      </a:ext>
                    </a:extLst>
                  </p14:cNvPr>
                  <p14:cNvContentPartPr/>
                  <p14:nvPr/>
                </p14:nvContentPartPr>
                <p14:xfrm>
                  <a:off x="5413800" y="1703904"/>
                  <a:ext cx="55800" cy="303840"/>
                </p14:xfrm>
              </p:contentPart>
            </mc:Choice>
            <mc:Fallback xmlns="">
              <p:pic>
                <p:nvPicPr>
                  <p:cNvPr id="104" name="Ink 103">
                    <a:extLst>
                      <a:ext uri="{FF2B5EF4-FFF2-40B4-BE49-F238E27FC236}">
                        <a16:creationId xmlns:a16="http://schemas.microsoft.com/office/drawing/2014/main" id="{5DD32964-9CCE-E432-8ABA-D4ABB3E9925D}"/>
                      </a:ext>
                    </a:extLst>
                  </p:cNvPr>
                  <p:cNvPicPr/>
                  <p:nvPr/>
                </p:nvPicPr>
                <p:blipFill>
                  <a:blip r:embed="rId176"/>
                  <a:stretch>
                    <a:fillRect/>
                  </a:stretch>
                </p:blipFill>
                <p:spPr>
                  <a:xfrm>
                    <a:off x="5409023" y="1697781"/>
                    <a:ext cx="65164" cy="31634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7">
                <p14:nvContentPartPr>
                  <p14:cNvPr id="105" name="Ink 104">
                    <a:extLst>
                      <a:ext uri="{FF2B5EF4-FFF2-40B4-BE49-F238E27FC236}">
                        <a16:creationId xmlns:a16="http://schemas.microsoft.com/office/drawing/2014/main" id="{D06EE98A-84A6-66B4-339E-E3D9F86424EE}"/>
                      </a:ext>
                    </a:extLst>
                  </p14:cNvPr>
                  <p14:cNvContentPartPr/>
                  <p14:nvPr/>
                </p14:nvContentPartPr>
                <p14:xfrm>
                  <a:off x="5546280" y="1725504"/>
                  <a:ext cx="5760" cy="63720"/>
                </p14:xfrm>
              </p:contentPart>
            </mc:Choice>
            <mc:Fallback xmlns="">
              <p:pic>
                <p:nvPicPr>
                  <p:cNvPr id="105" name="Ink 104">
                    <a:extLst>
                      <a:ext uri="{FF2B5EF4-FFF2-40B4-BE49-F238E27FC236}">
                        <a16:creationId xmlns:a16="http://schemas.microsoft.com/office/drawing/2014/main" id="{D06EE98A-84A6-66B4-339E-E3D9F86424EE}"/>
                      </a:ext>
                    </a:extLst>
                  </p:cNvPr>
                  <p:cNvPicPr/>
                  <p:nvPr/>
                </p:nvPicPr>
                <p:blipFill>
                  <a:blip r:embed="rId178"/>
                  <a:stretch>
                    <a:fillRect/>
                  </a:stretch>
                </p:blipFill>
                <p:spPr>
                  <a:xfrm>
                    <a:off x="5541137" y="1719106"/>
                    <a:ext cx="15840" cy="7625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06" name="Ink 105">
                    <a:extLst>
                      <a:ext uri="{FF2B5EF4-FFF2-40B4-BE49-F238E27FC236}">
                        <a16:creationId xmlns:a16="http://schemas.microsoft.com/office/drawing/2014/main" id="{5572B9D0-770A-54EF-6890-C73CB52232F1}"/>
                      </a:ext>
                    </a:extLst>
                  </p14:cNvPr>
                  <p14:cNvContentPartPr/>
                  <p14:nvPr/>
                </p14:nvContentPartPr>
                <p14:xfrm>
                  <a:off x="5489400" y="1871664"/>
                  <a:ext cx="42480" cy="4680"/>
                </p14:xfrm>
              </p:contentPart>
            </mc:Choice>
            <mc:Fallback xmlns="">
              <p:pic>
                <p:nvPicPr>
                  <p:cNvPr id="106" name="Ink 105">
                    <a:extLst>
                      <a:ext uri="{FF2B5EF4-FFF2-40B4-BE49-F238E27FC236}">
                        <a16:creationId xmlns:a16="http://schemas.microsoft.com/office/drawing/2014/main" id="{5572B9D0-770A-54EF-6890-C73CB52232F1}"/>
                      </a:ext>
                    </a:extLst>
                  </p:cNvPr>
                  <p:cNvPicPr/>
                  <p:nvPr/>
                </p:nvPicPr>
                <p:blipFill>
                  <a:blip r:embed="rId180"/>
                  <a:stretch>
                    <a:fillRect/>
                  </a:stretch>
                </p:blipFill>
                <p:spPr>
                  <a:xfrm>
                    <a:off x="5484808" y="1865164"/>
                    <a:ext cx="51856" cy="174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07" name="Ink 106">
                    <a:extLst>
                      <a:ext uri="{FF2B5EF4-FFF2-40B4-BE49-F238E27FC236}">
                        <a16:creationId xmlns:a16="http://schemas.microsoft.com/office/drawing/2014/main" id="{6467C70B-D88A-E64C-642F-84C76D887E7C}"/>
                      </a:ext>
                    </a:extLst>
                  </p14:cNvPr>
                  <p14:cNvContentPartPr/>
                  <p14:nvPr/>
                </p14:nvContentPartPr>
                <p14:xfrm>
                  <a:off x="5572200" y="1843944"/>
                  <a:ext cx="2160" cy="61920"/>
                </p14:xfrm>
              </p:contentPart>
            </mc:Choice>
            <mc:Fallback xmlns="">
              <p:pic>
                <p:nvPicPr>
                  <p:cNvPr id="107" name="Ink 106">
                    <a:extLst>
                      <a:ext uri="{FF2B5EF4-FFF2-40B4-BE49-F238E27FC236}">
                        <a16:creationId xmlns:a16="http://schemas.microsoft.com/office/drawing/2014/main" id="{6467C70B-D88A-E64C-642F-84C76D887E7C}"/>
                      </a:ext>
                    </a:extLst>
                  </p:cNvPr>
                  <p:cNvPicPr/>
                  <p:nvPr/>
                </p:nvPicPr>
                <p:blipFill>
                  <a:blip r:embed="rId182"/>
                  <a:stretch>
                    <a:fillRect/>
                  </a:stretch>
                </p:blipFill>
                <p:spPr>
                  <a:xfrm>
                    <a:off x="5567016" y="1837828"/>
                    <a:ext cx="12744" cy="7440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08" name="Ink 107">
                    <a:extLst>
                      <a:ext uri="{FF2B5EF4-FFF2-40B4-BE49-F238E27FC236}">
                        <a16:creationId xmlns:a16="http://schemas.microsoft.com/office/drawing/2014/main" id="{32B0BACC-DB04-70D4-31F4-7ABA9057B98D}"/>
                      </a:ext>
                    </a:extLst>
                  </p14:cNvPr>
                  <p14:cNvContentPartPr/>
                  <p14:nvPr/>
                </p14:nvContentPartPr>
                <p14:xfrm>
                  <a:off x="5503440" y="1956624"/>
                  <a:ext cx="51120" cy="71280"/>
                </p14:xfrm>
              </p:contentPart>
            </mc:Choice>
            <mc:Fallback xmlns="">
              <p:pic>
                <p:nvPicPr>
                  <p:cNvPr id="108" name="Ink 107">
                    <a:extLst>
                      <a:ext uri="{FF2B5EF4-FFF2-40B4-BE49-F238E27FC236}">
                        <a16:creationId xmlns:a16="http://schemas.microsoft.com/office/drawing/2014/main" id="{32B0BACC-DB04-70D4-31F4-7ABA9057B98D}"/>
                      </a:ext>
                    </a:extLst>
                  </p:cNvPr>
                  <p:cNvPicPr/>
                  <p:nvPr/>
                </p:nvPicPr>
                <p:blipFill>
                  <a:blip r:embed="rId184"/>
                  <a:stretch>
                    <a:fillRect/>
                  </a:stretch>
                </p:blipFill>
                <p:spPr>
                  <a:xfrm>
                    <a:off x="5498653" y="1950237"/>
                    <a:ext cx="60502" cy="8379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09" name="Ink 108">
                    <a:extLst>
                      <a:ext uri="{FF2B5EF4-FFF2-40B4-BE49-F238E27FC236}">
                        <a16:creationId xmlns:a16="http://schemas.microsoft.com/office/drawing/2014/main" id="{25C6A14A-3A4C-6EE5-4FA0-346A08FDDFC6}"/>
                      </a:ext>
                    </a:extLst>
                  </p14:cNvPr>
                  <p14:cNvContentPartPr/>
                  <p14:nvPr/>
                </p14:nvContentPartPr>
                <p14:xfrm>
                  <a:off x="5633400" y="1693464"/>
                  <a:ext cx="46440" cy="341280"/>
                </p14:xfrm>
              </p:contentPart>
            </mc:Choice>
            <mc:Fallback xmlns="">
              <p:pic>
                <p:nvPicPr>
                  <p:cNvPr id="109" name="Ink 108">
                    <a:extLst>
                      <a:ext uri="{FF2B5EF4-FFF2-40B4-BE49-F238E27FC236}">
                        <a16:creationId xmlns:a16="http://schemas.microsoft.com/office/drawing/2014/main" id="{25C6A14A-3A4C-6EE5-4FA0-346A08FDDFC6}"/>
                      </a:ext>
                    </a:extLst>
                  </p:cNvPr>
                  <p:cNvPicPr/>
                  <p:nvPr/>
                </p:nvPicPr>
                <p:blipFill>
                  <a:blip r:embed="rId186"/>
                  <a:stretch>
                    <a:fillRect/>
                  </a:stretch>
                </p:blipFill>
                <p:spPr>
                  <a:xfrm>
                    <a:off x="5628794" y="1687347"/>
                    <a:ext cx="55843" cy="353769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17CE9D6-06E9-4A7F-E1D5-59F19A808FAA}"/>
                    </a:ext>
                  </a:extLst>
                </p14:cNvPr>
                <p14:cNvContentPartPr/>
                <p14:nvPr/>
              </p14:nvContentPartPr>
              <p14:xfrm>
                <a:off x="6642120" y="2487264"/>
                <a:ext cx="41400" cy="334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17CE9D6-06E9-4A7F-E1D5-59F19A808FAA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637328" y="2481083"/>
                  <a:ext cx="50792" cy="4609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D9D28D98-9676-5D4F-55BF-43131638663A}"/>
                </a:ext>
              </a:extLst>
            </p:cNvPr>
            <p:cNvGrpSpPr/>
            <p:nvPr/>
          </p:nvGrpSpPr>
          <p:grpSpPr>
            <a:xfrm>
              <a:off x="6305880" y="1716504"/>
              <a:ext cx="877680" cy="1245960"/>
              <a:chOff x="6305880" y="1716504"/>
              <a:chExt cx="877680" cy="1245960"/>
            </a:xfrm>
          </p:grpSpPr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89">
                <p14:nvContentPartPr>
                  <p14:cNvPr id="112" name="Ink 111">
                    <a:extLst>
                      <a:ext uri="{FF2B5EF4-FFF2-40B4-BE49-F238E27FC236}">
                        <a16:creationId xmlns:a16="http://schemas.microsoft.com/office/drawing/2014/main" id="{F228EE38-6BC4-7060-3715-963E57AFF1B3}"/>
                      </a:ext>
                    </a:extLst>
                  </p14:cNvPr>
                  <p14:cNvContentPartPr/>
                  <p14:nvPr/>
                </p14:nvContentPartPr>
                <p14:xfrm>
                  <a:off x="6676680" y="1716504"/>
                  <a:ext cx="506880" cy="670320"/>
                </p14:xfrm>
              </p:contentPart>
            </mc:Choice>
            <mc:Fallback xmlns="">
              <p:pic>
                <p:nvPicPr>
                  <p:cNvPr id="112" name="Ink 111">
                    <a:extLst>
                      <a:ext uri="{FF2B5EF4-FFF2-40B4-BE49-F238E27FC236}">
                        <a16:creationId xmlns:a16="http://schemas.microsoft.com/office/drawing/2014/main" id="{F228EE38-6BC4-7060-3715-963E57AFF1B3}"/>
                      </a:ext>
                    </a:extLst>
                  </p:cNvPr>
                  <p:cNvPicPr/>
                  <p:nvPr/>
                </p:nvPicPr>
                <p:blipFill>
                  <a:blip r:embed="rId190"/>
                  <a:stretch>
                    <a:fillRect/>
                  </a:stretch>
                </p:blipFill>
                <p:spPr>
                  <a:xfrm>
                    <a:off x="6671898" y="1710132"/>
                    <a:ext cx="516252" cy="68280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91">
                <p14:nvContentPartPr>
                  <p14:cNvPr id="113" name="Ink 112">
                    <a:extLst>
                      <a:ext uri="{FF2B5EF4-FFF2-40B4-BE49-F238E27FC236}">
                        <a16:creationId xmlns:a16="http://schemas.microsoft.com/office/drawing/2014/main" id="{A5FD2A0B-096B-B5BE-5831-996D896C5CAC}"/>
                      </a:ext>
                    </a:extLst>
                  </p14:cNvPr>
                  <p14:cNvContentPartPr/>
                  <p14:nvPr/>
                </p14:nvContentPartPr>
                <p14:xfrm>
                  <a:off x="6618000" y="1881744"/>
                  <a:ext cx="124920" cy="517320"/>
                </p14:xfrm>
              </p:contentPart>
            </mc:Choice>
            <mc:Fallback xmlns="">
              <p:pic>
                <p:nvPicPr>
                  <p:cNvPr id="113" name="Ink 112">
                    <a:extLst>
                      <a:ext uri="{FF2B5EF4-FFF2-40B4-BE49-F238E27FC236}">
                        <a16:creationId xmlns:a16="http://schemas.microsoft.com/office/drawing/2014/main" id="{A5FD2A0B-096B-B5BE-5831-996D896C5CAC}"/>
                      </a:ext>
                    </a:extLst>
                  </p:cNvPr>
                  <p:cNvPicPr/>
                  <p:nvPr/>
                </p:nvPicPr>
                <p:blipFill>
                  <a:blip r:embed="rId192"/>
                  <a:stretch>
                    <a:fillRect/>
                  </a:stretch>
                </p:blipFill>
                <p:spPr>
                  <a:xfrm>
                    <a:off x="6613210" y="1875370"/>
                    <a:ext cx="134308" cy="5298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93">
                <p14:nvContentPartPr>
                  <p14:cNvPr id="114" name="Ink 113">
                    <a:extLst>
                      <a:ext uri="{FF2B5EF4-FFF2-40B4-BE49-F238E27FC236}">
                        <a16:creationId xmlns:a16="http://schemas.microsoft.com/office/drawing/2014/main" id="{1D3096FD-1B9F-B6F4-D8BB-2376CFE19193}"/>
                      </a:ext>
                    </a:extLst>
                  </p14:cNvPr>
                  <p14:cNvContentPartPr/>
                  <p14:nvPr/>
                </p14:nvContentPartPr>
                <p14:xfrm>
                  <a:off x="6510360" y="2020344"/>
                  <a:ext cx="468720" cy="574560"/>
                </p14:xfrm>
              </p:contentPart>
            </mc:Choice>
            <mc:Fallback xmlns="">
              <p:pic>
                <p:nvPicPr>
                  <p:cNvPr id="114" name="Ink 113">
                    <a:extLst>
                      <a:ext uri="{FF2B5EF4-FFF2-40B4-BE49-F238E27FC236}">
                        <a16:creationId xmlns:a16="http://schemas.microsoft.com/office/drawing/2014/main" id="{1D3096FD-1B9F-B6F4-D8BB-2376CFE19193}"/>
                      </a:ext>
                    </a:extLst>
                  </p:cNvPr>
                  <p:cNvPicPr/>
                  <p:nvPr/>
                </p:nvPicPr>
                <p:blipFill>
                  <a:blip r:embed="rId194"/>
                  <a:stretch>
                    <a:fillRect/>
                  </a:stretch>
                </p:blipFill>
                <p:spPr>
                  <a:xfrm>
                    <a:off x="6505768" y="2013971"/>
                    <a:ext cx="478094" cy="5870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95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BF1B7187-F084-3F77-F2FA-C55B9462FAAF}"/>
                      </a:ext>
                    </a:extLst>
                  </p14:cNvPr>
                  <p14:cNvContentPartPr/>
                  <p14:nvPr/>
                </p14:nvContentPartPr>
                <p14:xfrm>
                  <a:off x="6647160" y="2320224"/>
                  <a:ext cx="164880" cy="171360"/>
                </p14:xfrm>
              </p:contentPart>
            </mc:Choice>
            <mc:Fallback xmlns="">
              <p:pic>
                <p:nvPicPr>
                  <p:cNvPr id="115" name="Ink 114">
                    <a:extLst>
                      <a:ext uri="{FF2B5EF4-FFF2-40B4-BE49-F238E27FC236}">
                        <a16:creationId xmlns:a16="http://schemas.microsoft.com/office/drawing/2014/main" id="{BF1B7187-F084-3F77-F2FA-C55B9462FAAF}"/>
                      </a:ext>
                    </a:extLst>
                  </p:cNvPr>
                  <p:cNvPicPr/>
                  <p:nvPr/>
                </p:nvPicPr>
                <p:blipFill>
                  <a:blip r:embed="rId196"/>
                  <a:stretch>
                    <a:fillRect/>
                  </a:stretch>
                </p:blipFill>
                <p:spPr>
                  <a:xfrm>
                    <a:off x="6642569" y="2313849"/>
                    <a:ext cx="174253" cy="18385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97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88ECD635-35F1-5AD2-4E71-36BDC263BD57}"/>
                      </a:ext>
                    </a:extLst>
                  </p14:cNvPr>
                  <p14:cNvContentPartPr/>
                  <p14:nvPr/>
                </p14:nvContentPartPr>
                <p14:xfrm>
                  <a:off x="7128480" y="2070744"/>
                  <a:ext cx="33480" cy="147960"/>
                </p14:xfrm>
              </p:contentPart>
            </mc:Choice>
            <mc:Fallback xmlns="">
              <p:pic>
                <p:nvPicPr>
                  <p:cNvPr id="116" name="Ink 115">
                    <a:extLst>
                      <a:ext uri="{FF2B5EF4-FFF2-40B4-BE49-F238E27FC236}">
                        <a16:creationId xmlns:a16="http://schemas.microsoft.com/office/drawing/2014/main" id="{88ECD635-35F1-5AD2-4E71-36BDC263BD57}"/>
                      </a:ext>
                    </a:extLst>
                  </p:cNvPr>
                  <p:cNvPicPr/>
                  <p:nvPr/>
                </p:nvPicPr>
                <p:blipFill>
                  <a:blip r:embed="rId198"/>
                  <a:stretch>
                    <a:fillRect/>
                  </a:stretch>
                </p:blipFill>
                <p:spPr>
                  <a:xfrm>
                    <a:off x="7070320" y="2045744"/>
                    <a:ext cx="149608" cy="1974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99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04E3B911-FFEE-8CA2-4E7B-6569F82300E4}"/>
                      </a:ext>
                    </a:extLst>
                  </p14:cNvPr>
                  <p14:cNvContentPartPr/>
                  <p14:nvPr/>
                </p14:nvContentPartPr>
                <p14:xfrm>
                  <a:off x="7063680" y="2139504"/>
                  <a:ext cx="46800" cy="162000"/>
                </p14:xfrm>
              </p:contentPart>
            </mc:Choice>
            <mc:Fallback xmlns="">
              <p:pic>
                <p:nvPicPr>
                  <p:cNvPr id="117" name="Ink 116">
                    <a:extLst>
                      <a:ext uri="{FF2B5EF4-FFF2-40B4-BE49-F238E27FC236}">
                        <a16:creationId xmlns:a16="http://schemas.microsoft.com/office/drawing/2014/main" id="{04E3B911-FFEE-8CA2-4E7B-6569F82300E4}"/>
                      </a:ext>
                    </a:extLst>
                  </p:cNvPr>
                  <p:cNvPicPr/>
                  <p:nvPr/>
                </p:nvPicPr>
                <p:blipFill>
                  <a:blip r:embed="rId200"/>
                  <a:stretch>
                    <a:fillRect/>
                  </a:stretch>
                </p:blipFill>
                <p:spPr>
                  <a:xfrm>
                    <a:off x="7058885" y="2133126"/>
                    <a:ext cx="56198" cy="17450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201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C5900ECB-E5FF-7F12-E04D-1D8790E0EF03}"/>
                      </a:ext>
                    </a:extLst>
                  </p14:cNvPr>
                  <p14:cNvContentPartPr/>
                  <p14:nvPr/>
                </p14:nvContentPartPr>
                <p14:xfrm>
                  <a:off x="7037760" y="2220144"/>
                  <a:ext cx="42120" cy="141120"/>
                </p14:xfrm>
              </p:contentPart>
            </mc:Choice>
            <mc:Fallback xmlns="">
              <p:pic>
                <p:nvPicPr>
                  <p:cNvPr id="118" name="Ink 117">
                    <a:extLst>
                      <a:ext uri="{FF2B5EF4-FFF2-40B4-BE49-F238E27FC236}">
                        <a16:creationId xmlns:a16="http://schemas.microsoft.com/office/drawing/2014/main" id="{C5900ECB-E5FF-7F12-E04D-1D8790E0EF03}"/>
                      </a:ext>
                    </a:extLst>
                  </p:cNvPr>
                  <p:cNvPicPr/>
                  <p:nvPr/>
                </p:nvPicPr>
                <p:blipFill>
                  <a:blip r:embed="rId202"/>
                  <a:stretch>
                    <a:fillRect/>
                  </a:stretch>
                </p:blipFill>
                <p:spPr>
                  <a:xfrm>
                    <a:off x="7033144" y="2213764"/>
                    <a:ext cx="51544" cy="15362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203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EB491C81-A606-38B4-CB1E-DEA568D3B226}"/>
                      </a:ext>
                    </a:extLst>
                  </p14:cNvPr>
                  <p14:cNvContentPartPr/>
                  <p14:nvPr/>
                </p14:nvContentPartPr>
                <p14:xfrm>
                  <a:off x="7164120" y="2010624"/>
                  <a:ext cx="360" cy="360"/>
                </p14:xfrm>
              </p:contentPart>
            </mc:Choice>
            <mc:Fallback xmlns="">
              <p:pic>
                <p:nvPicPr>
                  <p:cNvPr id="119" name="Ink 118">
                    <a:extLst>
                      <a:ext uri="{FF2B5EF4-FFF2-40B4-BE49-F238E27FC236}">
                        <a16:creationId xmlns:a16="http://schemas.microsoft.com/office/drawing/2014/main" id="{EB491C81-A606-38B4-CB1E-DEA568D3B226}"/>
                      </a:ext>
                    </a:extLst>
                  </p:cNvPr>
                  <p:cNvPicPr/>
                  <p:nvPr/>
                </p:nvPicPr>
                <p:blipFill>
                  <a:blip r:embed="rId204"/>
                  <a:stretch>
                    <a:fillRect/>
                  </a:stretch>
                </p:blipFill>
                <p:spPr>
                  <a:xfrm>
                    <a:off x="7155120" y="200162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205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18E55817-E13D-F7D5-81F2-58E4AF711980}"/>
                      </a:ext>
                    </a:extLst>
                  </p14:cNvPr>
                  <p14:cNvContentPartPr/>
                  <p14:nvPr/>
                </p14:nvContentPartPr>
                <p14:xfrm>
                  <a:off x="7095720" y="2100264"/>
                  <a:ext cx="44640" cy="119520"/>
                </p14:xfrm>
              </p:contentPart>
            </mc:Choice>
            <mc:Fallback xmlns="">
              <p:pic>
                <p:nvPicPr>
                  <p:cNvPr id="120" name="Ink 119">
                    <a:extLst>
                      <a:ext uri="{FF2B5EF4-FFF2-40B4-BE49-F238E27FC236}">
                        <a16:creationId xmlns:a16="http://schemas.microsoft.com/office/drawing/2014/main" id="{18E55817-E13D-F7D5-81F2-58E4AF711980}"/>
                      </a:ext>
                    </a:extLst>
                  </p:cNvPr>
                  <p:cNvPicPr/>
                  <p:nvPr/>
                </p:nvPicPr>
                <p:blipFill>
                  <a:blip r:embed="rId206"/>
                  <a:stretch>
                    <a:fillRect/>
                  </a:stretch>
                </p:blipFill>
                <p:spPr>
                  <a:xfrm>
                    <a:off x="7090910" y="2093893"/>
                    <a:ext cx="54068" cy="13200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207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2ED56DAD-C605-4646-42D3-6C542D4559EC}"/>
                      </a:ext>
                    </a:extLst>
                  </p14:cNvPr>
                  <p14:cNvContentPartPr/>
                  <p14:nvPr/>
                </p14:nvContentPartPr>
                <p14:xfrm>
                  <a:off x="6989160" y="2242464"/>
                  <a:ext cx="41760" cy="74520"/>
                </p14:xfrm>
              </p:contentPart>
            </mc:Choice>
            <mc:Fallback xmlns="">
              <p:pic>
                <p:nvPicPr>
                  <p:cNvPr id="121" name="Ink 120">
                    <a:extLst>
                      <a:ext uri="{FF2B5EF4-FFF2-40B4-BE49-F238E27FC236}">
                        <a16:creationId xmlns:a16="http://schemas.microsoft.com/office/drawing/2014/main" id="{2ED56DAD-C605-4646-42D3-6C542D4559EC}"/>
                      </a:ext>
                    </a:extLst>
                  </p:cNvPr>
                  <p:cNvPicPr/>
                  <p:nvPr/>
                </p:nvPicPr>
                <p:blipFill>
                  <a:blip r:embed="rId208"/>
                  <a:stretch>
                    <a:fillRect/>
                  </a:stretch>
                </p:blipFill>
                <p:spPr>
                  <a:xfrm>
                    <a:off x="6984371" y="2236062"/>
                    <a:ext cx="51146" cy="8706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209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5E60552F-1BB7-8C3A-464C-4E418069C5C6}"/>
                      </a:ext>
                    </a:extLst>
                  </p14:cNvPr>
                  <p14:cNvContentPartPr/>
                  <p14:nvPr/>
                </p14:nvContentPartPr>
                <p14:xfrm>
                  <a:off x="6915720" y="2277384"/>
                  <a:ext cx="57240" cy="130320"/>
                </p14:xfrm>
              </p:contentPart>
            </mc:Choice>
            <mc:Fallback xmlns="">
              <p:pic>
                <p:nvPicPr>
                  <p:cNvPr id="122" name="Ink 121">
                    <a:extLst>
                      <a:ext uri="{FF2B5EF4-FFF2-40B4-BE49-F238E27FC236}">
                        <a16:creationId xmlns:a16="http://schemas.microsoft.com/office/drawing/2014/main" id="{5E60552F-1BB7-8C3A-464C-4E418069C5C6}"/>
                      </a:ext>
                    </a:extLst>
                  </p:cNvPr>
                  <p:cNvPicPr/>
                  <p:nvPr/>
                </p:nvPicPr>
                <p:blipFill>
                  <a:blip r:embed="rId210"/>
                  <a:stretch>
                    <a:fillRect/>
                  </a:stretch>
                </p:blipFill>
                <p:spPr>
                  <a:xfrm>
                    <a:off x="6911110" y="2271263"/>
                    <a:ext cx="66652" cy="14281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211">
                <p14:nvContentPartPr>
                  <p14:cNvPr id="123" name="Ink 122">
                    <a:extLst>
                      <a:ext uri="{FF2B5EF4-FFF2-40B4-BE49-F238E27FC236}">
                        <a16:creationId xmlns:a16="http://schemas.microsoft.com/office/drawing/2014/main" id="{B4D586A1-F680-8E8D-AC15-35840650A20F}"/>
                      </a:ext>
                    </a:extLst>
                  </p14:cNvPr>
                  <p14:cNvContentPartPr/>
                  <p14:nvPr/>
                </p14:nvContentPartPr>
                <p14:xfrm>
                  <a:off x="6843720" y="2351184"/>
                  <a:ext cx="50040" cy="127800"/>
                </p14:xfrm>
              </p:contentPart>
            </mc:Choice>
            <mc:Fallback xmlns="">
              <p:pic>
                <p:nvPicPr>
                  <p:cNvPr id="123" name="Ink 122">
                    <a:extLst>
                      <a:ext uri="{FF2B5EF4-FFF2-40B4-BE49-F238E27FC236}">
                        <a16:creationId xmlns:a16="http://schemas.microsoft.com/office/drawing/2014/main" id="{B4D586A1-F680-8E8D-AC15-35840650A20F}"/>
                      </a:ext>
                    </a:extLst>
                  </p:cNvPr>
                  <p:cNvPicPr/>
                  <p:nvPr/>
                </p:nvPicPr>
                <p:blipFill>
                  <a:blip r:embed="rId212"/>
                  <a:stretch>
                    <a:fillRect/>
                  </a:stretch>
                </p:blipFill>
                <p:spPr>
                  <a:xfrm>
                    <a:off x="6839101" y="2344807"/>
                    <a:ext cx="59471" cy="14029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213">
                <p14:nvContentPartPr>
                  <p14:cNvPr id="124" name="Ink 123">
                    <a:extLst>
                      <a:ext uri="{FF2B5EF4-FFF2-40B4-BE49-F238E27FC236}">
                        <a16:creationId xmlns:a16="http://schemas.microsoft.com/office/drawing/2014/main" id="{67E239F0-BE35-1136-3A4C-77D500A393DC}"/>
                      </a:ext>
                    </a:extLst>
                  </p14:cNvPr>
                  <p14:cNvContentPartPr/>
                  <p14:nvPr/>
                </p14:nvContentPartPr>
                <p14:xfrm>
                  <a:off x="6598920" y="1757904"/>
                  <a:ext cx="56520" cy="281160"/>
                </p14:xfrm>
              </p:contentPart>
            </mc:Choice>
            <mc:Fallback xmlns="">
              <p:pic>
                <p:nvPicPr>
                  <p:cNvPr id="124" name="Ink 123">
                    <a:extLst>
                      <a:ext uri="{FF2B5EF4-FFF2-40B4-BE49-F238E27FC236}">
                        <a16:creationId xmlns:a16="http://schemas.microsoft.com/office/drawing/2014/main" id="{67E239F0-BE35-1136-3A4C-77D500A393DC}"/>
                      </a:ext>
                    </a:extLst>
                  </p:cNvPr>
                  <p:cNvPicPr/>
                  <p:nvPr/>
                </p:nvPicPr>
                <p:blipFill>
                  <a:blip r:embed="rId214"/>
                  <a:stretch>
                    <a:fillRect/>
                  </a:stretch>
                </p:blipFill>
                <p:spPr>
                  <a:xfrm>
                    <a:off x="6594114" y="1751531"/>
                    <a:ext cx="65940" cy="2936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215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EF967820-CAE7-FD52-618A-64859340C56B}"/>
                      </a:ext>
                    </a:extLst>
                  </p14:cNvPr>
                  <p14:cNvContentPartPr/>
                  <p14:nvPr/>
                </p14:nvContentPartPr>
                <p14:xfrm>
                  <a:off x="6312000" y="2368464"/>
                  <a:ext cx="42840" cy="223560"/>
                </p14:xfrm>
              </p:contentPart>
            </mc:Choice>
            <mc:Fallback xmlns="">
              <p:pic>
                <p:nvPicPr>
                  <p:cNvPr id="125" name="Ink 124">
                    <a:extLst>
                      <a:ext uri="{FF2B5EF4-FFF2-40B4-BE49-F238E27FC236}">
                        <a16:creationId xmlns:a16="http://schemas.microsoft.com/office/drawing/2014/main" id="{EF967820-CAE7-FD52-618A-64859340C56B}"/>
                      </a:ext>
                    </a:extLst>
                  </p:cNvPr>
                  <p:cNvPicPr/>
                  <p:nvPr/>
                </p:nvPicPr>
                <p:blipFill>
                  <a:blip r:embed="rId216"/>
                  <a:stretch>
                    <a:fillRect/>
                  </a:stretch>
                </p:blipFill>
                <p:spPr>
                  <a:xfrm>
                    <a:off x="6307197" y="2362091"/>
                    <a:ext cx="52253" cy="2360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217">
                <p14:nvContentPartPr>
                  <p14:cNvPr id="126" name="Ink 125">
                    <a:extLst>
                      <a:ext uri="{FF2B5EF4-FFF2-40B4-BE49-F238E27FC236}">
                        <a16:creationId xmlns:a16="http://schemas.microsoft.com/office/drawing/2014/main" id="{F225EDB5-3B94-6820-63AE-FCEBE8BF516F}"/>
                      </a:ext>
                    </a:extLst>
                  </p14:cNvPr>
                  <p14:cNvContentPartPr/>
                  <p14:nvPr/>
                </p14:nvContentPartPr>
                <p14:xfrm>
                  <a:off x="6305880" y="2461704"/>
                  <a:ext cx="12600" cy="115560"/>
                </p14:xfrm>
              </p:contentPart>
            </mc:Choice>
            <mc:Fallback xmlns="">
              <p:pic>
                <p:nvPicPr>
                  <p:cNvPr id="126" name="Ink 125">
                    <a:extLst>
                      <a:ext uri="{FF2B5EF4-FFF2-40B4-BE49-F238E27FC236}">
                        <a16:creationId xmlns:a16="http://schemas.microsoft.com/office/drawing/2014/main" id="{F225EDB5-3B94-6820-63AE-FCEBE8BF516F}"/>
                      </a:ext>
                    </a:extLst>
                  </p:cNvPr>
                  <p:cNvPicPr/>
                  <p:nvPr/>
                </p:nvPicPr>
                <p:blipFill>
                  <a:blip r:embed="rId218"/>
                  <a:stretch>
                    <a:fillRect/>
                  </a:stretch>
                </p:blipFill>
                <p:spPr>
                  <a:xfrm>
                    <a:off x="6301034" y="2455327"/>
                    <a:ext cx="22098" cy="1280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219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7DE5A12A-E737-2043-02F8-262362523E9A}"/>
                      </a:ext>
                    </a:extLst>
                  </p14:cNvPr>
                  <p14:cNvContentPartPr/>
                  <p14:nvPr/>
                </p14:nvContentPartPr>
                <p14:xfrm>
                  <a:off x="6754800" y="1865544"/>
                  <a:ext cx="360" cy="360"/>
                </p14:xfrm>
              </p:contentPart>
            </mc:Choice>
            <mc:Fallback xmlns="">
              <p:pic>
                <p:nvPicPr>
                  <p:cNvPr id="127" name="Ink 126">
                    <a:extLst>
                      <a:ext uri="{FF2B5EF4-FFF2-40B4-BE49-F238E27FC236}">
                        <a16:creationId xmlns:a16="http://schemas.microsoft.com/office/drawing/2014/main" id="{7DE5A12A-E737-2043-02F8-262362523E9A}"/>
                      </a:ext>
                    </a:extLst>
                  </p:cNvPr>
                  <p:cNvPicPr/>
                  <p:nvPr/>
                </p:nvPicPr>
                <p:blipFill>
                  <a:blip r:embed="rId204"/>
                  <a:stretch>
                    <a:fillRect/>
                  </a:stretch>
                </p:blipFill>
                <p:spPr>
                  <a:xfrm>
                    <a:off x="6745800" y="185654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220">
                <p14:nvContentPartPr>
                  <p14:cNvPr id="128" name="Ink 127">
                    <a:extLst>
                      <a:ext uri="{FF2B5EF4-FFF2-40B4-BE49-F238E27FC236}">
                        <a16:creationId xmlns:a16="http://schemas.microsoft.com/office/drawing/2014/main" id="{B16103AD-CBE2-93E3-5B68-318314BA019D}"/>
                      </a:ext>
                    </a:extLst>
                  </p14:cNvPr>
                  <p14:cNvContentPartPr/>
                  <p14:nvPr/>
                </p14:nvContentPartPr>
                <p14:xfrm>
                  <a:off x="6599280" y="1911624"/>
                  <a:ext cx="141120" cy="466200"/>
                </p14:xfrm>
              </p:contentPart>
            </mc:Choice>
            <mc:Fallback xmlns="">
              <p:pic>
                <p:nvPicPr>
                  <p:cNvPr id="128" name="Ink 127">
                    <a:extLst>
                      <a:ext uri="{FF2B5EF4-FFF2-40B4-BE49-F238E27FC236}">
                        <a16:creationId xmlns:a16="http://schemas.microsoft.com/office/drawing/2014/main" id="{B16103AD-CBE2-93E3-5B68-318314BA019D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6594500" y="1905248"/>
                    <a:ext cx="150490" cy="4786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222">
                <p14:nvContentPartPr>
                  <p14:cNvPr id="129" name="Ink 128">
                    <a:extLst>
                      <a:ext uri="{FF2B5EF4-FFF2-40B4-BE49-F238E27FC236}">
                        <a16:creationId xmlns:a16="http://schemas.microsoft.com/office/drawing/2014/main" id="{B624654E-8313-FB74-E38B-D6A29D978D6F}"/>
                      </a:ext>
                    </a:extLst>
                  </p14:cNvPr>
                  <p14:cNvContentPartPr/>
                  <p14:nvPr/>
                </p14:nvContentPartPr>
                <p14:xfrm>
                  <a:off x="6576600" y="2019984"/>
                  <a:ext cx="82800" cy="303120"/>
                </p14:xfrm>
              </p:contentPart>
            </mc:Choice>
            <mc:Fallback xmlns="">
              <p:pic>
                <p:nvPicPr>
                  <p:cNvPr id="129" name="Ink 128">
                    <a:extLst>
                      <a:ext uri="{FF2B5EF4-FFF2-40B4-BE49-F238E27FC236}">
                        <a16:creationId xmlns:a16="http://schemas.microsoft.com/office/drawing/2014/main" id="{B624654E-8313-FB74-E38B-D6A29D978D6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6571819" y="2013611"/>
                    <a:ext cx="92170" cy="31561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224">
                <p14:nvContentPartPr>
                  <p14:cNvPr id="130" name="Ink 129">
                    <a:extLst>
                      <a:ext uri="{FF2B5EF4-FFF2-40B4-BE49-F238E27FC236}">
                        <a16:creationId xmlns:a16="http://schemas.microsoft.com/office/drawing/2014/main" id="{37A67B75-5126-B7ED-AD51-011EEE3EE9F7}"/>
                      </a:ext>
                    </a:extLst>
                  </p14:cNvPr>
                  <p14:cNvContentPartPr/>
                  <p14:nvPr/>
                </p14:nvContentPartPr>
                <p14:xfrm>
                  <a:off x="6543840" y="1912704"/>
                  <a:ext cx="137520" cy="487800"/>
                </p14:xfrm>
              </p:contentPart>
            </mc:Choice>
            <mc:Fallback xmlns="">
              <p:pic>
                <p:nvPicPr>
                  <p:cNvPr id="130" name="Ink 129">
                    <a:extLst>
                      <a:ext uri="{FF2B5EF4-FFF2-40B4-BE49-F238E27FC236}">
                        <a16:creationId xmlns:a16="http://schemas.microsoft.com/office/drawing/2014/main" id="{37A67B75-5126-B7ED-AD51-011EEE3EE9F7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6486189" y="1897149"/>
                    <a:ext cx="253014" cy="5194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226">
                <p14:nvContentPartPr>
                  <p14:cNvPr id="131" name="Ink 130">
                    <a:extLst>
                      <a:ext uri="{FF2B5EF4-FFF2-40B4-BE49-F238E27FC236}">
                        <a16:creationId xmlns:a16="http://schemas.microsoft.com/office/drawing/2014/main" id="{00690D71-6F8D-A4C1-4094-084662B5647D}"/>
                      </a:ext>
                    </a:extLst>
                  </p14:cNvPr>
                  <p14:cNvContentPartPr/>
                  <p14:nvPr/>
                </p14:nvContentPartPr>
                <p14:xfrm>
                  <a:off x="6549240" y="1912704"/>
                  <a:ext cx="130320" cy="542160"/>
                </p14:xfrm>
              </p:contentPart>
            </mc:Choice>
            <mc:Fallback xmlns="">
              <p:pic>
                <p:nvPicPr>
                  <p:cNvPr id="131" name="Ink 130">
                    <a:extLst>
                      <a:ext uri="{FF2B5EF4-FFF2-40B4-BE49-F238E27FC236}">
                        <a16:creationId xmlns:a16="http://schemas.microsoft.com/office/drawing/2014/main" id="{00690D71-6F8D-A4C1-4094-084662B5647D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6491639" y="1897920"/>
                    <a:ext cx="245331" cy="571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228">
                <p14:nvContentPartPr>
                  <p14:cNvPr id="132" name="Ink 131">
                    <a:extLst>
                      <a:ext uri="{FF2B5EF4-FFF2-40B4-BE49-F238E27FC236}">
                        <a16:creationId xmlns:a16="http://schemas.microsoft.com/office/drawing/2014/main" id="{32C1F59A-9F22-B7D6-EAA6-A211A7F3738C}"/>
                      </a:ext>
                    </a:extLst>
                  </p14:cNvPr>
                  <p14:cNvContentPartPr/>
                  <p14:nvPr/>
                </p14:nvContentPartPr>
                <p14:xfrm>
                  <a:off x="6577680" y="1864464"/>
                  <a:ext cx="117720" cy="550080"/>
                </p14:xfrm>
              </p:contentPart>
            </mc:Choice>
            <mc:Fallback xmlns="">
              <p:pic>
                <p:nvPicPr>
                  <p:cNvPr id="132" name="Ink 131">
                    <a:extLst>
                      <a:ext uri="{FF2B5EF4-FFF2-40B4-BE49-F238E27FC236}">
                        <a16:creationId xmlns:a16="http://schemas.microsoft.com/office/drawing/2014/main" id="{32C1F59A-9F22-B7D6-EAA6-A211A7F3738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6572902" y="1858088"/>
                    <a:ext cx="127084" cy="5625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230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52556D33-6A6E-D7C1-EF3E-B35F25FC8B5D}"/>
                      </a:ext>
                    </a:extLst>
                  </p14:cNvPr>
                  <p14:cNvContentPartPr/>
                  <p14:nvPr/>
                </p14:nvContentPartPr>
                <p14:xfrm>
                  <a:off x="6638880" y="1985424"/>
                  <a:ext cx="84600" cy="390600"/>
                </p14:xfrm>
              </p:contentPart>
            </mc:Choice>
            <mc:Fallback xmlns="">
              <p:pic>
                <p:nvPicPr>
                  <p:cNvPr id="133" name="Ink 132">
                    <a:extLst>
                      <a:ext uri="{FF2B5EF4-FFF2-40B4-BE49-F238E27FC236}">
                        <a16:creationId xmlns:a16="http://schemas.microsoft.com/office/drawing/2014/main" id="{52556D33-6A6E-D7C1-EF3E-B35F25FC8B5D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6634084" y="1979305"/>
                    <a:ext cx="94000" cy="40309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232">
                <p14:nvContentPartPr>
                  <p14:cNvPr id="134" name="Ink 133">
                    <a:extLst>
                      <a:ext uri="{FF2B5EF4-FFF2-40B4-BE49-F238E27FC236}">
                        <a16:creationId xmlns:a16="http://schemas.microsoft.com/office/drawing/2014/main" id="{DB6328F9-92ED-220F-3275-AC9A09C2BB2D}"/>
                      </a:ext>
                    </a:extLst>
                  </p14:cNvPr>
                  <p14:cNvContentPartPr/>
                  <p14:nvPr/>
                </p14:nvContentPartPr>
                <p14:xfrm>
                  <a:off x="6506400" y="2137344"/>
                  <a:ext cx="30960" cy="122400"/>
                </p14:xfrm>
              </p:contentPart>
            </mc:Choice>
            <mc:Fallback xmlns="">
              <p:pic>
                <p:nvPicPr>
                  <p:cNvPr id="134" name="Ink 133">
                    <a:extLst>
                      <a:ext uri="{FF2B5EF4-FFF2-40B4-BE49-F238E27FC236}">
                        <a16:creationId xmlns:a16="http://schemas.microsoft.com/office/drawing/2014/main" id="{DB6328F9-92ED-220F-3275-AC9A09C2BB2D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6501593" y="2131224"/>
                    <a:ext cx="40383" cy="13489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234">
                <p14:nvContentPartPr>
                  <p14:cNvPr id="135" name="Ink 134">
                    <a:extLst>
                      <a:ext uri="{FF2B5EF4-FFF2-40B4-BE49-F238E27FC236}">
                        <a16:creationId xmlns:a16="http://schemas.microsoft.com/office/drawing/2014/main" id="{2032D6CC-8A85-74D3-4E88-16FB89A1B7B3}"/>
                      </a:ext>
                    </a:extLst>
                  </p14:cNvPr>
                  <p14:cNvContentPartPr/>
                  <p14:nvPr/>
                </p14:nvContentPartPr>
                <p14:xfrm>
                  <a:off x="6371760" y="2585184"/>
                  <a:ext cx="96840" cy="377280"/>
                </p14:xfrm>
              </p:contentPart>
            </mc:Choice>
            <mc:Fallback xmlns="">
              <p:pic>
                <p:nvPicPr>
                  <p:cNvPr id="135" name="Ink 134">
                    <a:extLst>
                      <a:ext uri="{FF2B5EF4-FFF2-40B4-BE49-F238E27FC236}">
                        <a16:creationId xmlns:a16="http://schemas.microsoft.com/office/drawing/2014/main" id="{2032D6CC-8A85-74D3-4E88-16FB89A1B7B3}"/>
                      </a:ext>
                    </a:extLst>
                  </p:cNvPr>
                  <p:cNvPicPr/>
                  <p:nvPr/>
                </p:nvPicPr>
                <p:blipFill>
                  <a:blip r:embed="rId235"/>
                  <a:stretch>
                    <a:fillRect/>
                  </a:stretch>
                </p:blipFill>
                <p:spPr>
                  <a:xfrm>
                    <a:off x="6366966" y="2578811"/>
                    <a:ext cx="106236" cy="389771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D5D89BD5-F602-68C7-EDC6-59CB5CFE7EC9}"/>
                </a:ext>
              </a:extLst>
            </p:cNvPr>
            <p:cNvGrpSpPr/>
            <p:nvPr/>
          </p:nvGrpSpPr>
          <p:grpSpPr>
            <a:xfrm>
              <a:off x="4486440" y="2001264"/>
              <a:ext cx="684000" cy="454680"/>
              <a:chOff x="4486440" y="2001264"/>
              <a:chExt cx="684000" cy="45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6">
                <p14:nvContentPartPr>
                  <p14:cNvPr id="137" name="Ink 136">
                    <a:extLst>
                      <a:ext uri="{FF2B5EF4-FFF2-40B4-BE49-F238E27FC236}">
                        <a16:creationId xmlns:a16="http://schemas.microsoft.com/office/drawing/2014/main" id="{047C3F2A-B9BD-74A0-8171-20B5F3D815BD}"/>
                      </a:ext>
                    </a:extLst>
                  </p14:cNvPr>
                  <p14:cNvContentPartPr/>
                  <p14:nvPr/>
                </p14:nvContentPartPr>
                <p14:xfrm>
                  <a:off x="4744920" y="2001264"/>
                  <a:ext cx="8280" cy="72000"/>
                </p14:xfrm>
              </p:contentPart>
            </mc:Choice>
            <mc:Fallback xmlns="">
              <p:pic>
                <p:nvPicPr>
                  <p:cNvPr id="137" name="Ink 136">
                    <a:extLst>
                      <a:ext uri="{FF2B5EF4-FFF2-40B4-BE49-F238E27FC236}">
                        <a16:creationId xmlns:a16="http://schemas.microsoft.com/office/drawing/2014/main" id="{047C3F2A-B9BD-74A0-8171-20B5F3D815BD}"/>
                      </a:ext>
                    </a:extLst>
                  </p:cNvPr>
                  <p:cNvPicPr/>
                  <p:nvPr/>
                </p:nvPicPr>
                <p:blipFill>
                  <a:blip r:embed="rId237"/>
                  <a:stretch>
                    <a:fillRect/>
                  </a:stretch>
                </p:blipFill>
                <p:spPr>
                  <a:xfrm>
                    <a:off x="4740106" y="1994881"/>
                    <a:ext cx="17715" cy="8451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8">
                <p14:nvContentPartPr>
                  <p14:cNvPr id="138" name="Ink 137">
                    <a:extLst>
                      <a:ext uri="{FF2B5EF4-FFF2-40B4-BE49-F238E27FC236}">
                        <a16:creationId xmlns:a16="http://schemas.microsoft.com/office/drawing/2014/main" id="{E5AFB2FB-C7E0-CF03-53D0-4E7BF41AD3F1}"/>
                      </a:ext>
                    </a:extLst>
                  </p14:cNvPr>
                  <p14:cNvContentPartPr/>
                  <p14:nvPr/>
                </p14:nvContentPartPr>
                <p14:xfrm>
                  <a:off x="4797840" y="2072184"/>
                  <a:ext cx="3960" cy="11160"/>
                </p14:xfrm>
              </p:contentPart>
            </mc:Choice>
            <mc:Fallback xmlns="">
              <p:pic>
                <p:nvPicPr>
                  <p:cNvPr id="138" name="Ink 137">
                    <a:extLst>
                      <a:ext uri="{FF2B5EF4-FFF2-40B4-BE49-F238E27FC236}">
                        <a16:creationId xmlns:a16="http://schemas.microsoft.com/office/drawing/2014/main" id="{E5AFB2FB-C7E0-CF03-53D0-4E7BF41AD3F1}"/>
                      </a:ext>
                    </a:extLst>
                  </p:cNvPr>
                  <p:cNvPicPr/>
                  <p:nvPr/>
                </p:nvPicPr>
                <p:blipFill>
                  <a:blip r:embed="rId239"/>
                  <a:stretch>
                    <a:fillRect/>
                  </a:stretch>
                </p:blipFill>
                <p:spPr>
                  <a:xfrm>
                    <a:off x="4792890" y="2065955"/>
                    <a:ext cx="13662" cy="23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139" name="Ink 138">
                    <a:extLst>
                      <a:ext uri="{FF2B5EF4-FFF2-40B4-BE49-F238E27FC236}">
                        <a16:creationId xmlns:a16="http://schemas.microsoft.com/office/drawing/2014/main" id="{F1C62A9A-0C89-F943-6F0C-4C3B8CEBB805}"/>
                      </a:ext>
                    </a:extLst>
                  </p14:cNvPr>
                  <p14:cNvContentPartPr/>
                  <p14:nvPr/>
                </p14:nvContentPartPr>
                <p14:xfrm>
                  <a:off x="4855440" y="2022864"/>
                  <a:ext cx="8280" cy="76680"/>
                </p14:xfrm>
              </p:contentPart>
            </mc:Choice>
            <mc:Fallback xmlns="">
              <p:pic>
                <p:nvPicPr>
                  <p:cNvPr id="139" name="Ink 138">
                    <a:extLst>
                      <a:ext uri="{FF2B5EF4-FFF2-40B4-BE49-F238E27FC236}">
                        <a16:creationId xmlns:a16="http://schemas.microsoft.com/office/drawing/2014/main" id="{F1C62A9A-0C89-F943-6F0C-4C3B8CEBB805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4850511" y="2016750"/>
                    <a:ext cx="17940" cy="8916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140" name="Ink 139">
                    <a:extLst>
                      <a:ext uri="{FF2B5EF4-FFF2-40B4-BE49-F238E27FC236}">
                        <a16:creationId xmlns:a16="http://schemas.microsoft.com/office/drawing/2014/main" id="{DE19CBCD-346D-0993-0B1B-DFF1191E536C}"/>
                      </a:ext>
                    </a:extLst>
                  </p14:cNvPr>
                  <p14:cNvContentPartPr/>
                  <p14:nvPr/>
                </p14:nvContentPartPr>
                <p14:xfrm>
                  <a:off x="4893960" y="2034744"/>
                  <a:ext cx="52560" cy="87120"/>
                </p14:xfrm>
              </p:contentPart>
            </mc:Choice>
            <mc:Fallback xmlns="">
              <p:pic>
                <p:nvPicPr>
                  <p:cNvPr id="140" name="Ink 139">
                    <a:extLst>
                      <a:ext uri="{FF2B5EF4-FFF2-40B4-BE49-F238E27FC236}">
                        <a16:creationId xmlns:a16="http://schemas.microsoft.com/office/drawing/2014/main" id="{DE19CBCD-346D-0993-0B1B-DFF1191E536C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4889164" y="2028630"/>
                    <a:ext cx="61959" cy="996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141" name="Ink 140">
                    <a:extLst>
                      <a:ext uri="{FF2B5EF4-FFF2-40B4-BE49-F238E27FC236}">
                        <a16:creationId xmlns:a16="http://schemas.microsoft.com/office/drawing/2014/main" id="{0D5ADD5C-26CC-DFFE-76BE-C401BD348F8E}"/>
                      </a:ext>
                    </a:extLst>
                  </p14:cNvPr>
                  <p14:cNvContentPartPr/>
                  <p14:nvPr/>
                </p14:nvContentPartPr>
                <p14:xfrm>
                  <a:off x="4738800" y="2167584"/>
                  <a:ext cx="46080" cy="52200"/>
                </p14:xfrm>
              </p:contentPart>
            </mc:Choice>
            <mc:Fallback xmlns="">
              <p:pic>
                <p:nvPicPr>
                  <p:cNvPr id="141" name="Ink 140">
                    <a:extLst>
                      <a:ext uri="{FF2B5EF4-FFF2-40B4-BE49-F238E27FC236}">
                        <a16:creationId xmlns:a16="http://schemas.microsoft.com/office/drawing/2014/main" id="{0D5ADD5C-26CC-DFFE-76BE-C401BD348F8E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4734211" y="2161218"/>
                    <a:ext cx="55449" cy="646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142" name="Ink 141">
                    <a:extLst>
                      <a:ext uri="{FF2B5EF4-FFF2-40B4-BE49-F238E27FC236}">
                        <a16:creationId xmlns:a16="http://schemas.microsoft.com/office/drawing/2014/main" id="{03031DB6-13F3-64FE-516A-E941F653734D}"/>
                      </a:ext>
                    </a:extLst>
                  </p14:cNvPr>
                  <p14:cNvContentPartPr/>
                  <p14:nvPr/>
                </p14:nvContentPartPr>
                <p14:xfrm>
                  <a:off x="4830240" y="2238504"/>
                  <a:ext cx="360" cy="360"/>
                </p14:xfrm>
              </p:contentPart>
            </mc:Choice>
            <mc:Fallback xmlns="">
              <p:pic>
                <p:nvPicPr>
                  <p:cNvPr id="142" name="Ink 141">
                    <a:extLst>
                      <a:ext uri="{FF2B5EF4-FFF2-40B4-BE49-F238E27FC236}">
                        <a16:creationId xmlns:a16="http://schemas.microsoft.com/office/drawing/2014/main" id="{03031DB6-13F3-64FE-516A-E941F653734D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4821240" y="222950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143" name="Ink 142">
                    <a:extLst>
                      <a:ext uri="{FF2B5EF4-FFF2-40B4-BE49-F238E27FC236}">
                        <a16:creationId xmlns:a16="http://schemas.microsoft.com/office/drawing/2014/main" id="{0ACB7572-04D4-9706-BFB8-72550C5549D8}"/>
                      </a:ext>
                    </a:extLst>
                  </p14:cNvPr>
                  <p14:cNvContentPartPr/>
                  <p14:nvPr/>
                </p14:nvContentPartPr>
                <p14:xfrm>
                  <a:off x="4863360" y="2198904"/>
                  <a:ext cx="37080" cy="73440"/>
                </p14:xfrm>
              </p:contentPart>
            </mc:Choice>
            <mc:Fallback xmlns="">
              <p:pic>
                <p:nvPicPr>
                  <p:cNvPr id="143" name="Ink 142">
                    <a:extLst>
                      <a:ext uri="{FF2B5EF4-FFF2-40B4-BE49-F238E27FC236}">
                        <a16:creationId xmlns:a16="http://schemas.microsoft.com/office/drawing/2014/main" id="{0ACB7572-04D4-9706-BFB8-72550C5549D8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4858749" y="2192784"/>
                    <a:ext cx="46494" cy="8593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144" name="Ink 143">
                    <a:extLst>
                      <a:ext uri="{FF2B5EF4-FFF2-40B4-BE49-F238E27FC236}">
                        <a16:creationId xmlns:a16="http://schemas.microsoft.com/office/drawing/2014/main" id="{AD1B9C65-CEB3-2D89-674E-B4988AC61AD9}"/>
                      </a:ext>
                    </a:extLst>
                  </p14:cNvPr>
                  <p14:cNvContentPartPr/>
                  <p14:nvPr/>
                </p14:nvContentPartPr>
                <p14:xfrm>
                  <a:off x="4926000" y="2207544"/>
                  <a:ext cx="52560" cy="86040"/>
                </p14:xfrm>
              </p:contentPart>
            </mc:Choice>
            <mc:Fallback xmlns="">
              <p:pic>
                <p:nvPicPr>
                  <p:cNvPr id="144" name="Ink 143">
                    <a:extLst>
                      <a:ext uri="{FF2B5EF4-FFF2-40B4-BE49-F238E27FC236}">
                        <a16:creationId xmlns:a16="http://schemas.microsoft.com/office/drawing/2014/main" id="{AD1B9C65-CEB3-2D89-674E-B4988AC61AD9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4921187" y="2201161"/>
                    <a:ext cx="61994" cy="985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145" name="Ink 144">
                    <a:extLst>
                      <a:ext uri="{FF2B5EF4-FFF2-40B4-BE49-F238E27FC236}">
                        <a16:creationId xmlns:a16="http://schemas.microsoft.com/office/drawing/2014/main" id="{599A525E-1282-0969-783A-0A16C90AE78D}"/>
                      </a:ext>
                    </a:extLst>
                  </p14:cNvPr>
                  <p14:cNvContentPartPr/>
                  <p14:nvPr/>
                </p14:nvContentPartPr>
                <p14:xfrm>
                  <a:off x="4755720" y="2333184"/>
                  <a:ext cx="6120" cy="66960"/>
                </p14:xfrm>
              </p:contentPart>
            </mc:Choice>
            <mc:Fallback xmlns="">
              <p:pic>
                <p:nvPicPr>
                  <p:cNvPr id="145" name="Ink 144">
                    <a:extLst>
                      <a:ext uri="{FF2B5EF4-FFF2-40B4-BE49-F238E27FC236}">
                        <a16:creationId xmlns:a16="http://schemas.microsoft.com/office/drawing/2014/main" id="{599A525E-1282-0969-783A-0A16C90AE78D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4750785" y="2326819"/>
                    <a:ext cx="15794" cy="7943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146" name="Ink 145">
                    <a:extLst>
                      <a:ext uri="{FF2B5EF4-FFF2-40B4-BE49-F238E27FC236}">
                        <a16:creationId xmlns:a16="http://schemas.microsoft.com/office/drawing/2014/main" id="{F50ABA47-3C1C-2118-6110-159CB310A49E}"/>
                      </a:ext>
                    </a:extLst>
                  </p14:cNvPr>
                  <p14:cNvContentPartPr/>
                  <p14:nvPr/>
                </p14:nvContentPartPr>
                <p14:xfrm>
                  <a:off x="4816920" y="2389704"/>
                  <a:ext cx="4680" cy="360"/>
                </p14:xfrm>
              </p:contentPart>
            </mc:Choice>
            <mc:Fallback xmlns="">
              <p:pic>
                <p:nvPicPr>
                  <p:cNvPr id="146" name="Ink 145">
                    <a:extLst>
                      <a:ext uri="{FF2B5EF4-FFF2-40B4-BE49-F238E27FC236}">
                        <a16:creationId xmlns:a16="http://schemas.microsoft.com/office/drawing/2014/main" id="{F50ABA47-3C1C-2118-6110-159CB310A49E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4812045" y="2380704"/>
                    <a:ext cx="14235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147" name="Ink 146">
                    <a:extLst>
                      <a:ext uri="{FF2B5EF4-FFF2-40B4-BE49-F238E27FC236}">
                        <a16:creationId xmlns:a16="http://schemas.microsoft.com/office/drawing/2014/main" id="{F3B5C1A9-3375-32C9-400B-8D3765060703}"/>
                      </a:ext>
                    </a:extLst>
                  </p14:cNvPr>
                  <p14:cNvContentPartPr/>
                  <p14:nvPr/>
                </p14:nvContentPartPr>
                <p14:xfrm>
                  <a:off x="4881720" y="2341824"/>
                  <a:ext cx="34200" cy="72720"/>
                </p14:xfrm>
              </p:contentPart>
            </mc:Choice>
            <mc:Fallback xmlns="">
              <p:pic>
                <p:nvPicPr>
                  <p:cNvPr id="147" name="Ink 146">
                    <a:extLst>
                      <a:ext uri="{FF2B5EF4-FFF2-40B4-BE49-F238E27FC236}">
                        <a16:creationId xmlns:a16="http://schemas.microsoft.com/office/drawing/2014/main" id="{F3B5C1A9-3375-32C9-400B-8D376506070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4876917" y="2335445"/>
                    <a:ext cx="43615" cy="8522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148" name="Ink 147">
                    <a:extLst>
                      <a:ext uri="{FF2B5EF4-FFF2-40B4-BE49-F238E27FC236}">
                        <a16:creationId xmlns:a16="http://schemas.microsoft.com/office/drawing/2014/main" id="{967ACCD0-F07B-6A77-F618-DBC9508BAC80}"/>
                      </a:ext>
                    </a:extLst>
                  </p14:cNvPr>
                  <p14:cNvContentPartPr/>
                  <p14:nvPr/>
                </p14:nvContentPartPr>
                <p14:xfrm>
                  <a:off x="4899000" y="2346144"/>
                  <a:ext cx="129600" cy="95400"/>
                </p14:xfrm>
              </p:contentPart>
            </mc:Choice>
            <mc:Fallback xmlns="">
              <p:pic>
                <p:nvPicPr>
                  <p:cNvPr id="148" name="Ink 147">
                    <a:extLst>
                      <a:ext uri="{FF2B5EF4-FFF2-40B4-BE49-F238E27FC236}">
                        <a16:creationId xmlns:a16="http://schemas.microsoft.com/office/drawing/2014/main" id="{967ACCD0-F07B-6A77-F618-DBC9508BAC80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4894412" y="2340022"/>
                    <a:ext cx="138966" cy="10789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149" name="Ink 148">
                    <a:extLst>
                      <a:ext uri="{FF2B5EF4-FFF2-40B4-BE49-F238E27FC236}">
                        <a16:creationId xmlns:a16="http://schemas.microsoft.com/office/drawing/2014/main" id="{AFD65A78-2E28-CC37-77F7-2BC237B8F967}"/>
                      </a:ext>
                    </a:extLst>
                  </p14:cNvPr>
                  <p14:cNvContentPartPr/>
                  <p14:nvPr/>
                </p14:nvContentPartPr>
                <p14:xfrm>
                  <a:off x="4996200" y="2399784"/>
                  <a:ext cx="50760" cy="15840"/>
                </p14:xfrm>
              </p:contentPart>
            </mc:Choice>
            <mc:Fallback xmlns="">
              <p:pic>
                <p:nvPicPr>
                  <p:cNvPr id="149" name="Ink 148">
                    <a:extLst>
                      <a:ext uri="{FF2B5EF4-FFF2-40B4-BE49-F238E27FC236}">
                        <a16:creationId xmlns:a16="http://schemas.microsoft.com/office/drawing/2014/main" id="{AFD65A78-2E28-CC37-77F7-2BC237B8F967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4991411" y="2393652"/>
                    <a:ext cx="60146" cy="2835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2">
                <p14:nvContentPartPr>
                  <p14:cNvPr id="150" name="Ink 149">
                    <a:extLst>
                      <a:ext uri="{FF2B5EF4-FFF2-40B4-BE49-F238E27FC236}">
                        <a16:creationId xmlns:a16="http://schemas.microsoft.com/office/drawing/2014/main" id="{4E1C74A8-C246-0691-386C-37A9ED3534F5}"/>
                      </a:ext>
                    </a:extLst>
                  </p14:cNvPr>
                  <p14:cNvContentPartPr/>
                  <p14:nvPr/>
                </p14:nvContentPartPr>
                <p14:xfrm>
                  <a:off x="5100240" y="2049144"/>
                  <a:ext cx="70200" cy="406800"/>
                </p14:xfrm>
              </p:contentPart>
            </mc:Choice>
            <mc:Fallback xmlns="">
              <p:pic>
                <p:nvPicPr>
                  <p:cNvPr id="150" name="Ink 149">
                    <a:extLst>
                      <a:ext uri="{FF2B5EF4-FFF2-40B4-BE49-F238E27FC236}">
                        <a16:creationId xmlns:a16="http://schemas.microsoft.com/office/drawing/2014/main" id="{4E1C74A8-C246-0691-386C-37A9ED3534F5}"/>
                      </a:ext>
                    </a:extLst>
                  </p:cNvPr>
                  <p:cNvPicPr/>
                  <p:nvPr/>
                </p:nvPicPr>
                <p:blipFill>
                  <a:blip r:embed="rId263"/>
                  <a:stretch>
                    <a:fillRect/>
                  </a:stretch>
                </p:blipFill>
                <p:spPr>
                  <a:xfrm>
                    <a:off x="5095445" y="2043023"/>
                    <a:ext cx="79598" cy="4192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4">
                <p14:nvContentPartPr>
                  <p14:cNvPr id="151" name="Ink 150">
                    <a:extLst>
                      <a:ext uri="{FF2B5EF4-FFF2-40B4-BE49-F238E27FC236}">
                        <a16:creationId xmlns:a16="http://schemas.microsoft.com/office/drawing/2014/main" id="{3FEF5D6D-88E9-7FEF-D09C-70B69E934DF2}"/>
                      </a:ext>
                    </a:extLst>
                  </p14:cNvPr>
                  <p14:cNvContentPartPr/>
                  <p14:nvPr/>
                </p14:nvContentPartPr>
                <p14:xfrm>
                  <a:off x="4647360" y="2022144"/>
                  <a:ext cx="58680" cy="412560"/>
                </p14:xfrm>
              </p:contentPart>
            </mc:Choice>
            <mc:Fallback xmlns="">
              <p:pic>
                <p:nvPicPr>
                  <p:cNvPr id="151" name="Ink 150">
                    <a:extLst>
                      <a:ext uri="{FF2B5EF4-FFF2-40B4-BE49-F238E27FC236}">
                        <a16:creationId xmlns:a16="http://schemas.microsoft.com/office/drawing/2014/main" id="{3FEF5D6D-88E9-7FEF-D09C-70B69E934DF2}"/>
                      </a:ext>
                    </a:extLst>
                  </p:cNvPr>
                  <p:cNvPicPr/>
                  <p:nvPr/>
                </p:nvPicPr>
                <p:blipFill>
                  <a:blip r:embed="rId265"/>
                  <a:stretch>
                    <a:fillRect/>
                  </a:stretch>
                </p:blipFill>
                <p:spPr>
                  <a:xfrm>
                    <a:off x="4642581" y="2015773"/>
                    <a:ext cx="68046" cy="42504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152" name="Ink 151">
                    <a:extLst>
                      <a:ext uri="{FF2B5EF4-FFF2-40B4-BE49-F238E27FC236}">
                        <a16:creationId xmlns:a16="http://schemas.microsoft.com/office/drawing/2014/main" id="{23EDD51E-C532-7A2B-ECB0-FD90763B973B}"/>
                      </a:ext>
                    </a:extLst>
                  </p14:cNvPr>
                  <p14:cNvContentPartPr/>
                  <p14:nvPr/>
                </p14:nvContentPartPr>
                <p14:xfrm>
                  <a:off x="4488600" y="2233824"/>
                  <a:ext cx="56520" cy="2880"/>
                </p14:xfrm>
              </p:contentPart>
            </mc:Choice>
            <mc:Fallback xmlns="">
              <p:pic>
                <p:nvPicPr>
                  <p:cNvPr id="152" name="Ink 151">
                    <a:extLst>
                      <a:ext uri="{FF2B5EF4-FFF2-40B4-BE49-F238E27FC236}">
                        <a16:creationId xmlns:a16="http://schemas.microsoft.com/office/drawing/2014/main" id="{23EDD51E-C532-7A2B-ECB0-FD90763B973B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4483986" y="2226624"/>
                    <a:ext cx="65940" cy="1699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153" name="Ink 152">
                    <a:extLst>
                      <a:ext uri="{FF2B5EF4-FFF2-40B4-BE49-F238E27FC236}">
                        <a16:creationId xmlns:a16="http://schemas.microsoft.com/office/drawing/2014/main" id="{683C8E90-B096-649E-58CA-5381CEB0F064}"/>
                      </a:ext>
                    </a:extLst>
                  </p14:cNvPr>
                  <p14:cNvContentPartPr/>
                  <p14:nvPr/>
                </p14:nvContentPartPr>
                <p14:xfrm>
                  <a:off x="4486440" y="2187384"/>
                  <a:ext cx="62640" cy="5760"/>
                </p14:xfrm>
              </p:contentPart>
            </mc:Choice>
            <mc:Fallback xmlns="">
              <p:pic>
                <p:nvPicPr>
                  <p:cNvPr id="153" name="Ink 152">
                    <a:extLst>
                      <a:ext uri="{FF2B5EF4-FFF2-40B4-BE49-F238E27FC236}">
                        <a16:creationId xmlns:a16="http://schemas.microsoft.com/office/drawing/2014/main" id="{683C8E90-B096-649E-58CA-5381CEB0F064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4481828" y="2180839"/>
                    <a:ext cx="72055" cy="18589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BB1FF85-AC5E-FB98-A518-AEB0934D5456}"/>
                    </a:ext>
                  </a:extLst>
                </p14:cNvPr>
                <p14:cNvContentPartPr/>
                <p14:nvPr/>
              </p14:nvContentPartPr>
              <p14:xfrm>
                <a:off x="4582920" y="1431744"/>
                <a:ext cx="122400" cy="2937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BB1FF85-AC5E-FB98-A518-AEB0934D5456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578131" y="1425375"/>
                  <a:ext cx="131786" cy="306244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FFA13C57-2530-7052-9830-271EF92393A1}"/>
                </a:ext>
              </a:extLst>
            </p:cNvPr>
            <p:cNvGrpSpPr/>
            <p:nvPr/>
          </p:nvGrpSpPr>
          <p:grpSpPr>
            <a:xfrm>
              <a:off x="4467720" y="1169304"/>
              <a:ext cx="267120" cy="178920"/>
              <a:chOff x="4467720" y="1169304"/>
              <a:chExt cx="267120" cy="178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156" name="Ink 155">
                    <a:extLst>
                      <a:ext uri="{FF2B5EF4-FFF2-40B4-BE49-F238E27FC236}">
                        <a16:creationId xmlns:a16="http://schemas.microsoft.com/office/drawing/2014/main" id="{B11CD67B-2395-25BB-ED74-2F14DB2CCE8C}"/>
                      </a:ext>
                    </a:extLst>
                  </p14:cNvPr>
                  <p14:cNvContentPartPr/>
                  <p14:nvPr/>
                </p14:nvContentPartPr>
                <p14:xfrm>
                  <a:off x="4467720" y="1169304"/>
                  <a:ext cx="54720" cy="80280"/>
                </p14:xfrm>
              </p:contentPart>
            </mc:Choice>
            <mc:Fallback xmlns="">
              <p:pic>
                <p:nvPicPr>
                  <p:cNvPr id="156" name="Ink 155">
                    <a:extLst>
                      <a:ext uri="{FF2B5EF4-FFF2-40B4-BE49-F238E27FC236}">
                        <a16:creationId xmlns:a16="http://schemas.microsoft.com/office/drawing/2014/main" id="{B11CD67B-2395-25BB-ED74-2F14DB2CCE8C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4463128" y="1162933"/>
                    <a:ext cx="64095" cy="9276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157" name="Ink 156">
                    <a:extLst>
                      <a:ext uri="{FF2B5EF4-FFF2-40B4-BE49-F238E27FC236}">
                        <a16:creationId xmlns:a16="http://schemas.microsoft.com/office/drawing/2014/main" id="{0D7B3318-9C37-FE25-DC62-E2D9F670CE07}"/>
                      </a:ext>
                    </a:extLst>
                  </p14:cNvPr>
                  <p14:cNvContentPartPr/>
                  <p14:nvPr/>
                </p14:nvContentPartPr>
                <p14:xfrm>
                  <a:off x="4562400" y="1272984"/>
                  <a:ext cx="1080" cy="12240"/>
                </p14:xfrm>
              </p:contentPart>
            </mc:Choice>
            <mc:Fallback xmlns="">
              <p:pic>
                <p:nvPicPr>
                  <p:cNvPr id="157" name="Ink 156">
                    <a:extLst>
                      <a:ext uri="{FF2B5EF4-FFF2-40B4-BE49-F238E27FC236}">
                        <a16:creationId xmlns:a16="http://schemas.microsoft.com/office/drawing/2014/main" id="{0D7B3318-9C37-FE25-DC62-E2D9F670CE07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4557000" y="1266609"/>
                    <a:ext cx="11664" cy="2473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158" name="Ink 157">
                    <a:extLst>
                      <a:ext uri="{FF2B5EF4-FFF2-40B4-BE49-F238E27FC236}">
                        <a16:creationId xmlns:a16="http://schemas.microsoft.com/office/drawing/2014/main" id="{4C628135-33D4-036C-7677-BC25A38594BF}"/>
                      </a:ext>
                    </a:extLst>
                  </p14:cNvPr>
                  <p14:cNvContentPartPr/>
                  <p14:nvPr/>
                </p14:nvContentPartPr>
                <p14:xfrm>
                  <a:off x="4616760" y="1219704"/>
                  <a:ext cx="59760" cy="122040"/>
                </p14:xfrm>
              </p:contentPart>
            </mc:Choice>
            <mc:Fallback xmlns="">
              <p:pic>
                <p:nvPicPr>
                  <p:cNvPr id="158" name="Ink 157">
                    <a:extLst>
                      <a:ext uri="{FF2B5EF4-FFF2-40B4-BE49-F238E27FC236}">
                        <a16:creationId xmlns:a16="http://schemas.microsoft.com/office/drawing/2014/main" id="{4C628135-33D4-036C-7677-BC25A38594BF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4611956" y="1213576"/>
                    <a:ext cx="69176" cy="1345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159" name="Ink 158">
                    <a:extLst>
                      <a:ext uri="{FF2B5EF4-FFF2-40B4-BE49-F238E27FC236}">
                        <a16:creationId xmlns:a16="http://schemas.microsoft.com/office/drawing/2014/main" id="{527235BB-9A01-146D-DD6C-A2EEC862666E}"/>
                      </a:ext>
                    </a:extLst>
                  </p14:cNvPr>
                  <p14:cNvContentPartPr/>
                  <p14:nvPr/>
                </p14:nvContentPartPr>
                <p14:xfrm>
                  <a:off x="4704600" y="1281984"/>
                  <a:ext cx="30240" cy="66240"/>
                </p14:xfrm>
              </p:contentPart>
            </mc:Choice>
            <mc:Fallback xmlns="">
              <p:pic>
                <p:nvPicPr>
                  <p:cNvPr id="159" name="Ink 158">
                    <a:extLst>
                      <a:ext uri="{FF2B5EF4-FFF2-40B4-BE49-F238E27FC236}">
                        <a16:creationId xmlns:a16="http://schemas.microsoft.com/office/drawing/2014/main" id="{527235BB-9A01-146D-DD6C-A2EEC862666E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4699785" y="1275870"/>
                    <a:ext cx="39678" cy="78724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974222AF-0723-AE28-0A2C-EE5E41B24B02}"/>
                </a:ext>
              </a:extLst>
            </p:cNvPr>
            <p:cNvGrpSpPr/>
            <p:nvPr/>
          </p:nvGrpSpPr>
          <p:grpSpPr>
            <a:xfrm>
              <a:off x="5139480" y="1219704"/>
              <a:ext cx="302400" cy="488880"/>
              <a:chOff x="5139480" y="1219704"/>
              <a:chExt cx="302400" cy="488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161" name="Ink 160">
                    <a:extLst>
                      <a:ext uri="{FF2B5EF4-FFF2-40B4-BE49-F238E27FC236}">
                        <a16:creationId xmlns:a16="http://schemas.microsoft.com/office/drawing/2014/main" id="{E9E62463-D8ED-F6EB-83B0-5E8946CDD55E}"/>
                      </a:ext>
                    </a:extLst>
                  </p14:cNvPr>
                  <p14:cNvContentPartPr/>
                  <p14:nvPr/>
                </p14:nvContentPartPr>
                <p14:xfrm>
                  <a:off x="5192400" y="1455504"/>
                  <a:ext cx="136800" cy="253080"/>
                </p14:xfrm>
              </p:contentPart>
            </mc:Choice>
            <mc:Fallback xmlns="">
              <p:pic>
                <p:nvPicPr>
                  <p:cNvPr id="161" name="Ink 160">
                    <a:extLst>
                      <a:ext uri="{FF2B5EF4-FFF2-40B4-BE49-F238E27FC236}">
                        <a16:creationId xmlns:a16="http://schemas.microsoft.com/office/drawing/2014/main" id="{E9E62463-D8ED-F6EB-83B0-5E8946CDD55E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5187808" y="1449132"/>
                    <a:ext cx="146175" cy="26556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162" name="Ink 161">
                    <a:extLst>
                      <a:ext uri="{FF2B5EF4-FFF2-40B4-BE49-F238E27FC236}">
                        <a16:creationId xmlns:a16="http://schemas.microsoft.com/office/drawing/2014/main" id="{054A5075-2467-5979-3C48-72A107A03177}"/>
                      </a:ext>
                    </a:extLst>
                  </p14:cNvPr>
                  <p14:cNvContentPartPr/>
                  <p14:nvPr/>
                </p14:nvContentPartPr>
                <p14:xfrm>
                  <a:off x="5139480" y="1219704"/>
                  <a:ext cx="69120" cy="93960"/>
                </p14:xfrm>
              </p:contentPart>
            </mc:Choice>
            <mc:Fallback xmlns="">
              <p:pic>
                <p:nvPicPr>
                  <p:cNvPr id="162" name="Ink 161">
                    <a:extLst>
                      <a:ext uri="{FF2B5EF4-FFF2-40B4-BE49-F238E27FC236}">
                        <a16:creationId xmlns:a16="http://schemas.microsoft.com/office/drawing/2014/main" id="{054A5075-2467-5979-3C48-72A107A03177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5134680" y="1213576"/>
                    <a:ext cx="78528" cy="10647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163" name="Ink 162">
                    <a:extLst>
                      <a:ext uri="{FF2B5EF4-FFF2-40B4-BE49-F238E27FC236}">
                        <a16:creationId xmlns:a16="http://schemas.microsoft.com/office/drawing/2014/main" id="{99A1B45A-F8EC-AD32-A952-5152B40B4E4C}"/>
                      </a:ext>
                    </a:extLst>
                  </p14:cNvPr>
                  <p14:cNvContentPartPr/>
                  <p14:nvPr/>
                </p14:nvContentPartPr>
                <p14:xfrm>
                  <a:off x="5252160" y="1318344"/>
                  <a:ext cx="3600" cy="16200"/>
                </p14:xfrm>
              </p:contentPart>
            </mc:Choice>
            <mc:Fallback xmlns="">
              <p:pic>
                <p:nvPicPr>
                  <p:cNvPr id="163" name="Ink 162">
                    <a:extLst>
                      <a:ext uri="{FF2B5EF4-FFF2-40B4-BE49-F238E27FC236}">
                        <a16:creationId xmlns:a16="http://schemas.microsoft.com/office/drawing/2014/main" id="{99A1B45A-F8EC-AD32-A952-5152B40B4E4C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5247160" y="1311915"/>
                    <a:ext cx="13400" cy="2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164" name="Ink 163">
                    <a:extLst>
                      <a:ext uri="{FF2B5EF4-FFF2-40B4-BE49-F238E27FC236}">
                        <a16:creationId xmlns:a16="http://schemas.microsoft.com/office/drawing/2014/main" id="{68AD968A-59EA-5406-C695-8B8BF4786220}"/>
                      </a:ext>
                    </a:extLst>
                  </p14:cNvPr>
                  <p14:cNvContentPartPr/>
                  <p14:nvPr/>
                </p14:nvContentPartPr>
                <p14:xfrm>
                  <a:off x="5296080" y="1278384"/>
                  <a:ext cx="61200" cy="112320"/>
                </p14:xfrm>
              </p:contentPart>
            </mc:Choice>
            <mc:Fallback xmlns="">
              <p:pic>
                <p:nvPicPr>
                  <p:cNvPr id="164" name="Ink 163">
                    <a:extLst>
                      <a:ext uri="{FF2B5EF4-FFF2-40B4-BE49-F238E27FC236}">
                        <a16:creationId xmlns:a16="http://schemas.microsoft.com/office/drawing/2014/main" id="{68AD968A-59EA-5406-C695-8B8BF4786220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5291476" y="1272002"/>
                    <a:ext cx="70601" cy="12482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8">
                <p14:nvContentPartPr>
                  <p14:cNvPr id="165" name="Ink 164">
                    <a:extLst>
                      <a:ext uri="{FF2B5EF4-FFF2-40B4-BE49-F238E27FC236}">
                        <a16:creationId xmlns:a16="http://schemas.microsoft.com/office/drawing/2014/main" id="{F81CF98C-59DC-0827-EAA5-668F60F02AD3}"/>
                      </a:ext>
                    </a:extLst>
                  </p14:cNvPr>
                  <p14:cNvContentPartPr/>
                  <p14:nvPr/>
                </p14:nvContentPartPr>
                <p14:xfrm>
                  <a:off x="5359080" y="1353984"/>
                  <a:ext cx="82800" cy="124200"/>
                </p14:xfrm>
              </p:contentPart>
            </mc:Choice>
            <mc:Fallback xmlns="">
              <p:pic>
                <p:nvPicPr>
                  <p:cNvPr id="165" name="Ink 164">
                    <a:extLst>
                      <a:ext uri="{FF2B5EF4-FFF2-40B4-BE49-F238E27FC236}">
                        <a16:creationId xmlns:a16="http://schemas.microsoft.com/office/drawing/2014/main" id="{F81CF98C-59DC-0827-EAA5-668F60F02AD3}"/>
                      </a:ext>
                    </a:extLst>
                  </p:cNvPr>
                  <p:cNvPicPr/>
                  <p:nvPr/>
                </p:nvPicPr>
                <p:blipFill>
                  <a:blip r:embed="rId289"/>
                  <a:stretch>
                    <a:fillRect/>
                  </a:stretch>
                </p:blipFill>
                <p:spPr>
                  <a:xfrm>
                    <a:off x="5354491" y="1347851"/>
                    <a:ext cx="92170" cy="136722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0B567D5D-2DED-D053-CA6E-47701F0BDEB7}"/>
                </a:ext>
              </a:extLst>
            </p:cNvPr>
            <p:cNvGrpSpPr/>
            <p:nvPr/>
          </p:nvGrpSpPr>
          <p:grpSpPr>
            <a:xfrm>
              <a:off x="6956760" y="1992984"/>
              <a:ext cx="381600" cy="288000"/>
              <a:chOff x="6956760" y="1992984"/>
              <a:chExt cx="381600" cy="28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168" name="Ink 167">
                    <a:extLst>
                      <a:ext uri="{FF2B5EF4-FFF2-40B4-BE49-F238E27FC236}">
                        <a16:creationId xmlns:a16="http://schemas.microsoft.com/office/drawing/2014/main" id="{FF2CAA2E-D526-FCAC-A495-7DDA7995A1CD}"/>
                      </a:ext>
                    </a:extLst>
                  </p14:cNvPr>
                  <p14:cNvContentPartPr/>
                  <p14:nvPr/>
                </p14:nvContentPartPr>
                <p14:xfrm>
                  <a:off x="7293720" y="2257944"/>
                  <a:ext cx="21240" cy="22680"/>
                </p14:xfrm>
              </p:contentPart>
            </mc:Choice>
            <mc:Fallback xmlns="">
              <p:pic>
                <p:nvPicPr>
                  <p:cNvPr id="168" name="Ink 167">
                    <a:extLst>
                      <a:ext uri="{FF2B5EF4-FFF2-40B4-BE49-F238E27FC236}">
                        <a16:creationId xmlns:a16="http://schemas.microsoft.com/office/drawing/2014/main" id="{FF2CAA2E-D526-FCAC-A495-7DDA7995A1CD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7288936" y="2251759"/>
                    <a:ext cx="30616" cy="3530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169" name="Ink 168">
                    <a:extLst>
                      <a:ext uri="{FF2B5EF4-FFF2-40B4-BE49-F238E27FC236}">
                        <a16:creationId xmlns:a16="http://schemas.microsoft.com/office/drawing/2014/main" id="{CC9D099E-F9BE-5741-B4F6-2FA6E44707B0}"/>
                      </a:ext>
                    </a:extLst>
                  </p14:cNvPr>
                  <p14:cNvContentPartPr/>
                  <p14:nvPr/>
                </p14:nvContentPartPr>
                <p14:xfrm>
                  <a:off x="7168440" y="2138784"/>
                  <a:ext cx="88560" cy="83880"/>
                </p14:xfrm>
              </p:contentPart>
            </mc:Choice>
            <mc:Fallback xmlns="">
              <p:pic>
                <p:nvPicPr>
                  <p:cNvPr id="169" name="Ink 168">
                    <a:extLst>
                      <a:ext uri="{FF2B5EF4-FFF2-40B4-BE49-F238E27FC236}">
                        <a16:creationId xmlns:a16="http://schemas.microsoft.com/office/drawing/2014/main" id="{CC9D099E-F9BE-5741-B4F6-2FA6E44707B0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7163648" y="2132391"/>
                    <a:ext cx="97953" cy="9641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170" name="Ink 169">
                    <a:extLst>
                      <a:ext uri="{FF2B5EF4-FFF2-40B4-BE49-F238E27FC236}">
                        <a16:creationId xmlns:a16="http://schemas.microsoft.com/office/drawing/2014/main" id="{4AE679BD-BE6B-6920-D497-26045A393EF3}"/>
                      </a:ext>
                    </a:extLst>
                  </p14:cNvPr>
                  <p14:cNvContentPartPr/>
                  <p14:nvPr/>
                </p14:nvContentPartPr>
                <p14:xfrm>
                  <a:off x="7038840" y="2018904"/>
                  <a:ext cx="95400" cy="86400"/>
                </p14:xfrm>
              </p:contentPart>
            </mc:Choice>
            <mc:Fallback xmlns="">
              <p:pic>
                <p:nvPicPr>
                  <p:cNvPr id="170" name="Ink 169">
                    <a:extLst>
                      <a:ext uri="{FF2B5EF4-FFF2-40B4-BE49-F238E27FC236}">
                        <a16:creationId xmlns:a16="http://schemas.microsoft.com/office/drawing/2014/main" id="{4AE679BD-BE6B-6920-D497-26045A393EF3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7034060" y="2012532"/>
                    <a:ext cx="104768" cy="988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171" name="Ink 170">
                    <a:extLst>
                      <a:ext uri="{FF2B5EF4-FFF2-40B4-BE49-F238E27FC236}">
                        <a16:creationId xmlns:a16="http://schemas.microsoft.com/office/drawing/2014/main" id="{2DD51380-C554-777F-5D7B-8E429F8E3290}"/>
                      </a:ext>
                    </a:extLst>
                  </p14:cNvPr>
                  <p14:cNvContentPartPr/>
                  <p14:nvPr/>
                </p14:nvContentPartPr>
                <p14:xfrm>
                  <a:off x="7003920" y="1992984"/>
                  <a:ext cx="14040" cy="12960"/>
                </p14:xfrm>
              </p:contentPart>
            </mc:Choice>
            <mc:Fallback xmlns="">
              <p:pic>
                <p:nvPicPr>
                  <p:cNvPr id="171" name="Ink 170">
                    <a:extLst>
                      <a:ext uri="{FF2B5EF4-FFF2-40B4-BE49-F238E27FC236}">
                        <a16:creationId xmlns:a16="http://schemas.microsoft.com/office/drawing/2014/main" id="{2DD51380-C554-777F-5D7B-8E429F8E3290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6999112" y="1986504"/>
                    <a:ext cx="23464" cy="2566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8">
                <p14:nvContentPartPr>
                  <p14:cNvPr id="172" name="Ink 171">
                    <a:extLst>
                      <a:ext uri="{FF2B5EF4-FFF2-40B4-BE49-F238E27FC236}">
                        <a16:creationId xmlns:a16="http://schemas.microsoft.com/office/drawing/2014/main" id="{8320857D-0660-BAAD-4BAC-EFAF6F18C7D4}"/>
                      </a:ext>
                    </a:extLst>
                  </p14:cNvPr>
                  <p14:cNvContentPartPr/>
                  <p14:nvPr/>
                </p14:nvContentPartPr>
                <p14:xfrm>
                  <a:off x="6972240" y="2025744"/>
                  <a:ext cx="37080" cy="38880"/>
                </p14:xfrm>
              </p:contentPart>
            </mc:Choice>
            <mc:Fallback xmlns="">
              <p:pic>
                <p:nvPicPr>
                  <p:cNvPr id="172" name="Ink 171">
                    <a:extLst>
                      <a:ext uri="{FF2B5EF4-FFF2-40B4-BE49-F238E27FC236}">
                        <a16:creationId xmlns:a16="http://schemas.microsoft.com/office/drawing/2014/main" id="{8320857D-0660-BAAD-4BAC-EFAF6F18C7D4}"/>
                      </a:ext>
                    </a:extLst>
                  </p:cNvPr>
                  <p:cNvPicPr/>
                  <p:nvPr/>
                </p:nvPicPr>
                <p:blipFill>
                  <a:blip r:embed="rId299"/>
                  <a:stretch>
                    <a:fillRect/>
                  </a:stretch>
                </p:blipFill>
                <p:spPr>
                  <a:xfrm>
                    <a:off x="6967629" y="2019349"/>
                    <a:ext cx="46494" cy="5141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173" name="Ink 172">
                    <a:extLst>
                      <a:ext uri="{FF2B5EF4-FFF2-40B4-BE49-F238E27FC236}">
                        <a16:creationId xmlns:a16="http://schemas.microsoft.com/office/drawing/2014/main" id="{9877324A-9FD7-3B3C-FE5A-146880BE71CF}"/>
                      </a:ext>
                    </a:extLst>
                  </p14:cNvPr>
                  <p14:cNvContentPartPr/>
                  <p14:nvPr/>
                </p14:nvContentPartPr>
                <p14:xfrm>
                  <a:off x="6956760" y="2029704"/>
                  <a:ext cx="25920" cy="27000"/>
                </p14:xfrm>
              </p:contentPart>
            </mc:Choice>
            <mc:Fallback xmlns="">
              <p:pic>
                <p:nvPicPr>
                  <p:cNvPr id="173" name="Ink 172">
                    <a:extLst>
                      <a:ext uri="{FF2B5EF4-FFF2-40B4-BE49-F238E27FC236}">
                        <a16:creationId xmlns:a16="http://schemas.microsoft.com/office/drawing/2014/main" id="{9877324A-9FD7-3B3C-FE5A-146880BE71CF}"/>
                      </a:ext>
                    </a:extLst>
                  </p:cNvPr>
                  <p:cNvPicPr/>
                  <p:nvPr/>
                </p:nvPicPr>
                <p:blipFill>
                  <a:blip r:embed="rId301"/>
                  <a:stretch>
                    <a:fillRect/>
                  </a:stretch>
                </p:blipFill>
                <p:spPr>
                  <a:xfrm>
                    <a:off x="6951924" y="2023336"/>
                    <a:ext cx="35398" cy="3948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174" name="Ink 173">
                    <a:extLst>
                      <a:ext uri="{FF2B5EF4-FFF2-40B4-BE49-F238E27FC236}">
                        <a16:creationId xmlns:a16="http://schemas.microsoft.com/office/drawing/2014/main" id="{156E0592-7899-579F-68CD-5A0DE134C7E9}"/>
                      </a:ext>
                    </a:extLst>
                  </p14:cNvPr>
                  <p14:cNvContentPartPr/>
                  <p14:nvPr/>
                </p14:nvContentPartPr>
                <p14:xfrm>
                  <a:off x="6975120" y="2018904"/>
                  <a:ext cx="49680" cy="34920"/>
                </p14:xfrm>
              </p:contentPart>
            </mc:Choice>
            <mc:Fallback xmlns="">
              <p:pic>
                <p:nvPicPr>
                  <p:cNvPr id="174" name="Ink 173">
                    <a:extLst>
                      <a:ext uri="{FF2B5EF4-FFF2-40B4-BE49-F238E27FC236}">
                        <a16:creationId xmlns:a16="http://schemas.microsoft.com/office/drawing/2014/main" id="{156E0592-7899-579F-68CD-5A0DE134C7E9}"/>
                      </a:ext>
                    </a:extLst>
                  </p:cNvPr>
                  <p:cNvPicPr/>
                  <p:nvPr/>
                </p:nvPicPr>
                <p:blipFill>
                  <a:blip r:embed="rId303"/>
                  <a:stretch>
                    <a:fillRect/>
                  </a:stretch>
                </p:blipFill>
                <p:spPr>
                  <a:xfrm>
                    <a:off x="6970534" y="2012532"/>
                    <a:ext cx="59043" cy="4741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175" name="Ink 174">
                    <a:extLst>
                      <a:ext uri="{FF2B5EF4-FFF2-40B4-BE49-F238E27FC236}">
                        <a16:creationId xmlns:a16="http://schemas.microsoft.com/office/drawing/2014/main" id="{7D5ACBB2-749E-C2A3-AF7F-108AE0D9D9BD}"/>
                      </a:ext>
                    </a:extLst>
                  </p14:cNvPr>
                  <p14:cNvContentPartPr/>
                  <p14:nvPr/>
                </p14:nvContentPartPr>
                <p14:xfrm>
                  <a:off x="6985200" y="2006664"/>
                  <a:ext cx="27360" cy="33480"/>
                </p14:xfrm>
              </p:contentPart>
            </mc:Choice>
            <mc:Fallback xmlns="">
              <p:pic>
                <p:nvPicPr>
                  <p:cNvPr id="175" name="Ink 174">
                    <a:extLst>
                      <a:ext uri="{FF2B5EF4-FFF2-40B4-BE49-F238E27FC236}">
                        <a16:creationId xmlns:a16="http://schemas.microsoft.com/office/drawing/2014/main" id="{7D5ACBB2-749E-C2A3-AF7F-108AE0D9D9BD}"/>
                      </a:ext>
                    </a:extLst>
                  </p:cNvPr>
                  <p:cNvPicPr/>
                  <p:nvPr/>
                </p:nvPicPr>
                <p:blipFill>
                  <a:blip r:embed="rId305"/>
                  <a:stretch>
                    <a:fillRect/>
                  </a:stretch>
                </p:blipFill>
                <p:spPr>
                  <a:xfrm>
                    <a:off x="6980417" y="2000530"/>
                    <a:ext cx="36735" cy="4600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176" name="Ink 175">
                    <a:extLst>
                      <a:ext uri="{FF2B5EF4-FFF2-40B4-BE49-F238E27FC236}">
                        <a16:creationId xmlns:a16="http://schemas.microsoft.com/office/drawing/2014/main" id="{08F59F84-CBA2-0736-4BEE-AC1C3AFDCDBF}"/>
                      </a:ext>
                    </a:extLst>
                  </p14:cNvPr>
                  <p14:cNvContentPartPr/>
                  <p14:nvPr/>
                </p14:nvContentPartPr>
                <p14:xfrm>
                  <a:off x="6992040" y="1994784"/>
                  <a:ext cx="9720" cy="12600"/>
                </p14:xfrm>
              </p:contentPart>
            </mc:Choice>
            <mc:Fallback xmlns="">
              <p:pic>
                <p:nvPicPr>
                  <p:cNvPr id="176" name="Ink 175">
                    <a:extLst>
                      <a:ext uri="{FF2B5EF4-FFF2-40B4-BE49-F238E27FC236}">
                        <a16:creationId xmlns:a16="http://schemas.microsoft.com/office/drawing/2014/main" id="{08F59F84-CBA2-0736-4BEE-AC1C3AFDCDBF}"/>
                      </a:ext>
                    </a:extLst>
                  </p:cNvPr>
                  <p:cNvPicPr/>
                  <p:nvPr/>
                </p:nvPicPr>
                <p:blipFill>
                  <a:blip r:embed="rId307"/>
                  <a:stretch>
                    <a:fillRect/>
                  </a:stretch>
                </p:blipFill>
                <p:spPr>
                  <a:xfrm>
                    <a:off x="6987279" y="1988613"/>
                    <a:ext cx="19440" cy="2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177" name="Ink 176">
                    <a:extLst>
                      <a:ext uri="{FF2B5EF4-FFF2-40B4-BE49-F238E27FC236}">
                        <a16:creationId xmlns:a16="http://schemas.microsoft.com/office/drawing/2014/main" id="{3F2417A6-60A3-7E32-7143-26D142C92F43}"/>
                      </a:ext>
                    </a:extLst>
                  </p14:cNvPr>
                  <p14:cNvContentPartPr/>
                  <p14:nvPr/>
                </p14:nvContentPartPr>
                <p14:xfrm>
                  <a:off x="6984480" y="2006304"/>
                  <a:ext cx="360" cy="1080"/>
                </p14:xfrm>
              </p:contentPart>
            </mc:Choice>
            <mc:Fallback xmlns="">
              <p:pic>
                <p:nvPicPr>
                  <p:cNvPr id="177" name="Ink 176">
                    <a:extLst>
                      <a:ext uri="{FF2B5EF4-FFF2-40B4-BE49-F238E27FC236}">
                        <a16:creationId xmlns:a16="http://schemas.microsoft.com/office/drawing/2014/main" id="{3F2417A6-60A3-7E32-7143-26D142C92F43}"/>
                      </a:ext>
                    </a:extLst>
                  </p:cNvPr>
                  <p:cNvPicPr/>
                  <p:nvPr/>
                </p:nvPicPr>
                <p:blipFill>
                  <a:blip r:embed="rId309"/>
                  <a:stretch>
                    <a:fillRect/>
                  </a:stretch>
                </p:blipFill>
                <p:spPr>
                  <a:xfrm>
                    <a:off x="6975480" y="1997304"/>
                    <a:ext cx="18000" cy="1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178" name="Ink 177">
                    <a:extLst>
                      <a:ext uri="{FF2B5EF4-FFF2-40B4-BE49-F238E27FC236}">
                        <a16:creationId xmlns:a16="http://schemas.microsoft.com/office/drawing/2014/main" id="{B55AB501-2DDA-2D9C-EFE7-F9DBF9D381D5}"/>
                      </a:ext>
                    </a:extLst>
                  </p14:cNvPr>
                  <p14:cNvContentPartPr/>
                  <p14:nvPr/>
                </p14:nvContentPartPr>
                <p14:xfrm>
                  <a:off x="7264560" y="2223744"/>
                  <a:ext cx="73800" cy="57240"/>
                </p14:xfrm>
              </p:contentPart>
            </mc:Choice>
            <mc:Fallback xmlns="">
              <p:pic>
                <p:nvPicPr>
                  <p:cNvPr id="178" name="Ink 177">
                    <a:extLst>
                      <a:ext uri="{FF2B5EF4-FFF2-40B4-BE49-F238E27FC236}">
                        <a16:creationId xmlns:a16="http://schemas.microsoft.com/office/drawing/2014/main" id="{B55AB501-2DDA-2D9C-EFE7-F9DBF9D381D5}"/>
                      </a:ext>
                    </a:extLst>
                  </p:cNvPr>
                  <p:cNvPicPr/>
                  <p:nvPr/>
                </p:nvPicPr>
                <p:blipFill>
                  <a:blip r:embed="rId311"/>
                  <a:stretch>
                    <a:fillRect/>
                  </a:stretch>
                </p:blipFill>
                <p:spPr>
                  <a:xfrm>
                    <a:off x="7259780" y="2217611"/>
                    <a:ext cx="83168" cy="6976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179" name="Ink 178">
                    <a:extLst>
                      <a:ext uri="{FF2B5EF4-FFF2-40B4-BE49-F238E27FC236}">
                        <a16:creationId xmlns:a16="http://schemas.microsoft.com/office/drawing/2014/main" id="{A5056316-1E57-93C6-422C-80D43AECFB95}"/>
                      </a:ext>
                    </a:extLst>
                  </p14:cNvPr>
                  <p14:cNvContentPartPr/>
                  <p14:nvPr/>
                </p14:nvContentPartPr>
                <p14:xfrm>
                  <a:off x="7312800" y="2238864"/>
                  <a:ext cx="7560" cy="23400"/>
                </p14:xfrm>
              </p:contentPart>
            </mc:Choice>
            <mc:Fallback xmlns="">
              <p:pic>
                <p:nvPicPr>
                  <p:cNvPr id="179" name="Ink 178">
                    <a:extLst>
                      <a:ext uri="{FF2B5EF4-FFF2-40B4-BE49-F238E27FC236}">
                        <a16:creationId xmlns:a16="http://schemas.microsoft.com/office/drawing/2014/main" id="{A5056316-1E57-93C6-422C-80D43AECFB95}"/>
                      </a:ext>
                    </a:extLst>
                  </p:cNvPr>
                  <p:cNvPicPr/>
                  <p:nvPr/>
                </p:nvPicPr>
                <p:blipFill>
                  <a:blip r:embed="rId313"/>
                  <a:stretch>
                    <a:fillRect/>
                  </a:stretch>
                </p:blipFill>
                <p:spPr>
                  <a:xfrm>
                    <a:off x="7307826" y="2232435"/>
                    <a:ext cx="17308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CD325644-1A39-D9B0-8D04-C68DC38D8822}"/>
                </a:ext>
              </a:extLst>
            </p:cNvPr>
            <p:cNvGrpSpPr/>
            <p:nvPr/>
          </p:nvGrpSpPr>
          <p:grpSpPr>
            <a:xfrm>
              <a:off x="7182480" y="975984"/>
              <a:ext cx="641880" cy="1062720"/>
              <a:chOff x="7182480" y="975984"/>
              <a:chExt cx="641880" cy="1062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186" name="Ink 185">
                    <a:extLst>
                      <a:ext uri="{FF2B5EF4-FFF2-40B4-BE49-F238E27FC236}">
                        <a16:creationId xmlns:a16="http://schemas.microsoft.com/office/drawing/2014/main" id="{413C1F8B-8421-452C-E1BD-2753880D3DD0}"/>
                      </a:ext>
                    </a:extLst>
                  </p14:cNvPr>
                  <p14:cNvContentPartPr/>
                  <p14:nvPr/>
                </p14:nvContentPartPr>
                <p14:xfrm>
                  <a:off x="7182480" y="1263624"/>
                  <a:ext cx="300240" cy="775080"/>
                </p14:xfrm>
              </p:contentPart>
            </mc:Choice>
            <mc:Fallback xmlns="">
              <p:pic>
                <p:nvPicPr>
                  <p:cNvPr id="186" name="Ink 185">
                    <a:extLst>
                      <a:ext uri="{FF2B5EF4-FFF2-40B4-BE49-F238E27FC236}">
                        <a16:creationId xmlns:a16="http://schemas.microsoft.com/office/drawing/2014/main" id="{413C1F8B-8421-452C-E1BD-2753880D3DD0}"/>
                      </a:ext>
                    </a:extLst>
                  </p:cNvPr>
                  <p:cNvPicPr/>
                  <p:nvPr/>
                </p:nvPicPr>
                <p:blipFill>
                  <a:blip r:embed="rId315"/>
                  <a:stretch>
                    <a:fillRect/>
                  </a:stretch>
                </p:blipFill>
                <p:spPr>
                  <a:xfrm>
                    <a:off x="7177699" y="1257507"/>
                    <a:ext cx="309611" cy="78756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187" name="Ink 186">
                    <a:extLst>
                      <a:ext uri="{FF2B5EF4-FFF2-40B4-BE49-F238E27FC236}">
                        <a16:creationId xmlns:a16="http://schemas.microsoft.com/office/drawing/2014/main" id="{233AC4C9-EAC2-382B-2C74-2A2803DEBE1B}"/>
                      </a:ext>
                    </a:extLst>
                  </p14:cNvPr>
                  <p14:cNvContentPartPr/>
                  <p14:nvPr/>
                </p14:nvContentPartPr>
                <p14:xfrm>
                  <a:off x="7443480" y="1206384"/>
                  <a:ext cx="65160" cy="91440"/>
                </p14:xfrm>
              </p:contentPart>
            </mc:Choice>
            <mc:Fallback xmlns="">
              <p:pic>
                <p:nvPicPr>
                  <p:cNvPr id="187" name="Ink 186">
                    <a:extLst>
                      <a:ext uri="{FF2B5EF4-FFF2-40B4-BE49-F238E27FC236}">
                        <a16:creationId xmlns:a16="http://schemas.microsoft.com/office/drawing/2014/main" id="{233AC4C9-EAC2-382B-2C74-2A2803DEBE1B}"/>
                      </a:ext>
                    </a:extLst>
                  </p:cNvPr>
                  <p:cNvPicPr/>
                  <p:nvPr/>
                </p:nvPicPr>
                <p:blipFill>
                  <a:blip r:embed="rId317"/>
                  <a:stretch>
                    <a:fillRect/>
                  </a:stretch>
                </p:blipFill>
                <p:spPr>
                  <a:xfrm>
                    <a:off x="7438675" y="1200016"/>
                    <a:ext cx="74578" cy="10392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8">
                <p14:nvContentPartPr>
                  <p14:cNvPr id="188" name="Ink 187">
                    <a:extLst>
                      <a:ext uri="{FF2B5EF4-FFF2-40B4-BE49-F238E27FC236}">
                        <a16:creationId xmlns:a16="http://schemas.microsoft.com/office/drawing/2014/main" id="{C288C58D-BC07-BE94-B953-F6E2CB5DBE75}"/>
                      </a:ext>
                    </a:extLst>
                  </p14:cNvPr>
                  <p14:cNvContentPartPr/>
                  <p14:nvPr/>
                </p14:nvContentPartPr>
                <p14:xfrm>
                  <a:off x="7457160" y="975984"/>
                  <a:ext cx="79200" cy="117360"/>
                </p14:xfrm>
              </p:contentPart>
            </mc:Choice>
            <mc:Fallback xmlns="">
              <p:pic>
                <p:nvPicPr>
                  <p:cNvPr id="188" name="Ink 187">
                    <a:extLst>
                      <a:ext uri="{FF2B5EF4-FFF2-40B4-BE49-F238E27FC236}">
                        <a16:creationId xmlns:a16="http://schemas.microsoft.com/office/drawing/2014/main" id="{C288C58D-BC07-BE94-B953-F6E2CB5DBE75}"/>
                      </a:ext>
                    </a:extLst>
                  </p:cNvPr>
                  <p:cNvPicPr/>
                  <p:nvPr/>
                </p:nvPicPr>
                <p:blipFill>
                  <a:blip r:embed="rId319"/>
                  <a:stretch>
                    <a:fillRect/>
                  </a:stretch>
                </p:blipFill>
                <p:spPr>
                  <a:xfrm>
                    <a:off x="7452377" y="969874"/>
                    <a:ext cx="88574" cy="1298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0">
                <p14:nvContentPartPr>
                  <p14:cNvPr id="189" name="Ink 188">
                    <a:extLst>
                      <a:ext uri="{FF2B5EF4-FFF2-40B4-BE49-F238E27FC236}">
                        <a16:creationId xmlns:a16="http://schemas.microsoft.com/office/drawing/2014/main" id="{BB1C72ED-0A1F-4F31-DFF9-D1DDAD9B07BE}"/>
                      </a:ext>
                    </a:extLst>
                  </p14:cNvPr>
                  <p14:cNvContentPartPr/>
                  <p14:nvPr/>
                </p14:nvContentPartPr>
                <p14:xfrm>
                  <a:off x="7472280" y="1015944"/>
                  <a:ext cx="44640" cy="16200"/>
                </p14:xfrm>
              </p:contentPart>
            </mc:Choice>
            <mc:Fallback xmlns="">
              <p:pic>
                <p:nvPicPr>
                  <p:cNvPr id="189" name="Ink 188">
                    <a:extLst>
                      <a:ext uri="{FF2B5EF4-FFF2-40B4-BE49-F238E27FC236}">
                        <a16:creationId xmlns:a16="http://schemas.microsoft.com/office/drawing/2014/main" id="{BB1C72ED-0A1F-4F31-DFF9-D1DDAD9B07BE}"/>
                      </a:ext>
                    </a:extLst>
                  </p:cNvPr>
                  <p:cNvPicPr/>
                  <p:nvPr/>
                </p:nvPicPr>
                <p:blipFill>
                  <a:blip r:embed="rId321"/>
                  <a:stretch>
                    <a:fillRect/>
                  </a:stretch>
                </p:blipFill>
                <p:spPr>
                  <a:xfrm>
                    <a:off x="7467682" y="1009515"/>
                    <a:ext cx="54028" cy="2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190" name="Ink 189">
                    <a:extLst>
                      <a:ext uri="{FF2B5EF4-FFF2-40B4-BE49-F238E27FC236}">
                        <a16:creationId xmlns:a16="http://schemas.microsoft.com/office/drawing/2014/main" id="{D85BBD6B-CFC8-4CAE-64C4-7458205F8321}"/>
                      </a:ext>
                    </a:extLst>
                  </p14:cNvPr>
                  <p14:cNvContentPartPr/>
                  <p14:nvPr/>
                </p14:nvContentPartPr>
                <p14:xfrm>
                  <a:off x="7656600" y="1090824"/>
                  <a:ext cx="49680" cy="15840"/>
                </p14:xfrm>
              </p:contentPart>
            </mc:Choice>
            <mc:Fallback xmlns="">
              <p:pic>
                <p:nvPicPr>
                  <p:cNvPr id="190" name="Ink 189">
                    <a:extLst>
                      <a:ext uri="{FF2B5EF4-FFF2-40B4-BE49-F238E27FC236}">
                        <a16:creationId xmlns:a16="http://schemas.microsoft.com/office/drawing/2014/main" id="{D85BBD6B-CFC8-4CAE-64C4-7458205F8321}"/>
                      </a:ext>
                    </a:extLst>
                  </p:cNvPr>
                  <p:cNvPicPr/>
                  <p:nvPr/>
                </p:nvPicPr>
                <p:blipFill>
                  <a:blip r:embed="rId323"/>
                  <a:stretch>
                    <a:fillRect/>
                  </a:stretch>
                </p:blipFill>
                <p:spPr>
                  <a:xfrm>
                    <a:off x="7651996" y="1084692"/>
                    <a:ext cx="59079" cy="2835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4">
                <p14:nvContentPartPr>
                  <p14:cNvPr id="191" name="Ink 190">
                    <a:extLst>
                      <a:ext uri="{FF2B5EF4-FFF2-40B4-BE49-F238E27FC236}">
                        <a16:creationId xmlns:a16="http://schemas.microsoft.com/office/drawing/2014/main" id="{E8D43279-7149-E08B-5CAA-E7E0C90ADF29}"/>
                      </a:ext>
                    </a:extLst>
                  </p14:cNvPr>
                  <p14:cNvContentPartPr/>
                  <p14:nvPr/>
                </p14:nvContentPartPr>
                <p14:xfrm>
                  <a:off x="7753080" y="1055544"/>
                  <a:ext cx="71280" cy="127440"/>
                </p14:xfrm>
              </p:contentPart>
            </mc:Choice>
            <mc:Fallback xmlns="">
              <p:pic>
                <p:nvPicPr>
                  <p:cNvPr id="191" name="Ink 190">
                    <a:extLst>
                      <a:ext uri="{FF2B5EF4-FFF2-40B4-BE49-F238E27FC236}">
                        <a16:creationId xmlns:a16="http://schemas.microsoft.com/office/drawing/2014/main" id="{E8D43279-7149-E08B-5CAA-E7E0C90ADF29}"/>
                      </a:ext>
                    </a:extLst>
                  </p:cNvPr>
                  <p:cNvPicPr/>
                  <p:nvPr/>
                </p:nvPicPr>
                <p:blipFill>
                  <a:blip r:embed="rId325"/>
                  <a:stretch>
                    <a:fillRect/>
                  </a:stretch>
                </p:blipFill>
                <p:spPr>
                  <a:xfrm>
                    <a:off x="7748290" y="1049172"/>
                    <a:ext cx="80669" cy="13992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6">
                <p14:nvContentPartPr>
                  <p14:cNvPr id="192" name="Ink 191">
                    <a:extLst>
                      <a:ext uri="{FF2B5EF4-FFF2-40B4-BE49-F238E27FC236}">
                        <a16:creationId xmlns:a16="http://schemas.microsoft.com/office/drawing/2014/main" id="{8361694D-105C-33FA-B413-B5DAA65006FE}"/>
                      </a:ext>
                    </a:extLst>
                  </p14:cNvPr>
                  <p14:cNvContentPartPr/>
                  <p14:nvPr/>
                </p14:nvContentPartPr>
                <p14:xfrm>
                  <a:off x="7573080" y="1022424"/>
                  <a:ext cx="54720" cy="46080"/>
                </p14:xfrm>
              </p:contentPart>
            </mc:Choice>
            <mc:Fallback xmlns="">
              <p:pic>
                <p:nvPicPr>
                  <p:cNvPr id="192" name="Ink 191">
                    <a:extLst>
                      <a:ext uri="{FF2B5EF4-FFF2-40B4-BE49-F238E27FC236}">
                        <a16:creationId xmlns:a16="http://schemas.microsoft.com/office/drawing/2014/main" id="{8361694D-105C-33FA-B413-B5DAA65006FE}"/>
                      </a:ext>
                    </a:extLst>
                  </p:cNvPr>
                  <p:cNvPicPr/>
                  <p:nvPr/>
                </p:nvPicPr>
                <p:blipFill>
                  <a:blip r:embed="rId327"/>
                  <a:stretch>
                    <a:fillRect/>
                  </a:stretch>
                </p:blipFill>
                <p:spPr>
                  <a:xfrm>
                    <a:off x="7568280" y="1016059"/>
                    <a:ext cx="64128" cy="5855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8">
                <p14:nvContentPartPr>
                  <p14:cNvPr id="193" name="Ink 192">
                    <a:extLst>
                      <a:ext uri="{FF2B5EF4-FFF2-40B4-BE49-F238E27FC236}">
                        <a16:creationId xmlns:a16="http://schemas.microsoft.com/office/drawing/2014/main" id="{0C3B1117-5711-9DC3-D72A-9FBB6D143260}"/>
                      </a:ext>
                    </a:extLst>
                  </p14:cNvPr>
                  <p14:cNvContentPartPr/>
                  <p14:nvPr/>
                </p14:nvContentPartPr>
                <p14:xfrm>
                  <a:off x="7590360" y="1008384"/>
                  <a:ext cx="26640" cy="67680"/>
                </p14:xfrm>
              </p:contentPart>
            </mc:Choice>
            <mc:Fallback xmlns="">
              <p:pic>
                <p:nvPicPr>
                  <p:cNvPr id="193" name="Ink 192">
                    <a:extLst>
                      <a:ext uri="{FF2B5EF4-FFF2-40B4-BE49-F238E27FC236}">
                        <a16:creationId xmlns:a16="http://schemas.microsoft.com/office/drawing/2014/main" id="{0C3B1117-5711-9DC3-D72A-9FBB6D143260}"/>
                      </a:ext>
                    </a:extLst>
                  </p:cNvPr>
                  <p:cNvPicPr/>
                  <p:nvPr/>
                </p:nvPicPr>
                <p:blipFill>
                  <a:blip r:embed="rId329"/>
                  <a:stretch>
                    <a:fillRect/>
                  </a:stretch>
                </p:blipFill>
                <p:spPr>
                  <a:xfrm>
                    <a:off x="7585569" y="1002023"/>
                    <a:ext cx="36031" cy="8014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0">
                <p14:nvContentPartPr>
                  <p14:cNvPr id="194" name="Ink 193">
                    <a:extLst>
                      <a:ext uri="{FF2B5EF4-FFF2-40B4-BE49-F238E27FC236}">
                        <a16:creationId xmlns:a16="http://schemas.microsoft.com/office/drawing/2014/main" id="{12DEEC78-9225-2B33-B0A7-7C4C613727B9}"/>
                      </a:ext>
                    </a:extLst>
                  </p14:cNvPr>
                  <p14:cNvContentPartPr/>
                  <p14:nvPr/>
                </p14:nvContentPartPr>
                <p14:xfrm>
                  <a:off x="7597920" y="1000104"/>
                  <a:ext cx="23400" cy="84960"/>
                </p14:xfrm>
              </p:contentPart>
            </mc:Choice>
            <mc:Fallback xmlns="">
              <p:pic>
                <p:nvPicPr>
                  <p:cNvPr id="194" name="Ink 193">
                    <a:extLst>
                      <a:ext uri="{FF2B5EF4-FFF2-40B4-BE49-F238E27FC236}">
                        <a16:creationId xmlns:a16="http://schemas.microsoft.com/office/drawing/2014/main" id="{12DEEC78-9225-2B33-B0A7-7C4C613727B9}"/>
                      </a:ext>
                    </a:extLst>
                  </p:cNvPr>
                  <p:cNvPicPr/>
                  <p:nvPr/>
                </p:nvPicPr>
                <p:blipFill>
                  <a:blip r:embed="rId331"/>
                  <a:stretch>
                    <a:fillRect/>
                  </a:stretch>
                </p:blipFill>
                <p:spPr>
                  <a:xfrm>
                    <a:off x="7593125" y="993981"/>
                    <a:ext cx="32798" cy="97462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573816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765E5-C67A-45ED-8B16-821FBA8E5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Basis of a Vector Space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60" name="Rectangle 7">
                <a:extLst>
                  <a:ext uri="{FF2B5EF4-FFF2-40B4-BE49-F238E27FC236}">
                    <a16:creationId xmlns:a16="http://schemas.microsoft.com/office/drawing/2014/main" id="{5CAA89E7-12A2-4972-8529-DF733EC92EFD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055420"/>
                <a:ext cx="7886700" cy="1591340"/>
              </a:xfr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1200" b="1" dirty="0">
                    <a:solidFill>
                      <a:srgbClr val="C00000"/>
                    </a:solidFill>
                  </a:rPr>
                  <a:t>Basis: 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The linearly set of independent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in the vector space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 that every other vector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altLang="en-US" sz="1200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is a linear combination vectors from the basis and every linear combination is unique.</a:t>
                </a:r>
                <a:endParaRPr lang="en-US" altLang="en-US" sz="1200" b="1" dirty="0">
                  <a:solidFill>
                    <a:srgbClr val="C0000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20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⇒</m:t>
                          </m:r>
                        </m:e>
                      </m:nary>
                      <m:sSub>
                        <m:sSub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en-US" sz="12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en-US" sz="1200" dirty="0">
                  <a:solidFill>
                    <a:schemeClr val="tx1"/>
                  </a:solidFill>
                </a:endParaRPr>
              </a:p>
              <a:p>
                <a:pPr marL="400050" indent="-400050">
                  <a:buNone/>
                </a:pPr>
                <a:endParaRPr lang="en-US" altLang="en-US" sz="1200" dirty="0"/>
              </a:p>
              <a:p>
                <a:pPr marL="400050" indent="-400050">
                  <a:buNone/>
                </a:pPr>
                <a:endParaRPr lang="en-US" altLang="en-US" sz="1200" dirty="0"/>
              </a:p>
              <a:p>
                <a:pPr marL="0" indent="0">
                  <a:buNone/>
                </a:pPr>
                <a:endParaRPr lang="en-US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460" name="Rectangle 7">
                <a:extLst>
                  <a:ext uri="{FF2B5EF4-FFF2-40B4-BE49-F238E27FC236}">
                    <a16:creationId xmlns:a16="http://schemas.microsoft.com/office/drawing/2014/main" id="{5CAA89E7-12A2-4972-8529-DF733EC92E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55420"/>
                <a:ext cx="7886700" cy="1591340"/>
              </a:xfr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837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FEE498-40DF-4AC1-8DDD-7C08D00C15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Determinants</a:t>
            </a:r>
            <a:endParaRPr lang="en-US" dirty="0">
              <a:latin typeface="Helvetica Light" panose="020B04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611744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760D9-B8F3-4A2C-A675-148D0B21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Determinants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Rectangle 2">
                <a:extLst>
                  <a:ext uri="{FF2B5EF4-FFF2-40B4-BE49-F238E27FC236}">
                    <a16:creationId xmlns:a16="http://schemas.microsoft.com/office/drawing/2014/main" id="{F0DAA585-B257-4894-AE5F-88817A1C9A0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93476" y="3744630"/>
                <a:ext cx="7886700" cy="132210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1100" dirty="0">
                    <a:solidFill>
                      <a:srgbClr val="0000FF"/>
                    </a:solidFill>
                    <a:latin typeface="Helvetica Light" panose="020B0403020202020204"/>
                  </a:rPr>
                  <a:t>Remark: </a:t>
                </a:r>
                <a:r>
                  <a:rPr lang="en-US" altLang="en-US" sz="1100" dirty="0">
                    <a:solidFill>
                      <a:schemeClr val="tx1"/>
                    </a:solidFill>
                    <a:latin typeface="Helvetica Light" panose="020B0403020202020204"/>
                  </a:rPr>
                  <a:t>Using Laplace expansion along either the first row or the first column, it is not too difficult to verify:</a:t>
                </a:r>
                <a:endParaRPr lang="en-US" altLang="en-US" sz="1100" b="1" dirty="0">
                  <a:solidFill>
                    <a:srgbClr val="0000FF"/>
                  </a:solidFill>
                  <a:latin typeface="Helvetica Light" panose="020B040302020202020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100" dirty="0">
                    <a:solidFill>
                      <a:schemeClr val="tx1"/>
                    </a:solidFill>
                    <a:latin typeface="Helvetica Light" panose="020B0403020202020204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1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1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1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1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en-US" sz="1100" b="1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en-US" sz="1100" dirty="0">
                    <a:solidFill>
                      <a:schemeClr val="tx1"/>
                    </a:solidFill>
                    <a:latin typeface="Helvetica Light" panose="020B0403020202020204"/>
                  </a:rPr>
                  <a:t>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sz="11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10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1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e>
                    </m:d>
                    <m:r>
                      <a:rPr lang="en-US" sz="11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1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endParaRPr lang="en-US" altLang="en-US" sz="1100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100" dirty="0">
                    <a:solidFill>
                      <a:schemeClr val="tx1"/>
                    </a:solidFill>
                    <a:latin typeface="Helvetica Light" panose="020B0403020202020204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1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1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1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1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1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100" dirty="0">
                    <a:solidFill>
                      <a:schemeClr val="tx1"/>
                    </a:solidFill>
                    <a:latin typeface="Helvetica Light" panose="020B0403020202020204"/>
                  </a:rPr>
                  <a:t>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sz="11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10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1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1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1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1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1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sz="11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1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11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1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sz="11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1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endParaRPr lang="en-US" altLang="en-US" sz="1100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100" dirty="0">
                    <a:solidFill>
                      <a:schemeClr val="tx1"/>
                    </a:solidFill>
                    <a:latin typeface="Helvetica Light" panose="020B0403020202020204"/>
                  </a:rPr>
                  <a:t>The determinant of a </a:t>
                </a:r>
                <a:r>
                  <a:rPr lang="en-US" sz="1100" dirty="0">
                    <a:solidFill>
                      <a:srgbClr val="0000FF"/>
                    </a:solidFill>
                    <a:latin typeface="Helvetica Light" panose="020B0403020202020204"/>
                  </a:rPr>
                  <a:t>diagonal matrix </a:t>
                </a:r>
                <a:r>
                  <a:rPr lang="en-US" sz="1100" dirty="0">
                    <a:solidFill>
                      <a:schemeClr val="tx1"/>
                    </a:solidFill>
                    <a:latin typeface="Helvetica Light" panose="020B0403020202020204"/>
                  </a:rPr>
                  <a:t>is the product of the elements on its main diagonal entries.</a:t>
                </a:r>
                <a:endParaRPr lang="en-US" altLang="en-US" sz="11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028" name="Rectangle 2">
                <a:extLst>
                  <a:ext uri="{FF2B5EF4-FFF2-40B4-BE49-F238E27FC236}">
                    <a16:creationId xmlns:a16="http://schemas.microsoft.com/office/drawing/2014/main" id="{F0DAA585-B257-4894-AE5F-88817A1C9A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3476" y="3744630"/>
                <a:ext cx="7886700" cy="132210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66B7AF-881B-4250-B37B-EEEDEBA472DF}"/>
                  </a:ext>
                </a:extLst>
              </p:cNvPr>
              <p:cNvSpPr txBox="1"/>
              <p:nvPr/>
            </p:nvSpPr>
            <p:spPr>
              <a:xfrm>
                <a:off x="733566" y="1026696"/>
                <a:ext cx="7886699" cy="2788264"/>
              </a:xfrm>
              <a:prstGeom prst="rect">
                <a:avLst/>
              </a:prstGeo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en-US" sz="1100" i="1" dirty="0">
                    <a:solidFill>
                      <a:srgbClr val="C00000"/>
                    </a:solidFill>
                    <a:latin typeface="Helvetica Light" panose="020B0403020202020204"/>
                  </a:rPr>
                  <a:t>Determinant:</a:t>
                </a:r>
                <a:r>
                  <a:rPr lang="en-US" altLang="en-US" sz="1100" i="1" dirty="0">
                    <a:solidFill>
                      <a:schemeClr val="tx1"/>
                    </a:solidFill>
                    <a:latin typeface="Helvetica Light" panose="020B0403020202020204"/>
                  </a:rPr>
                  <a:t> The determinant of the symmetric matrix </a:t>
                </a:r>
                <a14:m>
                  <m:oMath xmlns:m="http://schemas.openxmlformats.org/officeDocument/2006/math"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1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1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1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1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1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100" i="1" dirty="0">
                    <a:solidFill>
                      <a:schemeClr val="tx1"/>
                    </a:solidFill>
                    <a:latin typeface="Helvetica Light" panose="020B0403020202020204"/>
                  </a:rPr>
                  <a:t>is a </a:t>
                </a:r>
                <a:r>
                  <a:rPr lang="en-US" altLang="en-US" sz="1100" i="1" dirty="0">
                    <a:solidFill>
                      <a:srgbClr val="0000FF"/>
                    </a:solidFill>
                    <a:latin typeface="Helvetica Light" panose="020B0403020202020204"/>
                  </a:rPr>
                  <a:t>recursive function </a:t>
                </a:r>
                <a:r>
                  <a:rPr lang="en-US" altLang="en-US" sz="1100" i="1" dirty="0">
                    <a:solidFill>
                      <a:schemeClr val="tx1"/>
                    </a:solidFill>
                    <a:latin typeface="Helvetica Light" panose="020B0403020202020204"/>
                  </a:rPr>
                  <a:t>that maps </a:t>
                </a:r>
                <a14:m>
                  <m:oMath xmlns:m="http://schemas.openxmlformats.org/officeDocument/2006/math"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100" i="1" dirty="0">
                    <a:solidFill>
                      <a:schemeClr val="tx1"/>
                    </a:solidFill>
                    <a:latin typeface="Helvetica Light" panose="020B0403020202020204"/>
                  </a:rPr>
                  <a:t>into a real number</a:t>
                </a:r>
                <a:r>
                  <a:rPr lang="en-US" altLang="en-US" sz="1100" i="1" dirty="0">
                    <a:latin typeface="Helvetica Light" panose="020B0403020202020204"/>
                  </a:rPr>
                  <a:t> by using </a:t>
                </a:r>
                <a:r>
                  <a:rPr lang="en-US" altLang="en-US" sz="1100" i="1" dirty="0">
                    <a:solidFill>
                      <a:srgbClr val="0000FF"/>
                    </a:solidFill>
                    <a:latin typeface="Helvetica Light" panose="020B0403020202020204"/>
                  </a:rPr>
                  <a:t>Laplace Expansion</a:t>
                </a:r>
                <a:r>
                  <a:rPr lang="en-US" altLang="en-US" sz="1100" i="1" dirty="0">
                    <a:latin typeface="Helvetica Light" panose="020B0403020202020204"/>
                  </a:rPr>
                  <a:t>:</a:t>
                </a:r>
                <a:endParaRPr lang="en-US" sz="1100" b="1" i="1" dirty="0">
                  <a:solidFill>
                    <a:srgbClr val="006600"/>
                  </a:solidFill>
                  <a:latin typeface="Helvetica Light" panose="020B0403020202020204"/>
                </a:endParaRPr>
              </a:p>
              <a:p>
                <a:pPr algn="ctr"/>
                <a:r>
                  <a:rPr lang="en-US" sz="1100" b="1" dirty="0">
                    <a:solidFill>
                      <a:srgbClr val="006600"/>
                    </a:solidFill>
                  </a:rPr>
                  <a:t>                            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det</m:t>
                    </m:r>
                    <m:d>
                      <m:dPr>
                        <m:ctrlP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11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1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1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1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1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1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1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1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1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1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11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11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r>
                                <a:rPr lang="en-US" sz="11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mr>
                          <m:mr>
                            <m:e>
                              <m:r>
                                <a:rPr lang="en-US" sz="11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11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11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r>
                                <a:rPr lang="en-US" sz="11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mr>
                          <m:mr>
                            <m:e>
                              <m:r>
                                <a:rPr lang="en-US" sz="11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11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11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r>
                                <a:rPr lang="en-US" sz="11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1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1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1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1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1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1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100" b="1" dirty="0">
                    <a:solidFill>
                      <a:srgbClr val="006600"/>
                    </a:solidFill>
                    <a:latin typeface="Helvetica Light" panose="020B0403020202020204"/>
                  </a:rPr>
                  <a:t> 	                           </a:t>
                </a:r>
                <a:r>
                  <a:rPr lang="en-US" altLang="en-US" sz="1100" b="1" dirty="0">
                    <a:solidFill>
                      <a:srgbClr val="0000FF"/>
                    </a:solidFill>
                  </a:rPr>
                  <a:t>In R use:     </a:t>
                </a:r>
                <a:r>
                  <a:rPr lang="en-US" altLang="en-US" sz="110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det(A)</a:t>
                </a:r>
                <a:endParaRPr lang="en-US" sz="1100" b="1" dirty="0">
                  <a:solidFill>
                    <a:srgbClr val="006600"/>
                  </a:solidFill>
                  <a:latin typeface="Helvetica Light" panose="020B0403020202020204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100" i="1" dirty="0">
                    <a:solidFill>
                      <a:srgbClr val="C00000"/>
                    </a:solidFill>
                    <a:latin typeface="Helvetica Light" panose="020B0403020202020204"/>
                  </a:rPr>
                  <a:t>Laplace Expansion: </a:t>
                </a:r>
                <a:r>
                  <a:rPr lang="en-US" sz="1100" i="1" dirty="0">
                    <a:latin typeface="Helvetica Light" panose="020B0403020202020204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sz="1100" b="1" i="1" dirty="0">
                  <a:solidFill>
                    <a:srgbClr val="C00000"/>
                  </a:solidFill>
                  <a:latin typeface="Helvetica Light" panose="020B0403020202020204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1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1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1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1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110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10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11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1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1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b>
                          <m:sSubPr>
                            <m:ctrlPr>
                              <a:rPr lang="en-US" sz="110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1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e>
                    </m:nary>
                    <m:d>
                      <m:dPr>
                        <m:begChr m:val="|"/>
                        <m:endChr m:val="|"/>
                        <m:ctrlP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1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11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11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sz="1100" b="1" i="1" dirty="0">
                    <a:solidFill>
                      <a:srgbClr val="0000FF"/>
                    </a:solidFill>
                    <a:latin typeface="Helvetica Light" panose="020B0403020202020204"/>
                  </a:rPr>
                  <a:t>   </a:t>
                </a:r>
                <a:r>
                  <a:rPr lang="en-US" altLang="en-US" sz="1100" i="1" dirty="0">
                    <a:solidFill>
                      <a:srgbClr val="0000FF"/>
                    </a:solidFill>
                    <a:latin typeface="Helvetica Light" panose="020B0403020202020204"/>
                  </a:rPr>
                  <a:t>(expansion along column j)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1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1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1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1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110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10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11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1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1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b>
                          <m:sSubPr>
                            <m:ctrlPr>
                              <a:rPr lang="en-US" sz="110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1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e>
                    </m:nary>
                    <m:d>
                      <m:dPr>
                        <m:begChr m:val="|"/>
                        <m:endChr m:val="|"/>
                        <m:ctrlP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1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11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sz="11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sz="1100" b="1" i="1" dirty="0">
                    <a:solidFill>
                      <a:srgbClr val="0000FF"/>
                    </a:solidFill>
                    <a:latin typeface="Helvetica Light" panose="020B0403020202020204"/>
                  </a:rPr>
                  <a:t>   </a:t>
                </a:r>
                <a:r>
                  <a:rPr lang="en-US" altLang="en-US" sz="1100" i="1" dirty="0">
                    <a:solidFill>
                      <a:srgbClr val="0000FF"/>
                    </a:solidFill>
                    <a:latin typeface="Helvetica Light" panose="020B0403020202020204"/>
                  </a:rPr>
                  <a:t>(expansion along row j)</a:t>
                </a:r>
              </a:p>
              <a:p>
                <a:endParaRPr lang="en-US" sz="1100" b="1" i="1" dirty="0">
                  <a:solidFill>
                    <a:srgbClr val="006600"/>
                  </a:solidFill>
                  <a:latin typeface="Helvetica Light" panose="020B0403020202020204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11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11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1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1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1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  <m:r>
                          <a:rPr lang="en-US" sz="11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1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1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US" sz="1100" i="1" dirty="0">
                    <a:latin typeface="Helvetica Light" panose="020B0403020202020204"/>
                  </a:rPr>
                  <a:t> is a submatrix of </a:t>
                </a:r>
                <a14:m>
                  <m:oMath xmlns:m="http://schemas.openxmlformats.org/officeDocument/2006/math"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1100" i="1" dirty="0">
                    <a:latin typeface="Helvetica Light" panose="020B0403020202020204"/>
                  </a:rPr>
                  <a:t> that we obtain by deleting row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100" i="1" dirty="0">
                    <a:latin typeface="Helvetica Light" panose="020B0403020202020204"/>
                  </a:rPr>
                  <a:t> and column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100" i="1" dirty="0">
                    <a:latin typeface="Helvetica Light" panose="020B0403020202020204"/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66B7AF-881B-4250-B37B-EEEDEBA47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66" y="1026696"/>
                <a:ext cx="7886699" cy="27882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760D9-B8F3-4A2C-A675-148D0B21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Determinants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F35CC-4DCA-4FF8-A854-A210CEFE55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Rectangle 2">
                <a:extLst>
                  <a:ext uri="{FF2B5EF4-FFF2-40B4-BE49-F238E27FC236}">
                    <a16:creationId xmlns:a16="http://schemas.microsoft.com/office/drawing/2014/main" id="{F0DAA585-B257-4894-AE5F-88817A1C9A0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358285"/>
                <a:ext cx="7886700" cy="33809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Compute the determinant of </a:t>
                </a:r>
                <a:r>
                  <a:rPr lang="en-US" altLang="en-US" sz="1200" b="1" i="1" dirty="0">
                    <a:solidFill>
                      <a:srgbClr val="0066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kumimoji="0" lang="en-US" altLang="en-US" sz="12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en-US" sz="1200" b="1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1200" b="1" dirty="0">
                    <a:solidFill>
                      <a:schemeClr val="tx1"/>
                    </a:solidFill>
                  </a:rPr>
                  <a:t>Solution. 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Using Laplace expansion along the first row, we have</a:t>
                </a:r>
                <a:r>
                  <a:rPr lang="en-US" sz="1200" b="1" dirty="0">
                    <a:solidFill>
                      <a:srgbClr val="006600"/>
                    </a:solidFill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1200" b="1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1+1</m:t>
                          </m:r>
                        </m:sup>
                      </m:sSup>
                      <m:d>
                        <m:d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d>
                        <m:d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1−0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3−0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d>
                        <m:d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=−5</m:t>
                      </m:r>
                    </m:oMath>
                  </m:oMathPara>
                </a14:m>
                <a:endParaRPr lang="en-US" sz="1200" i="0" dirty="0">
                  <a:solidFill>
                    <a:srgbClr val="006600"/>
                  </a:solidFill>
                  <a:latin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1200" dirty="0">
                  <a:solidFill>
                    <a:srgbClr val="006600"/>
                  </a:solidFill>
                  <a:latin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i="0" dirty="0">
                    <a:solidFill>
                      <a:srgbClr val="0000FF"/>
                    </a:solidFill>
                    <a:latin typeface="Helvetica Light" panose="020B0403020202020204"/>
                  </a:rPr>
                  <a:t>Remark: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1200" i="0" dirty="0">
                    <a:solidFill>
                      <a:srgbClr val="0000FF"/>
                    </a:solidFill>
                    <a:latin typeface="Helvetica Light" panose="020B0403020202020204"/>
                  </a:rPr>
                  <a:t> </a:t>
                </a:r>
                <a:r>
                  <a:rPr lang="en-US" sz="1200" i="0" dirty="0">
                    <a:solidFill>
                      <a:schemeClr val="tx1"/>
                    </a:solidFill>
                    <a:latin typeface="Helvetica Light" panose="020B0403020202020204"/>
                  </a:rPr>
                  <a:t>gives </a:t>
                </a:r>
                <a:r>
                  <a:rPr lang="pt-BR" sz="1200" dirty="0">
                    <a:solidFill>
                      <a:schemeClr val="tx1"/>
                    </a:solidFill>
                    <a:latin typeface="Helvetica Light" panose="020B0403020202020204"/>
                  </a:rPr>
                  <a:t>n-dimensional volume of a n-dimensional parallelepiped made by the column vectors of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200" i="0" dirty="0">
                    <a:solidFill>
                      <a:schemeClr val="tx1"/>
                    </a:solidFill>
                    <a:latin typeface="Helvetica Light" panose="020B0403020202020204"/>
                  </a:rPr>
                  <a:t>. </a:t>
                </a:r>
                <a:r>
                  <a:rPr lang="en-US" sz="12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, then this parallelotope has a zero volume in n dimensions. or it is not n-dimensional, which indicates that the dimension of the image of 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 is less than n (we say the rank of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is less than n). </a:t>
                </a:r>
              </a:p>
            </p:txBody>
          </p:sp>
        </mc:Choice>
        <mc:Fallback xmlns="">
          <p:sp>
            <p:nvSpPr>
              <p:cNvPr id="1028" name="Rectangle 2">
                <a:extLst>
                  <a:ext uri="{FF2B5EF4-FFF2-40B4-BE49-F238E27FC236}">
                    <a16:creationId xmlns:a16="http://schemas.microsoft.com/office/drawing/2014/main" id="{F0DAA585-B257-4894-AE5F-88817A1C9A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58285"/>
                <a:ext cx="7886700" cy="33809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040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1868-9924-4B38-9C42-1E06BA6B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75F8F5-86B3-4F53-818E-2384B431C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More Vector Arithmetic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EF239BC-C939-47BD-BE65-9097903CC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758" y="2624551"/>
            <a:ext cx="7886700" cy="1892758"/>
          </a:xfrm>
        </p:spPr>
        <p:txBody>
          <a:bodyPr>
            <a:noAutofit/>
          </a:bodyPr>
          <a:lstStyle/>
          <a:p>
            <a:pPr marL="0" indent="0">
              <a:lnSpc>
                <a:spcPct val="75000"/>
              </a:lnSpc>
              <a:buNone/>
            </a:pPr>
            <a:r>
              <a:rPr lang="pl-PL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14%%5 </a:t>
            </a:r>
          </a:p>
          <a:p>
            <a:pPr marL="0" indent="0">
              <a:lnSpc>
                <a:spcPct val="75000"/>
              </a:lnSpc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[1] 4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pl-PL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14%%5 </a:t>
            </a:r>
          </a:p>
          <a:p>
            <a:pPr marL="0" indent="0">
              <a:lnSpc>
                <a:spcPct val="75000"/>
              </a:lnSpc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[1] 2</a:t>
            </a:r>
          </a:p>
          <a:p>
            <a:pPr marL="0" indent="0">
              <a:lnSpc>
                <a:spcPct val="75000"/>
              </a:lnSpc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5%in%14 </a:t>
            </a:r>
          </a:p>
          <a:p>
            <a:pPr marL="0" indent="0">
              <a:lnSpc>
                <a:spcPct val="75000"/>
              </a:lnSpc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[1] FALSE </a:t>
            </a:r>
          </a:p>
          <a:p>
            <a:pPr marL="0" indent="0">
              <a:lnSpc>
                <a:spcPct val="75000"/>
              </a:lnSpc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5%in%c(5,4) </a:t>
            </a:r>
          </a:p>
          <a:p>
            <a:pPr marL="0" indent="0">
              <a:lnSpc>
                <a:spcPct val="75000"/>
              </a:lnSpc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[1] TRUE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lnSpc>
                <a:spcPct val="75000"/>
              </a:lnSpc>
              <a:buNone/>
            </a:pP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75000"/>
              </a:lnSpc>
              <a:buNone/>
            </a:pP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9205CB1-94E8-4ADE-B522-C87ECE8A6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923" y="1480026"/>
            <a:ext cx="6882102" cy="996427"/>
          </a:xfrm>
          <a:prstGeom prst="rect">
            <a:avLst/>
          </a:prstGeom>
          <a:solidFill>
            <a:srgbClr val="E5F5FF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m%%n Modulo operator (gives the remainder of m/n)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%/% Integer division (gives the </a:t>
            </a:r>
            <a:r>
              <a:rPr lang="en-US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part of m/n)</a:t>
            </a:r>
            <a:endParaRPr kumimoji="0" lang="en-US" altLang="en-US" sz="10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%*% Matrix multiplication (to be studied later)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%in% Returns TRUE if the left operand occurs in its right operand; FALSE otherwise</a:t>
            </a:r>
            <a:endParaRPr lang="en-US" altLang="en-US" sz="1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545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760D9-B8F3-4A2C-A675-148D0B21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Determinants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F35CC-4DCA-4FF8-A854-A210CEFE55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Properties of Determinant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Rectangle 2">
                <a:extLst>
                  <a:ext uri="{FF2B5EF4-FFF2-40B4-BE49-F238E27FC236}">
                    <a16:creationId xmlns:a16="http://schemas.microsoft.com/office/drawing/2014/main" id="{F0DAA585-B257-4894-AE5F-88817A1C9A0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480438"/>
                <a:ext cx="7886700" cy="3316073"/>
              </a:xfr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/>
              <a:p>
                <a:pPr marL="228600" indent="-2286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sz="1200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𝑨𝑩</m:t>
                        </m:r>
                      </m:e>
                    </m:d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</m:oMath>
                </a14:m>
                <a:endParaRPr lang="en-US" sz="1200" b="1" i="0" dirty="0">
                  <a:solidFill>
                    <a:srgbClr val="006600"/>
                  </a:solidFill>
                  <a:latin typeface="Arial" panose="020B0604020202020204" pitchFamily="34" charset="0"/>
                </a:endParaRPr>
              </a:p>
              <a:p>
                <a:pPr marL="228600" indent="-2286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sz="1200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b="1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20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</m:e>
                    </m:d>
                  </m:oMath>
                </a14:m>
                <a:endParaRPr lang="en-US" sz="1200" b="1" i="0" dirty="0">
                  <a:solidFill>
                    <a:srgbClr val="006600"/>
                  </a:solidFill>
                  <a:latin typeface="Arial" panose="020B0604020202020204" pitchFamily="34" charset="0"/>
                </a:endParaRPr>
              </a:p>
              <a:p>
                <a:pPr marL="228600" indent="-2286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sz="1200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20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20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e>
                    </m:d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den>
                    </m:f>
                  </m:oMath>
                </a14:m>
                <a:endParaRPr lang="en-US" altLang="en-US" sz="1200" b="1" dirty="0">
                  <a:solidFill>
                    <a:schemeClr val="tx1"/>
                  </a:solidFill>
                  <a:latin typeface="Helvetica Light" panose="020B0403020202020204"/>
                </a:endParaRPr>
              </a:p>
              <a:p>
                <a:pPr marL="228600" indent="-2286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alt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Adding a multiple of a column/row to another does not change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endParaRPr lang="en-US" altLang="en-US" sz="1200" dirty="0">
                  <a:solidFill>
                    <a:schemeClr val="tx1"/>
                  </a:solidFill>
                  <a:latin typeface="Helvetica Light" panose="020B0403020202020204"/>
                </a:endParaRPr>
              </a:p>
              <a:p>
                <a:pPr marL="228600" indent="-2286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alt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Multiplication of a column/row with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200" b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 scales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. In particular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endParaRPr lang="en-US" sz="1200" b="1" i="0" dirty="0">
                  <a:solidFill>
                    <a:srgbClr val="006600"/>
                  </a:solidFill>
                  <a:latin typeface="Arial" panose="020B0604020202020204" pitchFamily="34" charset="0"/>
                </a:endParaRPr>
              </a:p>
              <a:p>
                <a:pPr marL="228600" indent="-2286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Swapping two rows/columns changes the sign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endParaRPr lang="en-US" sz="1200" b="1" i="0" dirty="0">
                  <a:solidFill>
                    <a:srgbClr val="006600"/>
                  </a:solidFill>
                  <a:latin typeface="Arial" panose="020B0604020202020204" pitchFamily="34" charset="0"/>
                </a:endParaRPr>
              </a:p>
              <a:p>
                <a:pPr marL="228600" indent="-2286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Determinant of any diagonal matrix is the product of the elements on its main diagonal entries.</a:t>
                </a:r>
                <a:endParaRPr lang="en-US" sz="1200" b="1" i="0" dirty="0">
                  <a:solidFill>
                    <a:srgbClr val="006600"/>
                  </a:solidFill>
                  <a:latin typeface="Arial" panose="020B0604020202020204" pitchFamily="34" charset="0"/>
                </a:endParaRPr>
              </a:p>
              <a:p>
                <a:pPr marL="228600" indent="-2286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sz="1200" dirty="0">
                    <a:solidFill>
                      <a:srgbClr val="0000FF"/>
                    </a:solidFill>
                    <a:latin typeface="Helvetica Light" panose="020B0403020202020204"/>
                  </a:rPr>
                  <a:t>Similar matrices </a:t>
                </a:r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have the same determinant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050" dirty="0">
                    <a:solidFill>
                      <a:schemeClr val="tx1"/>
                    </a:solidFill>
                    <a:latin typeface="Helvetica Light" panose="020B0403020202020204"/>
                  </a:rPr>
                  <a:t>Two matrices </a:t>
                </a:r>
                <a14:m>
                  <m:oMath xmlns:m="http://schemas.openxmlformats.org/officeDocument/2006/math">
                    <m:r>
                      <a:rPr lang="en-US" sz="105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05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05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105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05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5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05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5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05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05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050" dirty="0">
                    <a:solidFill>
                      <a:schemeClr val="tx1"/>
                    </a:solidFill>
                    <a:latin typeface="Helvetica Light" panose="020B0403020202020204"/>
                  </a:rPr>
                  <a:t>are </a:t>
                </a:r>
                <a:r>
                  <a:rPr lang="en-US" sz="1050" dirty="0">
                    <a:solidFill>
                      <a:srgbClr val="0000FF"/>
                    </a:solidFill>
                    <a:latin typeface="Helvetica Light" panose="020B0403020202020204"/>
                  </a:rPr>
                  <a:t>similar</a:t>
                </a:r>
                <a:r>
                  <a:rPr lang="en-US" sz="1050" dirty="0">
                    <a:solidFill>
                      <a:schemeClr val="tx1"/>
                    </a:solidFill>
                    <a:latin typeface="Helvetica Light" panose="020B0403020202020204"/>
                  </a:rPr>
                  <a:t> if there exists an invertible matrix </a:t>
                </a:r>
                <a14:m>
                  <m:oMath xmlns:m="http://schemas.openxmlformats.org/officeDocument/2006/math">
                    <m:r>
                      <a:rPr lang="en-US" sz="105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05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05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5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05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5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05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050" dirty="0">
                    <a:solidFill>
                      <a:schemeClr val="tx1"/>
                    </a:solidFill>
                    <a:latin typeface="Helvetica Light" panose="020B0403020202020204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105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105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05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5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05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05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𝑨𝑷</m:t>
                    </m:r>
                  </m:oMath>
                </a14:m>
                <a:endParaRPr lang="en-US" sz="1600" b="1" dirty="0">
                  <a:solidFill>
                    <a:srgbClr val="006600"/>
                  </a:solidFill>
                  <a:latin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sz="1050" dirty="0">
                    <a:solidFill>
                      <a:schemeClr val="tx1"/>
                    </a:solidFill>
                    <a:latin typeface="Helvetica Light" panose="020B0403020202020204"/>
                  </a:rPr>
                  <a:t>Using the definition:</a:t>
                </a:r>
                <a:r>
                  <a:rPr lang="en-US" sz="1050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05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5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  <m:r>
                      <a:rPr lang="en-US" sz="105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05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05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5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05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05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𝑨𝑷</m:t>
                        </m:r>
                      </m:e>
                    </m:d>
                    <m:r>
                      <a:rPr lang="en-US" sz="105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05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05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5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05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sz="105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5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sz="105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5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d>
                    <m:r>
                      <a:rPr lang="en-US" sz="105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05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5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105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5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d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sz="105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5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sz="105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5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d>
                    <m:r>
                      <a:rPr lang="en-US" sz="105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05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5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endParaRPr lang="en-US" sz="105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200" dirty="0">
                    <a:solidFill>
                      <a:srgbClr val="C00000"/>
                    </a:solidFill>
                    <a:latin typeface="Helvetica Light" panose="020B0403020202020204"/>
                  </a:rPr>
                  <a:t>Theorem: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 is invertible and </a:t>
                </a:r>
                <a:r>
                  <a:rPr lang="en-US" sz="1200" dirty="0">
                    <a:solidFill>
                      <a:srgbClr val="0000FF"/>
                    </a:solidFill>
                    <a:latin typeface="Helvetica Light" panose="020B0403020202020204"/>
                  </a:rPr>
                  <a:t>full-rank</a:t>
                </a:r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rank</m:t>
                    </m:r>
                    <m:d>
                      <m:dPr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i="1" dirty="0">
                    <a:solidFill>
                      <a:srgbClr val="006600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if and only if</a:t>
                </a:r>
                <a:r>
                  <a:rPr lang="en-US" sz="1200" i="1" dirty="0">
                    <a:solidFill>
                      <a:srgbClr val="0066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120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28" name="Rectangle 2">
                <a:extLst>
                  <a:ext uri="{FF2B5EF4-FFF2-40B4-BE49-F238E27FC236}">
                    <a16:creationId xmlns:a16="http://schemas.microsoft.com/office/drawing/2014/main" id="{F0DAA585-B257-4894-AE5F-88817A1C9A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80438"/>
                <a:ext cx="7886700" cy="3316073"/>
              </a:xfr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9983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760D9-B8F3-4A2C-A675-148D0B21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Determinants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F35CC-4DCA-4FF8-A854-A210CEFE55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Rectangle 2">
                <a:extLst>
                  <a:ext uri="{FF2B5EF4-FFF2-40B4-BE49-F238E27FC236}">
                    <a16:creationId xmlns:a16="http://schemas.microsoft.com/office/drawing/2014/main" id="{F0DAA585-B257-4894-AE5F-88817A1C9A0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358283"/>
                <a:ext cx="8416404" cy="359244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Compute the determinant of </a:t>
                </a:r>
                <a:r>
                  <a:rPr lang="en-US" altLang="en-US" sz="1200" b="1" i="1" dirty="0">
                    <a:solidFill>
                      <a:srgbClr val="0066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en-US" altLang="en-US" sz="120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(this time by using determinant properties).</a:t>
                </a:r>
                <a:endParaRPr lang="en-US" altLang="en-US" sz="1200" b="1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1200" b="1" dirty="0">
                    <a:solidFill>
                      <a:schemeClr val="tx1"/>
                    </a:solidFill>
                  </a:rPr>
                  <a:t>Solution. 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Our strategy is to use determinant properties to change the first column 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To do so, adding -3 times row 1 to row 3 gives: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"/>
                                </m:rP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brk m:alnAt="2"/>
                                </m:rP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"/>
                            </m:rP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"/>
                                </m:rP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brk m:alnAt="2"/>
                                </m:rP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660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Now expanding across column 1 is very easy:</a:t>
                </a:r>
                <a:endParaRPr lang="en-US" sz="1200" b="1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1+1</m:t>
                          </m:r>
                        </m:sup>
                      </m:sSup>
                      <m:d>
                        <m:d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+0+0=−5</m:t>
                      </m:r>
                    </m:oMath>
                  </m:oMathPara>
                </a14:m>
                <a:endParaRPr lang="en-US" sz="1200" i="0" dirty="0">
                  <a:solidFill>
                    <a:srgbClr val="006600"/>
                  </a:solidFill>
                  <a:latin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This approach is especially helpful for obtaining the determinants for higher dimensional matrices.</a:t>
                </a:r>
                <a:endParaRPr lang="en-US" sz="1200" i="0" dirty="0">
                  <a:solidFill>
                    <a:srgbClr val="0066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28" name="Rectangle 2">
                <a:extLst>
                  <a:ext uri="{FF2B5EF4-FFF2-40B4-BE49-F238E27FC236}">
                    <a16:creationId xmlns:a16="http://schemas.microsoft.com/office/drawing/2014/main" id="{F0DAA585-B257-4894-AE5F-88817A1C9A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58283"/>
                <a:ext cx="8416404" cy="359244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015D90F5-341E-4E73-B315-83E77351E1BE}"/>
              </a:ext>
            </a:extLst>
          </p:cNvPr>
          <p:cNvGrpSpPr/>
          <p:nvPr/>
        </p:nvGrpSpPr>
        <p:grpSpPr>
          <a:xfrm>
            <a:off x="5025939" y="3103721"/>
            <a:ext cx="206640" cy="420120"/>
            <a:chOff x="5025939" y="3103721"/>
            <a:chExt cx="206640" cy="42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F4ADC3D-CB3C-46BA-9C9D-EF4BFEC0C0CB}"/>
                    </a:ext>
                  </a:extLst>
                </p14:cNvPr>
                <p14:cNvContentPartPr/>
                <p14:nvPr/>
              </p14:nvContentPartPr>
              <p14:xfrm>
                <a:off x="5025939" y="3103721"/>
                <a:ext cx="162360" cy="180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F4ADC3D-CB3C-46BA-9C9D-EF4BFEC0C0C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016939" y="3095081"/>
                  <a:ext cx="1800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BDFF3E2-36DB-4B08-9B08-EB37E482EA0B}"/>
                    </a:ext>
                  </a:extLst>
                </p14:cNvPr>
                <p14:cNvContentPartPr/>
                <p14:nvPr/>
              </p14:nvContentPartPr>
              <p14:xfrm>
                <a:off x="5162019" y="3235841"/>
                <a:ext cx="70560" cy="288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BDFF3E2-36DB-4B08-9B08-EB37E482EA0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153379" y="3226841"/>
                  <a:ext cx="88200" cy="305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514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FEE498-40DF-4AC1-8DDD-7C08D00C15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Eigenvalues and Eigenvectors</a:t>
            </a:r>
            <a:endParaRPr lang="en-US" dirty="0">
              <a:latin typeface="Helvetica Light" panose="020B04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326316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760D9-B8F3-4A2C-A675-148D0B21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Eigenvalues and Eigenvectors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Rectangle 2">
                <a:extLst>
                  <a:ext uri="{FF2B5EF4-FFF2-40B4-BE49-F238E27FC236}">
                    <a16:creationId xmlns:a16="http://schemas.microsoft.com/office/drawing/2014/main" id="{F0DAA585-B257-4894-AE5F-88817A1C9A0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733566" y="2257311"/>
                <a:ext cx="7886700" cy="1890218"/>
              </a:xfr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1200" dirty="0">
                    <a:solidFill>
                      <a:srgbClr val="0000FF"/>
                    </a:solidFill>
                    <a:latin typeface="Helvetica Light" panose="020B0403020202020204"/>
                  </a:rPr>
                  <a:t>Remark: </a:t>
                </a:r>
                <a:r>
                  <a:rPr lang="en-US" alt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The following statements are equivalent:</a:t>
                </a:r>
                <a:endParaRPr lang="en-US" altLang="en-US" sz="1200" b="1" dirty="0">
                  <a:solidFill>
                    <a:srgbClr val="0000FF"/>
                  </a:solidFill>
                  <a:latin typeface="Helvetica Light" panose="020B0403020202020204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200" b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200" dirty="0">
                    <a:latin typeface="Helvetica Light" panose="020B0403020202020204"/>
                  </a:rPr>
                  <a:t>is an eigenvalue of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en-US" sz="1200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en-US" sz="1100" dirty="0">
                    <a:latin typeface="Helvetica Light" panose="020B0403020202020204"/>
                  </a:rPr>
                  <a:t>There exists </a:t>
                </a:r>
                <a14:m>
                  <m:oMath xmlns:m="http://schemas.openxmlformats.org/officeDocument/2006/math"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1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100" b="0" i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a:rPr lang="en-US" sz="1100" b="1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sz="1100" b="1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sz="1100" b="1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1100" b="1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en-US" sz="1100" dirty="0">
                    <a:solidFill>
                      <a:schemeClr val="tx1"/>
                    </a:solidFill>
                    <a:latin typeface="Helvetica Light" panose="020B0403020202020204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100" b="1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en-US" sz="1100" b="1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en-US" sz="1100" dirty="0">
                    <a:solidFill>
                      <a:schemeClr val="tx1"/>
                    </a:solidFill>
                    <a:latin typeface="Helvetica Light" panose="020B0403020202020204"/>
                  </a:rPr>
                  <a:t>or equivalently </a:t>
                </a:r>
                <a14:m>
                  <m:oMath xmlns:m="http://schemas.openxmlformats.org/officeDocument/2006/math">
                    <m:r>
                      <a:rPr lang="en-US" sz="1100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1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100" b="1" dirty="0">
                    <a:solidFill>
                      <a:srgbClr val="006600"/>
                    </a:solidFill>
                    <a:latin typeface="Helvetica Light" panose="020B0403020202020204"/>
                  </a:rPr>
                  <a:t>, </a:t>
                </a:r>
                <a:r>
                  <a:rPr lang="en-US" altLang="en-US" sz="1100" dirty="0">
                    <a:solidFill>
                      <a:schemeClr val="tx1"/>
                    </a:solidFill>
                    <a:latin typeface="Helvetica Light" panose="020B0403020202020204"/>
                  </a:rPr>
                  <a:t>can be solved non-trivially, i.e., </a:t>
                </a:r>
                <a14:m>
                  <m:oMath xmlns:m="http://schemas.openxmlformats.org/officeDocument/2006/math"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en-US" sz="1100" b="1" dirty="0">
                    <a:solidFill>
                      <a:srgbClr val="0000FF"/>
                    </a:solidFill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rank</m:t>
                    </m:r>
                    <m:d>
                      <m:dPr>
                        <m:ctrlPr>
                          <a:rPr lang="en-US" sz="11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1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  <m:r>
                      <a:rPr lang="en-US" sz="11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1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1100" dirty="0">
                    <a:solidFill>
                      <a:srgbClr val="0000FF"/>
                    </a:solidFill>
                  </a:rPr>
                  <a:t>          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det</m:t>
                    </m:r>
                    <m:d>
                      <m:dPr>
                        <m:ctrlP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1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en-US" sz="1100" b="1" dirty="0">
                    <a:solidFill>
                      <a:srgbClr val="0000FF"/>
                    </a:solidFill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sz="110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1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1100" b="1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en-US" sz="1100" dirty="0">
                    <a:solidFill>
                      <a:schemeClr val="tx1"/>
                    </a:solidFill>
                  </a:rPr>
                  <a:t>is called </a:t>
                </a:r>
                <a:r>
                  <a:rPr lang="en-US" altLang="en-US" sz="1100" dirty="0">
                    <a:solidFill>
                      <a:srgbClr val="0000FF"/>
                    </a:solidFill>
                  </a:rPr>
                  <a:t>singular</a:t>
                </a:r>
                <a:r>
                  <a:rPr lang="en-US" altLang="en-US" sz="1100" dirty="0">
                    <a:solidFill>
                      <a:schemeClr val="tx1"/>
                    </a:solidFill>
                  </a:rPr>
                  <a:t>, i.e., meaning that it is not invertible.</a:t>
                </a:r>
                <a:endParaRPr lang="en-US" altLang="en-US" sz="11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8" name="Rectangle 2">
                <a:extLst>
                  <a:ext uri="{FF2B5EF4-FFF2-40B4-BE49-F238E27FC236}">
                    <a16:creationId xmlns:a16="http://schemas.microsoft.com/office/drawing/2014/main" id="{F0DAA585-B257-4894-AE5F-88817A1C9A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3566" y="2257311"/>
                <a:ext cx="7886700" cy="1890218"/>
              </a:xfr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66B7AF-881B-4250-B37B-EEEDEBA472DF}"/>
                  </a:ext>
                </a:extLst>
              </p:cNvPr>
              <p:cNvSpPr txBox="1"/>
              <p:nvPr/>
            </p:nvSpPr>
            <p:spPr>
              <a:xfrm>
                <a:off x="733566" y="1165195"/>
                <a:ext cx="7886699" cy="888833"/>
              </a:xfrm>
              <a:prstGeom prst="rect">
                <a:avLst/>
              </a:prstGeo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en-US" sz="1200" i="1" dirty="0">
                    <a:solidFill>
                      <a:srgbClr val="C00000"/>
                    </a:solidFill>
                    <a:latin typeface="Helvetica Light" panose="020B0403020202020204"/>
                  </a:rPr>
                  <a:t>Definition:</a:t>
                </a:r>
                <a:r>
                  <a:rPr lang="en-US" altLang="en-US" sz="1200" i="1" dirty="0">
                    <a:solidFill>
                      <a:schemeClr val="tx1"/>
                    </a:solidFill>
                    <a:latin typeface="Helvetica Light" panose="020B0403020202020204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200" b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200" i="1" dirty="0">
                    <a:latin typeface="Helvetica Light" panose="020B0403020202020204"/>
                  </a:rPr>
                  <a:t>is an eigenvalue of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2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2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200" i="1" dirty="0">
                    <a:solidFill>
                      <a:schemeClr val="tx1"/>
                    </a:solidFill>
                    <a:latin typeface="Helvetica Light" panose="020B0403020202020204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en-US" sz="1200" i="1" dirty="0">
                    <a:solidFill>
                      <a:schemeClr val="tx1"/>
                    </a:solidFill>
                    <a:latin typeface="Helvetica Light" panose="020B0403020202020204"/>
                  </a:rPr>
                  <a:t> is the corresponding eigenvector of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200" i="1" dirty="0">
                    <a:solidFill>
                      <a:schemeClr val="tx1"/>
                    </a:solidFill>
                    <a:latin typeface="Helvetica Light" panose="020B0403020202020204"/>
                  </a:rPr>
                  <a:t>if</a:t>
                </a:r>
                <a:r>
                  <a:rPr lang="en-US" altLang="en-US" sz="1200" i="1" dirty="0">
                    <a:latin typeface="Helvetica Light" panose="020B0403020202020204"/>
                  </a:rPr>
                  <a:t>:</a:t>
                </a:r>
              </a:p>
              <a:p>
                <a:endParaRPr lang="en-US" sz="1200" b="1" i="1" dirty="0">
                  <a:solidFill>
                    <a:srgbClr val="006600"/>
                  </a:solidFill>
                  <a:latin typeface="Helvetica Light" panose="020B0403020202020204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</a:rPr>
                  <a:t>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200" b="1" dirty="0">
                    <a:solidFill>
                      <a:srgbClr val="006600"/>
                    </a:solidFill>
                    <a:latin typeface="Helvetica Light" panose="020B0403020202020204"/>
                  </a:rPr>
                  <a:t> 	                           </a:t>
                </a:r>
                <a:r>
                  <a:rPr lang="en-US" altLang="en-US" sz="1200" b="1" dirty="0">
                    <a:solidFill>
                      <a:srgbClr val="0000FF"/>
                    </a:solidFill>
                  </a:rPr>
                  <a:t>In R use:     </a:t>
                </a:r>
                <a:r>
                  <a:rPr lang="en-US" altLang="en-US" sz="120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eigen(A)</a:t>
                </a:r>
                <a:endParaRPr lang="en-US" sz="1200" b="1" dirty="0">
                  <a:solidFill>
                    <a:srgbClr val="006600"/>
                  </a:solidFill>
                  <a:latin typeface="Helvetica Light" panose="020B0403020202020204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en-US" sz="1200" i="1" dirty="0">
                    <a:latin typeface="Helvetica Light" panose="020B0403020202020204"/>
                  </a:rPr>
                  <a:t>The above equation is known as the eigenvalue equation.</a:t>
                </a:r>
                <a:endParaRPr lang="en-US" sz="1200" i="1" dirty="0">
                  <a:latin typeface="Helvetica Light" panose="020B0403020202020204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66B7AF-881B-4250-B37B-EEEDEBA47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66" y="1165195"/>
                <a:ext cx="7886699" cy="888833"/>
              </a:xfrm>
              <a:prstGeom prst="rect">
                <a:avLst/>
              </a:prstGeom>
              <a:blipFill>
                <a:blip r:embed="rId3"/>
                <a:stretch>
                  <a:fillRect b="-40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99598B-23B4-456D-9EB4-C2D39B92AB4F}"/>
                  </a:ext>
                </a:extLst>
              </p:cNvPr>
              <p:cNvSpPr txBox="1"/>
              <p:nvPr/>
            </p:nvSpPr>
            <p:spPr>
              <a:xfrm>
                <a:off x="694328" y="4279542"/>
                <a:ext cx="796517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en-US" sz="1200" dirty="0">
                    <a:solidFill>
                      <a:srgbClr val="0000FF"/>
                    </a:solidFill>
                    <a:latin typeface="Helvetica Light" panose="020B0403020202020204"/>
                  </a:rPr>
                  <a:t>Remark:</a:t>
                </a:r>
                <a:r>
                  <a:rPr lang="en-US" altLang="en-US" sz="1200" dirty="0">
                    <a:solidFill>
                      <a:srgbClr val="C00000"/>
                    </a:solidFill>
                    <a:latin typeface="Helvetica Light" panose="020B040302020202020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d>
                      <m:d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m:rPr>
                        <m:sty m:val="p"/>
                      </m:rP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det</m:t>
                    </m:r>
                    <m:d>
                      <m:d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 is also known as the </a:t>
                </a:r>
                <a:r>
                  <a:rPr lang="en-US" altLang="en-US" sz="1200" dirty="0">
                    <a:solidFill>
                      <a:srgbClr val="0000FF"/>
                    </a:solidFill>
                    <a:latin typeface="Helvetica Light" panose="020B0403020202020204"/>
                  </a:rPr>
                  <a:t>Characteristic Polynomial</a:t>
                </a:r>
                <a:endParaRPr lang="en-US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99598B-23B4-456D-9EB4-C2D39B92A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28" y="4279542"/>
                <a:ext cx="7965173" cy="276999"/>
              </a:xfrm>
              <a:prstGeom prst="rect">
                <a:avLst/>
              </a:prstGeom>
              <a:blipFill>
                <a:blip r:embed="rId4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8245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760D9-B8F3-4A2C-A675-148D0B21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Eigenvalues and Eigenvectors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F35CC-4DCA-4FF8-A854-A210CEFE55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Properties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Rectangle 2">
                <a:extLst>
                  <a:ext uri="{FF2B5EF4-FFF2-40B4-BE49-F238E27FC236}">
                    <a16:creationId xmlns:a16="http://schemas.microsoft.com/office/drawing/2014/main" id="{F0DAA585-B257-4894-AE5F-88817A1C9A0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583472"/>
                <a:ext cx="7886700" cy="3203479"/>
              </a:xfr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1200" i="1" dirty="0">
                    <a:solidFill>
                      <a:srgbClr val="C00000"/>
                    </a:solidFill>
                    <a:latin typeface="Helvetica Light" panose="020B0403020202020204"/>
                  </a:rPr>
                  <a:t>Theorem (non-uniqueness of eigenvector):</a:t>
                </a:r>
                <a:r>
                  <a:rPr lang="en-US" altLang="en-US" sz="1200" i="1" dirty="0">
                    <a:solidFill>
                      <a:srgbClr val="0000FF"/>
                    </a:solidFill>
                    <a:latin typeface="Helvetica Light" panose="020B0403020202020204"/>
                  </a:rPr>
                  <a:t> </a:t>
                </a:r>
                <a:r>
                  <a:rPr lang="en-US" altLang="en-US" sz="1200" i="1" dirty="0">
                    <a:solidFill>
                      <a:schemeClr val="tx1"/>
                    </a:solidFill>
                    <a:latin typeface="Helvetica Light" panose="020B0403020202020204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200" b="1" i="1" dirty="0">
                    <a:solidFill>
                      <a:srgbClr val="0066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en-US" sz="1200" i="1" dirty="0">
                    <a:solidFill>
                      <a:schemeClr val="tx1"/>
                    </a:solidFill>
                    <a:latin typeface="Helvetica Light" panose="020B0403020202020204"/>
                  </a:rPr>
                  <a:t>is an eigenvector of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200" i="1" dirty="0">
                    <a:solidFill>
                      <a:schemeClr val="tx1"/>
                    </a:solidFill>
                    <a:latin typeface="Helvetica Light" panose="020B0403020202020204"/>
                  </a:rPr>
                  <a:t>associated with the eigenvalue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200" b="1" i="1" dirty="0">
                    <a:solidFill>
                      <a:srgbClr val="0066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en-US" sz="1200" i="1" dirty="0">
                    <a:solidFill>
                      <a:schemeClr val="tx1"/>
                    </a:solidFill>
                    <a:latin typeface="Helvetica Light" panose="020B0403020202020204"/>
                  </a:rPr>
                  <a:t>then for any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1200" b="1" i="1" dirty="0">
                    <a:solidFill>
                      <a:srgbClr val="006600"/>
                    </a:solidFill>
                    <a:latin typeface="Cambria Math" panose="02040503050406030204" pitchFamily="18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200" b="1" i="1" dirty="0">
                    <a:solidFill>
                      <a:srgbClr val="0066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en-US" sz="1200" i="1" dirty="0">
                    <a:solidFill>
                      <a:schemeClr val="tx1"/>
                    </a:solidFill>
                    <a:latin typeface="Helvetica Light" panose="020B0403020202020204"/>
                  </a:rPr>
                  <a:t>is also an eigenvector of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200" i="1" dirty="0">
                    <a:solidFill>
                      <a:schemeClr val="tx1"/>
                    </a:solidFill>
                    <a:latin typeface="Helvetica Light" panose="020B0403020202020204"/>
                  </a:rPr>
                  <a:t>with the same eigenvalue.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d>
                        <m:dPr>
                          <m:ctrlP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6600"/>
                  </a:solidFill>
                  <a:latin typeface="Helvetica Light" panose="020B0403020202020204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1200" i="1" dirty="0">
                    <a:solidFill>
                      <a:srgbClr val="C00000"/>
                    </a:solidFill>
                    <a:latin typeface="Helvetica Light" panose="020B0403020202020204"/>
                  </a:rPr>
                  <a:t>Theorem: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200" i="1" dirty="0">
                    <a:latin typeface="Helvetica Light" panose="020B0403020202020204"/>
                  </a:rPr>
                  <a:t>is an eigenvalue of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200" b="1" i="1" dirty="0">
                    <a:solidFill>
                      <a:srgbClr val="0066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en-US" sz="1200" i="1" dirty="0">
                    <a:latin typeface="Helvetica Light" panose="020B0403020202020204"/>
                  </a:rPr>
                  <a:t>if and only if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200" b="1" i="1" dirty="0">
                    <a:solidFill>
                      <a:srgbClr val="0066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en-US" sz="1200" i="1" dirty="0">
                    <a:latin typeface="Helvetica Light" panose="020B0403020202020204"/>
                  </a:rPr>
                  <a:t>is a root of the characteristic polynomial of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en-US" sz="1200" i="1" dirty="0">
                    <a:latin typeface="Helvetica Light" panose="020B0403020202020204"/>
                  </a:rPr>
                  <a:t> </a:t>
                </a:r>
                <a:endParaRPr lang="en-US" sz="1200" b="1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d>
                        <m:d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d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200" b="1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1200" dirty="0">
                    <a:solidFill>
                      <a:srgbClr val="0000FF"/>
                    </a:solidFill>
                    <a:latin typeface="Helvetica Light" panose="020B0403020202020204"/>
                  </a:rPr>
                  <a:t>Other properties: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1200" b="1" i="1" dirty="0">
                    <a:solidFill>
                      <a:srgbClr val="0066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en-US" sz="1200" dirty="0">
                    <a:latin typeface="Helvetica Light" panose="020B0403020202020204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sz="1200" b="1" i="1" dirty="0">
                    <a:solidFill>
                      <a:srgbClr val="0066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en-US" sz="1200" dirty="0">
                    <a:latin typeface="Helvetica Light" panose="020B0403020202020204"/>
                  </a:rPr>
                  <a:t>have the same eigenvalues but not necessarily the same eigenvectors.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en-US" sz="1200" dirty="0">
                    <a:solidFill>
                      <a:srgbClr val="0000FF"/>
                    </a:solidFill>
                    <a:latin typeface="Helvetica Light" panose="020B0403020202020204"/>
                  </a:rPr>
                  <a:t>Similar matrices </a:t>
                </a:r>
                <a:r>
                  <a:rPr lang="en-US" altLang="en-US" sz="1200" dirty="0">
                    <a:latin typeface="Helvetica Light" panose="020B0403020202020204"/>
                  </a:rPr>
                  <a:t>have the </a:t>
                </a:r>
                <a:r>
                  <a:rPr lang="en-US" altLang="en-US" sz="1200" dirty="0">
                    <a:solidFill>
                      <a:srgbClr val="0000FF"/>
                    </a:solidFill>
                    <a:latin typeface="Helvetica Light" panose="020B0403020202020204"/>
                  </a:rPr>
                  <a:t>same eigenvalues</a:t>
                </a:r>
                <a:r>
                  <a:rPr lang="en-US" altLang="en-US" sz="1200" dirty="0">
                    <a:latin typeface="Helvetica Light" panose="020B0403020202020204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en-US" sz="1200" dirty="0">
                    <a:latin typeface="Helvetica Light" panose="020B0403020202020204"/>
                  </a:rPr>
                  <a:t>Symmetric positive definite matrices always have positive eigenvalues.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en-US" sz="1200" dirty="0">
                    <a:latin typeface="Helvetica Light" panose="020B0403020202020204"/>
                  </a:rPr>
                  <a:t>Determinant of a matrix is equal to the product of its eigenvalues.</a:t>
                </a:r>
                <a:endParaRPr lang="en-US" sz="1200" b="1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28" name="Rectangle 2">
                <a:extLst>
                  <a:ext uri="{FF2B5EF4-FFF2-40B4-BE49-F238E27FC236}">
                    <a16:creationId xmlns:a16="http://schemas.microsoft.com/office/drawing/2014/main" id="{F0DAA585-B257-4894-AE5F-88817A1C9A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83472"/>
                <a:ext cx="7886700" cy="3203479"/>
              </a:xfr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817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760D9-B8F3-4A2C-A675-148D0B21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Eigenvalues and Eigenvectors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F35CC-4DCA-4FF8-A854-A210CEFE55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Rectangle 2">
                <a:extLst>
                  <a:ext uri="{FF2B5EF4-FFF2-40B4-BE49-F238E27FC236}">
                    <a16:creationId xmlns:a16="http://schemas.microsoft.com/office/drawing/2014/main" id="{F0DAA585-B257-4894-AE5F-88817A1C9A0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412876"/>
                <a:ext cx="8283338" cy="304925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Find the eigenvalues and the eigenvectors of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sz="1200" b="1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1200" b="1" dirty="0">
                    <a:solidFill>
                      <a:schemeClr val="tx1"/>
                    </a:solidFill>
                  </a:rPr>
                  <a:t>Solution.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dirty="0">
                    <a:solidFill>
                      <a:schemeClr val="tx1"/>
                    </a:solidFill>
                  </a:rPr>
                  <a:t>Step 1: eigenvalues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d>
                        <m:dPr>
                          <m:ctrlP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11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m:rPr>
                          <m:sty m:val="p"/>
                        </m:rPr>
                        <a:rPr lang="en-US" sz="11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d>
                      <m:r>
                        <a:rPr lang="en-US" sz="11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1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1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1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1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11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1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1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1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1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1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e>
                                    <m:r>
                                      <a:rPr lang="en-US" sz="11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1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1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sz="11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1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4−</m:t>
                                </m:r>
                                <m:r>
                                  <a:rPr lang="en-US" sz="11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sz="11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1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3−</m:t>
                                </m:r>
                                <m:r>
                                  <a:rPr lang="en-US" sz="11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1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1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4−</m:t>
                          </m:r>
                          <m:r>
                            <a:rPr lang="en-US" sz="11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d>
                        <m:dPr>
                          <m:ctrlPr>
                            <a:rPr lang="en-US" sz="11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3−</m:t>
                          </m:r>
                          <m:r>
                            <a:rPr lang="en-US" sz="11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11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−2=0</m:t>
                      </m:r>
                      <m:r>
                        <a:rPr lang="en-US" sz="11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1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1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sz="11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1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1100" b="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tx1"/>
                    </a:solidFill>
                  </a:rPr>
                  <a:t>Step 2: eigenvectors corresponding to each eigenvalue: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1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1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4−</m:t>
                              </m:r>
                              <m:r>
                                <a:rPr lang="en-US" sz="11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sz="11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1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1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3−</m:t>
                              </m:r>
                              <m:r>
                                <a:rPr lang="en-US" sz="11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1100" b="1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=5⇒</m:t>
                    </m:r>
                    <m:d>
                      <m:dPr>
                        <m:begChr m:val="["/>
                        <m:endChr m:val="]"/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4−</m:t>
                              </m:r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3−</m:t>
                              </m:r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sz="1200" b="1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=2⇒</m:t>
                    </m:r>
                    <m:d>
                      <m:dPr>
                        <m:begChr m:val="["/>
                        <m:endChr m:val="]"/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4−</m:t>
                              </m:r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3−</m:t>
                              </m:r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eqArr>
                      </m:e>
                    </m:d>
                  </m:oMath>
                </a14:m>
                <a:endParaRPr lang="en-US" sz="1200" b="1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120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28" name="Rectangle 2">
                <a:extLst>
                  <a:ext uri="{FF2B5EF4-FFF2-40B4-BE49-F238E27FC236}">
                    <a16:creationId xmlns:a16="http://schemas.microsoft.com/office/drawing/2014/main" id="{F0DAA585-B257-4894-AE5F-88817A1C9A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12876"/>
                <a:ext cx="8283338" cy="30492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580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43FEE498-40DF-4AC1-8DDD-7C08D00C15D7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Matrix Decomposition</a:t>
                </a:r>
                <a:br>
                  <a:rPr lang="en-US" dirty="0"/>
                </a:br>
                <a:r>
                  <a:rPr lang="en-US" sz="1050" dirty="0">
                    <a:latin typeface="Helvetica Light" panose="020B0403020202020204"/>
                  </a:rPr>
                  <a:t>(Important tool for obtaining complex computations, e.g.,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en-US" sz="105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05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rad>
                  </m:oMath>
                </a14:m>
                <a:r>
                  <a:rPr lang="en-US" sz="1050" dirty="0">
                    <a:latin typeface="Helvetica Light" panose="020B0403020202020204"/>
                  </a:rPr>
                  <a:t>,</a:t>
                </a:r>
                <a:r>
                  <a:rPr lang="en-US" altLang="en-US" sz="1050" dirty="0">
                    <a:solidFill>
                      <a:srgbClr val="006600"/>
                    </a:solidFill>
                    <a:latin typeface="Helvetica Light" panose="020B0403020202020204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105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05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en-US" sz="105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−3.456</m:t>
                        </m:r>
                      </m:sup>
                    </m:sSup>
                    <m:r>
                      <a:rPr lang="en-US" altLang="en-US" sz="105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en-US" sz="105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05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en-US" sz="105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p>
                    </m:sSup>
                    <m:r>
                      <a:rPr lang="en-US" altLang="en-US" sz="105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050" dirty="0">
                    <a:latin typeface="Helvetica Light" panose="020B0403020202020204"/>
                  </a:rPr>
                  <a:t> and many other results)</a:t>
                </a:r>
                <a:endParaRPr lang="en-US" dirty="0">
                  <a:latin typeface="Helvetica Light" panose="020B0403020202020204"/>
                </a:endParaRPr>
              </a:p>
            </p:txBody>
          </p:sp>
        </mc:Choice>
        <mc:Fallback xmlns="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43FEE498-40DF-4AC1-8DDD-7C08D00C15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3002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760D9-B8F3-4A2C-A675-148D0B21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Matrix Decomposition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F35CC-4DCA-4FF8-A854-A210CEFE55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Eigendecomposition</a:t>
            </a:r>
            <a:r>
              <a:rPr lang="en-US" dirty="0"/>
              <a:t> and Diagonalization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Rectangle 2">
                <a:extLst>
                  <a:ext uri="{FF2B5EF4-FFF2-40B4-BE49-F238E27FC236}">
                    <a16:creationId xmlns:a16="http://schemas.microsoft.com/office/drawing/2014/main" id="{F0DAA585-B257-4894-AE5F-88817A1C9A0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583473"/>
                <a:ext cx="7886700" cy="1483861"/>
              </a:xfr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i="1" dirty="0">
                    <a:solidFill>
                      <a:srgbClr val="C00000"/>
                    </a:solidFill>
                    <a:latin typeface="Helvetica Light" panose="020B0403020202020204"/>
                  </a:rPr>
                  <a:t>Similar matrices: </a:t>
                </a:r>
                <a:r>
                  <a:rPr lang="en-US" sz="1200" i="1" dirty="0">
                    <a:solidFill>
                      <a:schemeClr val="tx1"/>
                    </a:solidFill>
                    <a:latin typeface="Helvetica Light" panose="020B0403020202020204"/>
                  </a:rPr>
                  <a:t>Two matrices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i="1" dirty="0">
                    <a:solidFill>
                      <a:schemeClr val="tx1"/>
                    </a:solidFill>
                    <a:latin typeface="Helvetica Light" panose="020B0403020202020204"/>
                  </a:rPr>
                  <a:t>are similar if there exists an invertible matrix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200" i="1" dirty="0">
                    <a:solidFill>
                      <a:schemeClr val="tx1"/>
                    </a:solidFill>
                    <a:latin typeface="Helvetica Light" panose="020B0403020202020204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endParaRPr lang="en-US" sz="1200" b="1" i="1" dirty="0">
                  <a:solidFill>
                    <a:srgbClr val="006600"/>
                  </a:solidFill>
                  <a:latin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i="1" dirty="0">
                    <a:solidFill>
                      <a:srgbClr val="C00000"/>
                    </a:solidFill>
                    <a:latin typeface="Helvetica Light" panose="020B0403020202020204"/>
                  </a:rPr>
                  <a:t>Diagonal Matrix: </a:t>
                </a:r>
                <a:r>
                  <a:rPr lang="en-US" sz="1200" i="1" dirty="0">
                    <a:solidFill>
                      <a:schemeClr val="tx1"/>
                    </a:solidFill>
                    <a:latin typeface="Helvetica Light" panose="020B0403020202020204"/>
                  </a:rPr>
                  <a:t>A matrix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200" i="1" dirty="0">
                    <a:solidFill>
                      <a:schemeClr val="tx1"/>
                    </a:solidFill>
                    <a:latin typeface="Helvetica Light" panose="020B0403020202020204"/>
                  </a:rPr>
                  <a:t> is diagonal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=0,  ∀ 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1200" i="1" dirty="0">
                  <a:solidFill>
                    <a:srgbClr val="C00000"/>
                  </a:solidFill>
                  <a:latin typeface="Helvetica Light" panose="020B0403020202020204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i="1" dirty="0">
                    <a:solidFill>
                      <a:srgbClr val="C00000"/>
                    </a:solidFill>
                    <a:latin typeface="Helvetica Light" panose="020B0403020202020204"/>
                  </a:rPr>
                  <a:t>Diagonalizable Matrix: </a:t>
                </a:r>
                <a:r>
                  <a:rPr lang="en-US" sz="1200" i="1" dirty="0">
                    <a:solidFill>
                      <a:schemeClr val="tx1"/>
                    </a:solidFill>
                    <a:latin typeface="Helvetica Light" panose="020B0403020202020204"/>
                  </a:rPr>
                  <a:t>A matrix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200" i="1" dirty="0">
                    <a:solidFill>
                      <a:schemeClr val="tx1"/>
                    </a:solidFill>
                    <a:latin typeface="Helvetica Light" panose="020B0403020202020204"/>
                  </a:rPr>
                  <a:t> is diagonalizable if it is </a:t>
                </a:r>
                <a:r>
                  <a:rPr lang="en-US" sz="1200" i="1" dirty="0">
                    <a:solidFill>
                      <a:srgbClr val="0000FF"/>
                    </a:solidFill>
                    <a:latin typeface="Helvetica Light" panose="020B0403020202020204"/>
                  </a:rPr>
                  <a:t>similar to a diagonal matrix</a:t>
                </a:r>
                <a:r>
                  <a:rPr lang="en-US" sz="1200" i="1" dirty="0">
                    <a:solidFill>
                      <a:schemeClr val="tx1"/>
                    </a:solidFill>
                    <a:latin typeface="Helvetica Light" panose="020B0403020202020204"/>
                  </a:rPr>
                  <a:t>, i.e., if there exists a diagonal matrix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1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i="1" dirty="0">
                    <a:solidFill>
                      <a:schemeClr val="tx1"/>
                    </a:solidFill>
                    <a:latin typeface="Helvetica Light" panose="020B0403020202020204"/>
                  </a:rPr>
                  <a:t>and an invertible matrix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200" i="1" dirty="0">
                    <a:solidFill>
                      <a:schemeClr val="tx1"/>
                    </a:solidFill>
                    <a:latin typeface="Helvetica Light" panose="020B0403020202020204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1200" b="1" i="1" dirty="0">
                    <a:solidFill>
                      <a:srgbClr val="006600"/>
                    </a:solidFill>
                    <a:latin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028" name="Rectangle 2">
                <a:extLst>
                  <a:ext uri="{FF2B5EF4-FFF2-40B4-BE49-F238E27FC236}">
                    <a16:creationId xmlns:a16="http://schemas.microsoft.com/office/drawing/2014/main" id="{F0DAA585-B257-4894-AE5F-88817A1C9A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83473"/>
                <a:ext cx="7886700" cy="1483861"/>
              </a:xfr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2">
                <a:extLst>
                  <a:ext uri="{FF2B5EF4-FFF2-40B4-BE49-F238E27FC236}">
                    <a16:creationId xmlns:a16="http://schemas.microsoft.com/office/drawing/2014/main" id="{8D3CBAE2-562E-44CC-9E05-A562FA567FE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28650" y="3319983"/>
                <a:ext cx="7886700" cy="1337315"/>
              </a:xfrm>
              <a:prstGeom prst="rect">
                <a:avLst/>
              </a:prstGeo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Courier New" panose="02070309020205020404" pitchFamily="49" charset="0"/>
                  <a:buChar char="o"/>
                  <a:defRPr sz="14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Wingdings" pitchFamily="2" charset="2"/>
                  <a:buChar char="§"/>
                  <a:defRPr sz="12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sz="1200" i="1" dirty="0">
                    <a:solidFill>
                      <a:srgbClr val="C00000"/>
                    </a:solidFill>
                    <a:latin typeface="Helvetica Light" panose="020B0403020202020204"/>
                  </a:rPr>
                  <a:t>Theorem (</a:t>
                </a:r>
                <a:r>
                  <a:rPr lang="en-US" sz="1200" i="1" dirty="0" err="1">
                    <a:solidFill>
                      <a:srgbClr val="C00000"/>
                    </a:solidFill>
                    <a:latin typeface="Helvetica Light" panose="020B0403020202020204"/>
                  </a:rPr>
                  <a:t>Eigendecomposition</a:t>
                </a:r>
                <a:r>
                  <a:rPr lang="en-US" sz="1200" i="1" dirty="0">
                    <a:solidFill>
                      <a:srgbClr val="C00000"/>
                    </a:solidFill>
                    <a:latin typeface="Helvetica Light" panose="020B0403020202020204"/>
                  </a:rPr>
                  <a:t>):</a:t>
                </a:r>
                <a:r>
                  <a:rPr lang="en-US" sz="1200" b="1" i="1" dirty="0">
                    <a:solidFill>
                      <a:srgbClr val="C00000"/>
                    </a:solidFill>
                    <a:latin typeface="Helvetica Light" panose="020B0403020202020204"/>
                  </a:rPr>
                  <a:t> </a:t>
                </a:r>
                <a:r>
                  <a:rPr lang="en-US" sz="1200" i="1" dirty="0">
                    <a:solidFill>
                      <a:schemeClr val="tx1"/>
                    </a:solidFill>
                    <a:latin typeface="Helvetica Light" panose="020B0403020202020204"/>
                  </a:rPr>
                  <a:t>A square matrix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200" i="1" dirty="0">
                    <a:solidFill>
                      <a:schemeClr val="tx1"/>
                    </a:solidFill>
                    <a:latin typeface="Helvetica Light" panose="020B0403020202020204"/>
                  </a:rPr>
                  <a:t> can be factored into</a:t>
                </a:r>
              </a:p>
              <a:p>
                <a:pPr marL="0" indent="0" algn="ctr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𝑷𝑫</m:t>
                          </m:r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1200" b="1" i="1" dirty="0">
                  <a:solidFill>
                    <a:srgbClr val="006600"/>
                  </a:solidFill>
                  <a:latin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sz="1200" i="1" dirty="0">
                    <a:solidFill>
                      <a:schemeClr val="tx1"/>
                    </a:solidFill>
                    <a:latin typeface="Helvetica Light" panose="020B0403020202020204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200" b="1" i="1" dirty="0">
                    <a:solidFill>
                      <a:srgbClr val="006600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sz="1200" i="1" dirty="0">
                    <a:solidFill>
                      <a:schemeClr val="tx1"/>
                    </a:solidFill>
                    <a:latin typeface="Helvetica Light" panose="020B0403020202020204"/>
                  </a:rPr>
                  <a:t>is a matrix whose columns are the eigenvectors of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1200" i="1" dirty="0">
                    <a:solidFill>
                      <a:schemeClr val="tx1"/>
                    </a:solidFill>
                    <a:latin typeface="Helvetica Light" panose="020B0403020202020204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1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i="1" dirty="0">
                    <a:solidFill>
                      <a:schemeClr val="tx1"/>
                    </a:solidFill>
                    <a:latin typeface="Helvetica Light" panose="020B0403020202020204"/>
                  </a:rPr>
                  <a:t>is a diagonal matrix whose diagonal entries are eigenvalues of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1200" i="1" dirty="0">
                    <a:solidFill>
                      <a:srgbClr val="006600"/>
                    </a:solidFill>
                    <a:latin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Rectangle 2">
                <a:extLst>
                  <a:ext uri="{FF2B5EF4-FFF2-40B4-BE49-F238E27FC236}">
                    <a16:creationId xmlns:a16="http://schemas.microsoft.com/office/drawing/2014/main" id="{8D3CBAE2-562E-44CC-9E05-A562FA567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319983"/>
                <a:ext cx="7886700" cy="13373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60332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760D9-B8F3-4A2C-A675-148D0B21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Matrix Decomposition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F35CC-4DCA-4FF8-A854-A210CEFE55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Eigendecomposition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Rectangle 2">
                <a:extLst>
                  <a:ext uri="{FF2B5EF4-FFF2-40B4-BE49-F238E27FC236}">
                    <a16:creationId xmlns:a16="http://schemas.microsoft.com/office/drawing/2014/main" id="{F0DAA585-B257-4894-AE5F-88817A1C9A0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529368"/>
                <a:ext cx="8283338" cy="2817444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1200" b="1" dirty="0">
                    <a:solidFill>
                      <a:schemeClr val="tx1"/>
                    </a:solidFill>
                  </a:rPr>
                  <a:t>Proof.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 is diagonalizable if it is similar to a diagonal matrix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, i.e., if there exists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𝑨𝑷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200" b="1" i="1" dirty="0">
                    <a:solidFill>
                      <a:srgbClr val="0066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which is the same as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𝑨𝑷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𝑷𝑫</m:t>
                    </m:r>
                  </m:oMath>
                </a14:m>
                <a:r>
                  <a:rPr lang="en-US" sz="1200" b="1" i="1" dirty="0">
                    <a:solidFill>
                      <a:srgbClr val="006600"/>
                    </a:solidFill>
                    <a:latin typeface="Cambria Math" panose="02040503050406030204" pitchFamily="18" charset="0"/>
                  </a:rPr>
                  <a:t>. </a:t>
                </a:r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be a diagonal matrix with the eigenvalues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 on its main diagonal entries and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. Then: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𝑨𝑷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sSub>
                          <m:sSubPr>
                            <m:ctrlPr>
                              <a:rPr lang="en-US" sz="120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20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sSub>
                          <m:sSubPr>
                            <m:ctrlP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20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b="1" i="1" dirty="0">
                    <a:solidFill>
                      <a:srgbClr val="006600"/>
                    </a:solidFill>
                    <a:latin typeface="Cambria Math" panose="02040503050406030204" pitchFamily="18" charset="0"/>
                  </a:rPr>
                  <a:t>.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sz="1200" b="1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𝑷𝑫</m:t>
                      </m:r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20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20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20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This implies that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sSub>
                          <m:sSubPr>
                            <m:ctrlPr>
                              <a:rPr lang="en-US" sz="120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20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sSub>
                          <m:sSubPr>
                            <m:ctrlP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20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sSub>
                      <m:sSub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200" i="1" dirty="0">
                    <a:solidFill>
                      <a:srgbClr val="006600"/>
                    </a:solidFill>
                    <a:latin typeface="Cambria Math" panose="02040503050406030204" pitchFamily="18" charset="0"/>
                  </a:rPr>
                  <a:t>. </a:t>
                </a:r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200" b="1" i="1" dirty="0">
                    <a:solidFill>
                      <a:srgbClr val="0066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must be an eigenvector corresponding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i="1" dirty="0">
                    <a:solidFill>
                      <a:srgbClr val="006600"/>
                    </a:solidFill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028" name="Rectangle 2">
                <a:extLst>
                  <a:ext uri="{FF2B5EF4-FFF2-40B4-BE49-F238E27FC236}">
                    <a16:creationId xmlns:a16="http://schemas.microsoft.com/office/drawing/2014/main" id="{F0DAA585-B257-4894-AE5F-88817A1C9A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29368"/>
                <a:ext cx="8283338" cy="2817444"/>
              </a:xfrm>
              <a:blipFill>
                <a:blip r:embed="rId2"/>
                <a:stretch>
                  <a:fillRect b="-8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81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760D9-B8F3-4A2C-A675-148D0B21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Matrix Decomposition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F35CC-4DCA-4FF8-A854-A210CEFE55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Real Powers of a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2C6E2744-0D09-4AA4-9CB9-AF65F934F0C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25166" y="1467299"/>
                <a:ext cx="7886700" cy="3268473"/>
              </a:xfrm>
              <a:prstGeom prst="rect">
                <a:avLst/>
              </a:prstGeo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Courier New" panose="02070309020205020404" pitchFamily="49" charset="0"/>
                  <a:buChar char="o"/>
                  <a:defRPr sz="14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Wingdings" pitchFamily="2" charset="2"/>
                  <a:buChar char="§"/>
                  <a:defRPr sz="12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dirty="0">
                    <a:solidFill>
                      <a:srgbClr val="0000FF"/>
                    </a:solidFill>
                    <a:latin typeface="Helvetica Light" panose="020B0403020202020204"/>
                  </a:rPr>
                  <a:t>Remark: </a:t>
                </a:r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, we can see: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𝑷𝑫</m:t>
                              </m:r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𝑷𝑫𝑷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𝑷𝑫</m:t>
                      </m:r>
                      <m:d>
                        <m:dPr>
                          <m:ctrlP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</m:d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sSup>
                        <m:sSupPr>
                          <m:ctrlP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𝑷𝑫𝑰𝑫</m:t>
                      </m:r>
                      <m:sSup>
                        <m:sSupPr>
                          <m:ctrlP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𝑷𝑫𝑫</m:t>
                      </m:r>
                      <m:sSup>
                        <m:sSupPr>
                          <m:ctrlP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sSup>
                        <m:sSupPr>
                          <m:ctrlP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b="1" dirty="0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sSup>
                                <m:sSupPr>
                                  <m:ctrlPr>
                                    <a:rPr lang="en-US" sz="1200" b="1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𝑷𝑫𝑷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sSup>
                        <m:sSupPr>
                          <m:ctrlP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</m:d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sSup>
                        <m:sSupPr>
                          <m:ctrlP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sSup>
                        <m:sSupPr>
                          <m:ctrlP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sSup>
                        <m:sSupPr>
                          <m:ctrlP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sSup>
                        <m:sSupPr>
                          <m:ctrlP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sSup>
                        <m:sSupPr>
                          <m:ctrlP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sSup>
                        <m:sSupPr>
                          <m:ctrlP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b="1" dirty="0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1200" b="1" dirty="0">
                  <a:solidFill>
                    <a:srgbClr val="006600"/>
                  </a:solidFill>
                  <a:latin typeface="Helvetica Light" panose="020B0403020202020204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Continuing this way, we can verify that </a:t>
                </a:r>
                <a:endParaRPr lang="en-US" sz="1200" b="1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sSup>
                            <m:sSupPr>
                              <m:ctrlPr>
                                <a:rPr lang="en-US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200" b="1" dirty="0">
                  <a:solidFill>
                    <a:srgbClr val="0000FF"/>
                  </a:solidFill>
                  <a:latin typeface="Helvetica Light" panose="020B0403020202020204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It can be shown that the above result holds generally for </a:t>
                </a:r>
                <a:r>
                  <a:rPr lang="en-US" sz="1200" dirty="0">
                    <a:solidFill>
                      <a:srgbClr val="0000FF"/>
                    </a:solidFill>
                    <a:latin typeface="Helvetica Light" panose="020B0403020202020204"/>
                  </a:rPr>
                  <a:t>any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2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1200" dirty="0">
                    <a:solidFill>
                      <a:srgbClr val="0000FF"/>
                    </a:solidFill>
                    <a:latin typeface="Helvetica Light" panose="020B0403020202020204"/>
                  </a:rPr>
                  <a:t> </a:t>
                </a:r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not just integer values. This result, which is based on matrix decomposition, is extremely important in finding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 when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 is a very large number or when it is a real number (e.g.,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rad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−3.21</m:t>
                        </m:r>
                      </m:sup>
                    </m:sSup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) in which case the direct approach is not applicable.   </a:t>
                </a:r>
              </a:p>
            </p:txBody>
          </p:sp>
        </mc:Choice>
        <mc:Fallback xmlns=""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2C6E2744-0D09-4AA4-9CB9-AF65F934F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66" y="1467299"/>
                <a:ext cx="7886700" cy="32684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354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11"/>
          <p:cNvSpPr>
            <a:spLocks noGrp="1" noChangeArrowheads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General Norm of a Vector</a:t>
            </a:r>
          </a:p>
        </p:txBody>
      </p:sp>
    </p:spTree>
    <p:extLst>
      <p:ext uri="{BB962C8B-B14F-4D97-AF65-F5344CB8AC3E}">
        <p14:creationId xmlns:p14="http://schemas.microsoft.com/office/powerpoint/2010/main" val="11999896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760D9-B8F3-4A2C-A675-148D0B21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Matrix Decomposition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F35CC-4DCA-4FF8-A854-A210CEFE55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Exponential and Logarithm of a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2C6E2744-0D09-4AA4-9CB9-AF65F934F0C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77398" y="1467299"/>
                <a:ext cx="7886700" cy="1917346"/>
              </a:xfrm>
              <a:prstGeom prst="rect">
                <a:avLst/>
              </a:prstGeo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Courier New" panose="02070309020205020404" pitchFamily="49" charset="0"/>
                  <a:buChar char="o"/>
                  <a:defRPr sz="14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Wingdings" pitchFamily="2" charset="2"/>
                  <a:buChar char="§"/>
                  <a:defRPr sz="12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i="1" dirty="0">
                    <a:solidFill>
                      <a:srgbClr val="C00000"/>
                    </a:solidFill>
                    <a:latin typeface="Helvetica Light" panose="020B0403020202020204"/>
                  </a:rPr>
                  <a:t>Definition: </a:t>
                </a:r>
                <a:r>
                  <a:rPr lang="en-US" sz="1200" i="1" dirty="0">
                    <a:solidFill>
                      <a:schemeClr val="tx1"/>
                    </a:solidFill>
                    <a:latin typeface="Helvetica Light" panose="020B0403020202020204"/>
                  </a:rPr>
                  <a:t>For a matrix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200" i="1" dirty="0">
                    <a:solidFill>
                      <a:schemeClr val="tx1"/>
                    </a:solidFill>
                    <a:latin typeface="Helvetica Light" panose="020B0403020202020204"/>
                  </a:rPr>
                  <a:t>, the exponential of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1200" i="1" dirty="0">
                    <a:solidFill>
                      <a:schemeClr val="tx1"/>
                    </a:solidFill>
                    <a:latin typeface="Helvetica Light" panose="020B0403020202020204"/>
                  </a:rPr>
                  <a:t> is defined by the Taylor expansion of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1200" i="1" dirty="0">
                    <a:solidFill>
                      <a:schemeClr val="tx1"/>
                    </a:solidFill>
                    <a:latin typeface="Helvetica Light" panose="020B0403020202020204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i="1" dirty="0">
                    <a:solidFill>
                      <a:schemeClr val="tx1"/>
                    </a:solidFill>
                    <a:latin typeface="Helvetica Light" panose="020B0403020202020204"/>
                  </a:rPr>
                  <a:t>as: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p>
                      </m:sSup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1200" b="1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i="1" dirty="0">
                    <a:solidFill>
                      <a:srgbClr val="C00000"/>
                    </a:solidFill>
                    <a:latin typeface="Helvetica Light" panose="020B0403020202020204"/>
                  </a:rPr>
                  <a:t>Theorem: </a:t>
                </a:r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For a diagonalizable matrix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, we have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p>
                      </m:sSup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sSup>
                        <m:sSupPr>
                          <m:ctrlPr>
                            <a:rPr lang="en-US" sz="1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p>
                      </m:sSup>
                      <m:sSup>
                        <m:sSupPr>
                          <m:ctrlP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solidFill>
                                                  <a:srgbClr val="0066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solidFill>
                                                  <a:srgbClr val="0066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solidFill>
                                                  <a:srgbClr val="0066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e>
                                  <m:e>
                                    <m: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solidFill>
                                                  <a:srgbClr val="0066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solidFill>
                                                  <a:srgbClr val="0066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rgbClr val="0066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200" b="1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1200" b="1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1200" b="1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2C6E2744-0D09-4AA4-9CB9-AF65F934F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98" y="1467299"/>
                <a:ext cx="7886700" cy="19173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>
                <a:extLst>
                  <a:ext uri="{FF2B5EF4-FFF2-40B4-BE49-F238E27FC236}">
                    <a16:creationId xmlns:a16="http://schemas.microsoft.com/office/drawing/2014/main" id="{3CB75F2E-431F-4B6B-BDBF-D852FD1D7B5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79767" y="3493721"/>
                <a:ext cx="8282096" cy="16497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Courier New" panose="02070309020205020404" pitchFamily="49" charset="0"/>
                  <a:buChar char="o"/>
                  <a:defRPr sz="14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Wingdings" pitchFamily="2" charset="2"/>
                  <a:buChar char="§"/>
                  <a:defRPr sz="12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200" b="1" dirty="0">
                    <a:solidFill>
                      <a:schemeClr val="tx1"/>
                    </a:solidFill>
                    <a:latin typeface="Helvetica Light" panose="020B0403020202020204"/>
                  </a:rPr>
                  <a:t>Proof. 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5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5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05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p>
                      </m:sSup>
                      <m:r>
                        <a:rPr lang="en-US" sz="105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105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5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05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05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05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5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105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05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sz="105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05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05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5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105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105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05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105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1050" b="1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5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105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05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5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𝑷𝑫𝑷</m:t>
                          </m:r>
                        </m:e>
                        <m:sup>
                          <m:r>
                            <a:rPr lang="en-US" sz="105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05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05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05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5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sSup>
                                <m:sSupPr>
                                  <m:ctrlPr>
                                    <a:rPr lang="en-US" sz="1050" b="1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50" b="1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p>
                                  <m:r>
                                    <a:rPr lang="en-US" sz="105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05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p>
                              <m:r>
                                <a:rPr lang="en-US" sz="105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n-US" sz="105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sz="105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sz="105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105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sz="105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05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sz="105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05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050" b="1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50" b="1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p>
                                  <m:r>
                                    <a:rPr lang="en-US" sz="105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05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den>
                          </m:f>
                          <m:r>
                            <a:rPr lang="en-US" sz="105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05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050" b="1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50" b="1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p>
                                  <m:r>
                                    <a:rPr lang="en-US" sz="105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05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3!</m:t>
                              </m:r>
                            </m:den>
                          </m:f>
                          <m:r>
                            <a:rPr lang="en-US" sz="105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  <m:sSup>
                        <m:sSupPr>
                          <m:ctrlPr>
                            <a:rPr lang="en-US" sz="105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5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sz="105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05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05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5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05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05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05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b>
                                      <m:sSubPr>
                                        <m:ctrlPr>
                                          <a:rPr lang="en-US" sz="105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sz="105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05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05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Sup>
                                          <m:sSubSupPr>
                                            <m:ctrlPr>
                                              <a:rPr lang="en-US" sz="1050" b="0" i="1" smtClean="0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05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050" b="0" i="1" smtClean="0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r>
                                          <a:rPr lang="en-US" sz="105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2!</m:t>
                                        </m:r>
                                      </m:den>
                                    </m:f>
                                    <m:r>
                                      <a:rPr lang="en-US" sz="105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+…</m:t>
                                    </m:r>
                                  </m:e>
                                  <m:e>
                                    <m:r>
                                      <a:rPr lang="en-US" sz="105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sz="105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05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sz="105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sz="105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05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05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sz="105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b>
                                      <m:sSubPr>
                                        <m:ctrlPr>
                                          <a:rPr lang="en-US" sz="105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sz="105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sz="105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05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Sup>
                                          <m:sSubSupPr>
                                            <m:ctrlPr>
                                              <a:rPr lang="en-US" sz="105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05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b="0" i="1" smtClean="0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050" b="0" i="1" smtClean="0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r>
                                          <a:rPr lang="en-US" sz="105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05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!</m:t>
                                        </m:r>
                                      </m:den>
                                    </m:f>
                                    <m:r>
                                      <a:rPr lang="en-US" sz="105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+…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105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sz="105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05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05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5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05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05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sz="105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05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sz="1050" i="1">
                                                <a:solidFill>
                                                  <a:srgbClr val="0066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i="1">
                                                <a:solidFill>
                                                  <a:srgbClr val="0066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i="1">
                                                <a:solidFill>
                                                  <a:srgbClr val="0066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e>
                                  <m:e>
                                    <m:r>
                                      <a:rPr lang="en-US" sz="105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sz="105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05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sz="105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sz="105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05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05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sz="105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05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sz="1050" i="1">
                                                <a:solidFill>
                                                  <a:srgbClr val="0066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i="1">
                                                <a:solidFill>
                                                  <a:srgbClr val="0066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i="1">
                                                <a:solidFill>
                                                  <a:srgbClr val="0066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  <m:r>
                            <a:rPr lang="en-US" sz="105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sz="105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050" b="1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2">
                <a:extLst>
                  <a:ext uri="{FF2B5EF4-FFF2-40B4-BE49-F238E27FC236}">
                    <a16:creationId xmlns:a16="http://schemas.microsoft.com/office/drawing/2014/main" id="{3CB75F2E-431F-4B6B-BDBF-D852FD1D7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67" y="3493721"/>
                <a:ext cx="8282096" cy="1649779"/>
              </a:xfrm>
              <a:prstGeom prst="rect">
                <a:avLst/>
              </a:prstGeom>
              <a:blipFill>
                <a:blip r:embed="rId3"/>
                <a:stretch>
                  <a:fillRect l="-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58209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760D9-B8F3-4A2C-A675-148D0B21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Matrix Decomposition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F35CC-4DCA-4FF8-A854-A210CEFE55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Exponential and Logarithm of a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2C6E2744-0D09-4AA4-9CB9-AF65F934F0C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77398" y="1467300"/>
                <a:ext cx="7886700" cy="1060948"/>
              </a:xfrm>
              <a:prstGeom prst="rect">
                <a:avLst/>
              </a:prstGeo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Courier New" panose="02070309020205020404" pitchFamily="49" charset="0"/>
                  <a:buChar char="o"/>
                  <a:defRPr sz="14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Wingdings" pitchFamily="2" charset="2"/>
                  <a:buChar char="§"/>
                  <a:defRPr sz="12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i="1" dirty="0">
                    <a:solidFill>
                      <a:srgbClr val="C00000"/>
                    </a:solidFill>
                    <a:latin typeface="Helvetica Light" panose="020B0403020202020204"/>
                  </a:rPr>
                  <a:t>Theorem: </a:t>
                </a:r>
                <a:r>
                  <a:rPr lang="en-US" sz="1200" i="1" dirty="0">
                    <a:latin typeface="Helvetica Light" panose="020B0403020202020204"/>
                  </a:rPr>
                  <a:t>F</a:t>
                </a:r>
                <a:r>
                  <a:rPr lang="en-US" sz="1200" i="1" dirty="0">
                    <a:solidFill>
                      <a:schemeClr val="tx1"/>
                    </a:solidFill>
                    <a:latin typeface="Helvetica Light" panose="020B0403020202020204"/>
                  </a:rPr>
                  <a:t>or a diagonalizable matrix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200" i="1" dirty="0">
                    <a:latin typeface="Helvetica Light" panose="020B0403020202020204"/>
                  </a:rPr>
                  <a:t> , we have</a:t>
                </a:r>
                <a:endParaRPr lang="en-US" sz="1200" b="1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1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sz="1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func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12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brk m:alnAt="7"/>
                                      </m:rPr>
                                      <a:rPr lang="en-US" sz="12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sz="12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12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brk m:alnAt="7"/>
                                      </m:rPr>
                                      <a:rPr lang="en-US" sz="12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sz="12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200" b="1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1200" b="1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1200" b="1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2C6E2744-0D09-4AA4-9CB9-AF65F934F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98" y="1467300"/>
                <a:ext cx="7886700" cy="10609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>
                <a:extLst>
                  <a:ext uri="{FF2B5EF4-FFF2-40B4-BE49-F238E27FC236}">
                    <a16:creationId xmlns:a16="http://schemas.microsoft.com/office/drawing/2014/main" id="{3CB75F2E-431F-4B6B-BDBF-D852FD1D7B5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19395" y="2615253"/>
                <a:ext cx="9010935" cy="2117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Courier New" panose="02070309020205020404" pitchFamily="49" charset="0"/>
                  <a:buChar char="o"/>
                  <a:defRPr sz="14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Wingdings" pitchFamily="2" charset="2"/>
                  <a:buChar char="§"/>
                  <a:defRPr sz="12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b="1" dirty="0">
                    <a:solidFill>
                      <a:schemeClr val="tx1"/>
                    </a:solidFill>
                    <a:latin typeface="Helvetica Light" panose="020B0403020202020204"/>
                  </a:rPr>
                  <a:t>Proof.  </a:t>
                </a:r>
                <a:r>
                  <a:rPr lang="en-US" sz="1100" dirty="0">
                    <a:solidFill>
                      <a:schemeClr val="tx1"/>
                    </a:solidFill>
                    <a:latin typeface="Helvetica Light" panose="020B0403020202020204"/>
                  </a:rPr>
                  <a:t>It is enough to show that the above formula satisfies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unc>
                          <m:funcPr>
                            <m:ctrlPr>
                              <a:rPr lang="en-US" sz="11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11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𝑙𝑛</m:t>
                            </m:r>
                          </m:fName>
                          <m:e>
                            <m:r>
                              <a:rPr lang="en-US" sz="11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func>
                      </m:sup>
                    </m:sSup>
                    <m:r>
                      <a:rPr lang="en-US" sz="11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1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1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sSup>
                          <m:sSupPr>
                            <m:ctrlPr>
                              <a:rPr lang="en-US" sz="11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1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p>
                        </m:sSup>
                      </m:e>
                    </m:func>
                    <m:r>
                      <a:rPr lang="en-US" sz="11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1100" dirty="0">
                    <a:solidFill>
                      <a:srgbClr val="006600"/>
                    </a:solidFill>
                    <a:latin typeface="Helvetica Light" panose="020B0403020202020204"/>
                  </a:rPr>
                  <a:t>. </a:t>
                </a:r>
                <a:r>
                  <a:rPr lang="en-US" sz="1100" dirty="0">
                    <a:solidFill>
                      <a:schemeClr val="tx1"/>
                    </a:solidFill>
                    <a:latin typeface="Helvetica Light" panose="020B0403020202020204"/>
                  </a:rPr>
                  <a:t>We show only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unc>
                          <m:funcPr>
                            <m:ctrlPr>
                              <a:rPr lang="en-US" sz="11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11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𝑙𝑛</m:t>
                            </m:r>
                          </m:fName>
                          <m:e>
                            <m:r>
                              <a:rPr lang="en-US" sz="11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func>
                      </m:sup>
                    </m:sSup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sz="1100" dirty="0">
                    <a:solidFill>
                      <a:srgbClr val="006600"/>
                    </a:solidFill>
                    <a:latin typeface="Helvetica Light" panose="020B0403020202020204"/>
                  </a:rPr>
                  <a:t> </a:t>
                </a:r>
                <a:r>
                  <a:rPr lang="en-US" sz="1100" dirty="0">
                    <a:solidFill>
                      <a:schemeClr val="tx1"/>
                    </a:solidFill>
                    <a:latin typeface="Helvetica Light" panose="020B0403020202020204"/>
                  </a:rPr>
                  <a:t>as showing the other is very similar.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US" sz="11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11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</m:fName>
                            <m:e>
                              <m:r>
                                <a:rPr lang="en-US" sz="11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func>
                        </m:sup>
                      </m:sSup>
                      <m:r>
                        <a:rPr lang="en-US" sz="11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11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1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func>
                      <m:r>
                        <a:rPr lang="en-US" sz="11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1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1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unc>
                                <m:funcPr>
                                  <m:ctrlPr>
                                    <a:rPr lang="en-US" sz="1100" b="1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11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𝑙𝑛</m:t>
                                  </m:r>
                                </m:fName>
                                <m:e>
                                  <m:r>
                                    <a:rPr lang="en-US" sz="1100" b="1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func>
                              <m:r>
                                <a:rPr lang="en-US" sz="11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1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sz="11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1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unc>
                                <m:funcPr>
                                  <m:ctrlPr>
                                    <a:rPr lang="en-US" sz="1100" b="1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11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𝑙𝑛</m:t>
                                  </m:r>
                                </m:fName>
                                <m:e>
                                  <m:r>
                                    <a:rPr lang="en-US" sz="1100" b="1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func>
                              <m:r>
                                <a:rPr lang="en-US" sz="11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1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1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11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+…=</m:t>
                      </m:r>
                      <m:r>
                        <a:rPr lang="en-US" sz="11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11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1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1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unc>
                                      <m:funcPr>
                                        <m:ctrlPr>
                                          <a:rPr lang="en-US" sz="11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1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sz="11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en-US" sz="11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1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  <m:e>
                                    <m:r>
                                      <a:rPr lang="en-US" sz="11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sz="11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1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sz="11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sz="11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1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1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func>
                                      <m:funcPr>
                                        <m:ctrlPr>
                                          <a:rPr lang="en-US" sz="11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1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sz="11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en-US" sz="11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1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</m:mr>
                              </m:m>
                            </m:e>
                          </m:d>
                          <m: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sz="11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1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1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1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1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100" b="0" i="1" smtClean="0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en-US" sz="1100" i="1">
                                                    <a:solidFill>
                                                      <a:srgbClr val="0000FF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1100" i="1">
                                                    <a:solidFill>
                                                      <a:srgbClr val="0000FF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  <m:r>
                                                  <a:rPr lang="en-US" sz="1100" i="1">
                                                    <a:solidFill>
                                                      <a:srgbClr val="0000FF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fNam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1100" i="1">
                                                        <a:solidFill>
                                                          <a:srgbClr val="0000FF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100" i="1">
                                                        <a:solidFill>
                                                          <a:srgbClr val="0000FF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𝜆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100" i="1">
                                                        <a:solidFill>
                                                          <a:srgbClr val="0000FF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fun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sz="11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sz="11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1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sz="11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sz="11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1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1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sz="110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1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en-US" sz="1100" i="1">
                                                    <a:solidFill>
                                                      <a:srgbClr val="0000FF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1100" i="1">
                                                    <a:solidFill>
                                                      <a:srgbClr val="0000FF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  <m:r>
                                                  <a:rPr lang="en-US" sz="1100" i="1">
                                                    <a:solidFill>
                                                      <a:srgbClr val="0000FF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fNam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1100" i="1">
                                                        <a:solidFill>
                                                          <a:srgbClr val="0000FF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100" i="1">
                                                        <a:solidFill>
                                                          <a:srgbClr val="0000FF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𝜆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100" b="0" i="1" smtClean="0">
                                                        <a:solidFill>
                                                          <a:srgbClr val="0000FF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𝑛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fun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1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  <m: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sz="11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1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sz="11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en-US" sz="11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11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brk m:alnAt="7"/>
                                      </m:rPr>
                                      <a:rPr lang="en-US" sz="11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sz="11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11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1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1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1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1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2!</m:t>
                                        </m:r>
                                      </m:den>
                                    </m:f>
                                  </m:e>
                                </m:func>
                                <m:sSup>
                                  <m:sSupPr>
                                    <m:ctrlPr>
                                      <a:rPr lang="en-US" sz="11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1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unc>
                                          <m:funcPr>
                                            <m:ctrlPr>
                                              <a:rPr lang="en-US" sz="11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1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sz="11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fNam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100" i="1">
                                                    <a:solidFill>
                                                      <a:srgbClr val="0000FF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100" i="1">
                                                    <a:solidFill>
                                                      <a:srgbClr val="0000FF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100" i="1">
                                                    <a:solidFill>
                                                      <a:srgbClr val="0000FF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func>
                                      </m:e>
                                    </m:d>
                                  </m:e>
                                  <m:sup>
                                    <m:r>
                                      <a:rPr lang="en-US" sz="11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1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+…</m:t>
                                </m:r>
                              </m:e>
                              <m:e>
                                <m:r>
                                  <a:rPr lang="en-US" sz="11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1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1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1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11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brk m:alnAt="7"/>
                                      </m:rPr>
                                      <a:rPr lang="en-US" sz="11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sz="11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11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sz="11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1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1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1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2!</m:t>
                                        </m:r>
                                      </m:den>
                                    </m:f>
                                  </m:e>
                                </m:func>
                                <m:sSup>
                                  <m:sSupPr>
                                    <m:ctrlPr>
                                      <a:rPr lang="en-US" sz="11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1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unc>
                                          <m:funcPr>
                                            <m:ctrlPr>
                                              <a:rPr lang="en-US" sz="11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1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sz="11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fNam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100" i="1">
                                                    <a:solidFill>
                                                      <a:srgbClr val="0000FF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100" i="1">
                                                    <a:solidFill>
                                                      <a:srgbClr val="0000FF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100" b="0" i="1" smtClean="0">
                                                    <a:solidFill>
                                                      <a:srgbClr val="0000FF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func>
                                      </m:e>
                                    </m:d>
                                  </m:e>
                                  <m:sup>
                                    <m:r>
                                      <a:rPr lang="en-US" sz="11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1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+…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sz="11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1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11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unc>
                                      <m:funcPr>
                                        <m:ctrlPr>
                                          <a:rPr lang="en-US" sz="11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1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sz="11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en-US" sz="11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1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sup>
                                </m:sSup>
                              </m:e>
                              <m:e>
                                <m:r>
                                  <a:rPr lang="en-US" sz="11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1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1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1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11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unc>
                                      <m:funcPr>
                                        <m:ctrlPr>
                                          <a:rPr lang="en-US" sz="11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1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sz="11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en-US" sz="11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1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b="0" i="1" smtClean="0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sup>
                                </m:sSup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sz="11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1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1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1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1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1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1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sz="11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1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𝑷𝑫</m:t>
                      </m:r>
                      <m:sSup>
                        <m:sSupPr>
                          <m:ctrlP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sz="11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1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1100" b="1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2">
                <a:extLst>
                  <a:ext uri="{FF2B5EF4-FFF2-40B4-BE49-F238E27FC236}">
                    <a16:creationId xmlns:a16="http://schemas.microsoft.com/office/drawing/2014/main" id="{3CB75F2E-431F-4B6B-BDBF-D852FD1D7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95" y="2615253"/>
                <a:ext cx="9010935" cy="2117967"/>
              </a:xfrm>
              <a:prstGeom prst="rect">
                <a:avLst/>
              </a:prstGeom>
              <a:blipFill>
                <a:blip r:embed="rId3"/>
                <a:stretch>
                  <a:fillRect b="-77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23631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760D9-B8F3-4A2C-A675-148D0B21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Matrix Decomposition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F35CC-4DCA-4FF8-A854-A210CEFE55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2">
                <a:extLst>
                  <a:ext uri="{FF2B5EF4-FFF2-40B4-BE49-F238E27FC236}">
                    <a16:creationId xmlns:a16="http://schemas.microsoft.com/office/drawing/2014/main" id="{75F06246-09FC-4B55-8205-0B472E733078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69665" y="1529367"/>
                <a:ext cx="8283338" cy="345206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11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1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11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1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1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sz="1100" b="1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en-US" sz="1100" dirty="0">
                    <a:solidFill>
                      <a:schemeClr val="tx1"/>
                    </a:solidFill>
                  </a:rPr>
                  <a:t>find the following values: </a:t>
                </a:r>
                <a:endParaRPr lang="en-US" altLang="en-US" sz="110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228600" indent="-228600">
                  <a:lnSpc>
                    <a:spcPct val="100000"/>
                  </a:lnSpc>
                  <a:buFont typeface="+mj-lt"/>
                  <a:buAutoNum type="alphaLcPeriod"/>
                </a:pPr>
                <a:r>
                  <a:rPr lang="en-US" altLang="en-US" sz="1100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en-US" sz="11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rad>
                  </m:oMath>
                </a14:m>
                <a:r>
                  <a:rPr lang="en-US" altLang="en-US" sz="1100" dirty="0">
                    <a:solidFill>
                      <a:schemeClr val="tx1"/>
                    </a:solidFill>
                  </a:rPr>
                  <a:t>  </a:t>
                </a:r>
              </a:p>
              <a:p>
                <a:pPr marL="228600" indent="-228600">
                  <a:lnSpc>
                    <a:spcPct val="100000"/>
                  </a:lnSpc>
                  <a:buFont typeface="+mj-lt"/>
                  <a:buAutoNum type="alphaLcPeriod"/>
                </a:pPr>
                <a:r>
                  <a:rPr lang="en-US" altLang="en-US" sz="1100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11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en-US" sz="11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altLang="en-US" sz="1100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en-US" sz="11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en-US" sz="11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≈2.718</m:t>
                    </m:r>
                    <m:r>
                      <a:rPr lang="en-US" altLang="en-US" sz="1100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en-US" sz="1100" dirty="0">
                    <a:solidFill>
                      <a:schemeClr val="tx1"/>
                    </a:solidFill>
                  </a:rPr>
                  <a:t> the Euler's constant).</a:t>
                </a:r>
              </a:p>
              <a:p>
                <a:pPr marL="228600" indent="-228600">
                  <a:lnSpc>
                    <a:spcPct val="100000"/>
                  </a:lnSpc>
                  <a:buFont typeface="+mj-lt"/>
                  <a:buAutoNum type="alphaLcPeriod"/>
                </a:pPr>
                <a:r>
                  <a:rPr lang="en-US" altLang="en-US" sz="1100" b="0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11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1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p>
                    </m:sSup>
                  </m:oMath>
                </a14:m>
                <a:endParaRPr lang="en-US" altLang="en-US" sz="1100" b="1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1100" b="1" dirty="0">
                    <a:solidFill>
                      <a:schemeClr val="tx1"/>
                    </a:solidFill>
                  </a:rPr>
                  <a:t>Solution. </a:t>
                </a:r>
                <a:r>
                  <a:rPr lang="en-US" sz="1100" dirty="0">
                    <a:solidFill>
                      <a:schemeClr val="tx1"/>
                    </a:solidFill>
                  </a:rPr>
                  <a:t>From the previous example’s solution, we have </a:t>
                </a:r>
                <a:r>
                  <a:rPr lang="en-US" sz="1100" b="1" i="1" dirty="0">
                    <a:solidFill>
                      <a:srgbClr val="0066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1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1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1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1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n-US" sz="1100" b="1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1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1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1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1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𝑷𝑫𝑷</m:t>
                        </m:r>
                      </m:e>
                      <m:sup>
                        <m:r>
                          <a:rPr lang="en-US" sz="11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1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1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1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1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1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1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1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1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1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1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1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1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100" b="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228600" indent="-228600">
                  <a:lnSpc>
                    <a:spcPct val="110000"/>
                  </a:lnSpc>
                  <a:buFont typeface="+mj-lt"/>
                  <a:buAutoNum type="alphaLcPeriod"/>
                </a:pPr>
                <a:r>
                  <a:rPr lang="en-US" sz="1100" b="0" dirty="0">
                    <a:solidFill>
                      <a:srgbClr val="006600"/>
                    </a:solidFill>
                    <a:latin typeface="Helvetica Light" panose="020B0403020202020204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en-US" altLang="en-US" sz="11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1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rad>
                        <m: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f>
                          <m:fPr>
                            <m:ctrlPr>
                              <a:rPr lang="en-US" sz="11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1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1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sSup>
                          <m:sSupPr>
                            <m:ctrlPr>
                              <a:rPr lang="en-US" sz="110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11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1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1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1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1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1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1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1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en-US" sz="11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1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  <m:e>
                              <m:r>
                                <a:rPr lang="en-US" sz="11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1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en-US" sz="11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1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rad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1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1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1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1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  <m:r>
                      <a:rPr lang="en-US" sz="11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1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1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.96</m:t>
                              </m:r>
                            </m:e>
                            <m:e>
                              <m:r>
                                <a:rPr lang="en-US" sz="11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0.55</m:t>
                              </m:r>
                            </m:e>
                          </m:mr>
                          <m:mr>
                            <m:e>
                              <m:r>
                                <a:rPr lang="en-US" sz="11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0.27</m:t>
                              </m:r>
                            </m:e>
                            <m:e>
                              <m:r>
                                <a:rPr lang="en-US" sz="11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1.69</m:t>
                              </m:r>
                            </m:e>
                          </m:mr>
                        </m:m>
                      </m:e>
                    </m:d>
                    <m:r>
                      <a:rPr lang="en-US" sz="11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100" b="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228600" indent="-228600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en-US" altLang="en-US" sz="1100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11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en-US" sz="11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altLang="en-US" sz="11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sSup>
                          <m:sSupPr>
                            <m:ctrlPr>
                              <a:rPr lang="en-US" sz="11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p>
                            <m:r>
                              <a:rPr lang="en-US" sz="11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p>
                        <m: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1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1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1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1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1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1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1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en-US" sz="110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11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en-US" sz="11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11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1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en-US" sz="110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11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sup>
                                  <m:r>
                                    <a:rPr lang="en-US" altLang="en-US" sz="11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1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1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1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1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  <m:r>
                      <a:rPr lang="en-US" sz="11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1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55.15</m:t>
                              </m:r>
                            </m:e>
                            <m:e>
                              <m:r>
                                <a:rPr lang="en-US" sz="11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48.57</m:t>
                              </m:r>
                            </m:e>
                          </m:mr>
                          <m:mr>
                            <m:e>
                              <m:r>
                                <a:rPr lang="en-US" sz="11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24.27</m:t>
                              </m:r>
                            </m:e>
                            <m:e>
                              <m:r>
                                <a:rPr lang="en-US" sz="11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30.86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10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228600" indent="-228600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en-US" sz="1100" i="1" dirty="0">
                    <a:solidFill>
                      <a:srgbClr val="0066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11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1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p>
                    </m:sSup>
                    <m:r>
                      <a:rPr lang="en-US" sz="11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sSup>
                      <m:sSupPr>
                        <m:ctrlP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sup>
                    </m:sSup>
                    <m:sSup>
                      <m:sSupPr>
                        <m:ctrlP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1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1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1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1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1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1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en-US" sz="11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11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en-US" sz="11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11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1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en-US" sz="11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11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en-US" sz="11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1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1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1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1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  <m:r>
                      <a:rPr lang="en-US" sz="11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1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101.41</m:t>
                              </m:r>
                            </m:e>
                            <m:e>
                              <m:r>
                                <a:rPr lang="en-US" sz="11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94.02</m:t>
                              </m:r>
                            </m:e>
                          </m:mr>
                          <m:mr>
                            <m:e>
                              <m:r>
                                <a:rPr lang="en-US" sz="11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47.01</m:t>
                              </m:r>
                            </m:e>
                            <m:e>
                              <m:r>
                                <a:rPr lang="en-US" sz="11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54.40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10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2">
                <a:extLst>
                  <a:ext uri="{FF2B5EF4-FFF2-40B4-BE49-F238E27FC236}">
                    <a16:creationId xmlns:a16="http://schemas.microsoft.com/office/drawing/2014/main" id="{75F06246-09FC-4B55-8205-0B472E7330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9665" y="1529367"/>
                <a:ext cx="8283338" cy="345206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4481253-1E8B-4AB4-AE2F-D03072D2CD38}"/>
              </a:ext>
            </a:extLst>
          </p:cNvPr>
          <p:cNvSpPr txBox="1"/>
          <p:nvPr/>
        </p:nvSpPr>
        <p:spPr>
          <a:xfrm>
            <a:off x="4073769" y="4869656"/>
            <a:ext cx="4572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y$vectors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%*%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diag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(exp(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y$values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))%*%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matrix.inverse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y$vectors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7466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760D9-B8F3-4A2C-A675-148D0B21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Matrix Decomposition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F35CC-4DCA-4FF8-A854-A210CEFE55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Relationship between Eigenvalues and Determinant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Rectangle 2">
                <a:extLst>
                  <a:ext uri="{FF2B5EF4-FFF2-40B4-BE49-F238E27FC236}">
                    <a16:creationId xmlns:a16="http://schemas.microsoft.com/office/drawing/2014/main" id="{F0DAA585-B257-4894-AE5F-88817A1C9A0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583473"/>
                <a:ext cx="7886700" cy="1579396"/>
              </a:xfr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i="1" dirty="0">
                    <a:solidFill>
                      <a:srgbClr val="C00000"/>
                    </a:solidFill>
                    <a:latin typeface="Helvetica Light" panose="020B0403020202020204"/>
                  </a:rPr>
                  <a:t>Theorem:</a:t>
                </a:r>
                <a:r>
                  <a:rPr lang="en-US" sz="1200" i="1" dirty="0">
                    <a:solidFill>
                      <a:srgbClr val="0000FF"/>
                    </a:solidFill>
                    <a:latin typeface="Helvetica Light" panose="020B0403020202020204"/>
                  </a:rPr>
                  <a:t> </a:t>
                </a:r>
                <a:r>
                  <a:rPr lang="en-US" sz="1200" i="1" dirty="0">
                    <a:solidFill>
                      <a:schemeClr val="tx1"/>
                    </a:solidFill>
                    <a:latin typeface="Helvetica Light" panose="020B0403020202020204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200" i="1" dirty="0">
                    <a:solidFill>
                      <a:schemeClr val="tx1"/>
                    </a:solidFill>
                    <a:latin typeface="Helvetica Light" panose="020B0403020202020204"/>
                  </a:rPr>
                  <a:t> be the eigenvalues of the matrix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200" i="1" dirty="0">
                    <a:solidFill>
                      <a:schemeClr val="tx1"/>
                    </a:solidFill>
                    <a:latin typeface="Helvetica Light" panose="020B0403020202020204"/>
                  </a:rPr>
                  <a:t>. Then </a:t>
                </a:r>
                <a:endParaRPr lang="en-US" sz="1200" b="1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nary>
                            <m:naryPr>
                              <m:chr m:val="∏"/>
                              <m:ctrlPr>
                                <a:rPr lang="en-US" sz="120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×…×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200" i="1" dirty="0">
                  <a:solidFill>
                    <a:schemeClr val="tx1"/>
                  </a:solidFill>
                  <a:latin typeface="Helvetica Light" panose="020B0403020202020204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i="1" dirty="0">
                    <a:solidFill>
                      <a:schemeClr val="tx1"/>
                    </a:solidFill>
                    <a:latin typeface="Helvetica Light" panose="020B0403020202020204"/>
                  </a:rPr>
                  <a:t>In addition, if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1200" i="1" dirty="0">
                    <a:solidFill>
                      <a:schemeClr val="tx1"/>
                    </a:solidFill>
                    <a:latin typeface="Helvetica Light" panose="020B0403020202020204"/>
                  </a:rPr>
                  <a:t>  is </a:t>
                </a:r>
                <a:r>
                  <a:rPr lang="en-US" sz="1200" i="1" dirty="0">
                    <a:solidFill>
                      <a:srgbClr val="0000FF"/>
                    </a:solidFill>
                    <a:latin typeface="Helvetica Light" panose="020B0403020202020204"/>
                  </a:rPr>
                  <a:t>singular</a:t>
                </a:r>
                <a:r>
                  <a:rPr lang="en-US" sz="1200" i="1" dirty="0">
                    <a:solidFill>
                      <a:schemeClr val="tx1"/>
                    </a:solidFill>
                    <a:latin typeface="Helvetica Light" panose="020B0403020202020204"/>
                  </a:rPr>
                  <a:t> (i.e.,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200" i="1" dirty="0">
                    <a:solidFill>
                      <a:schemeClr val="tx1"/>
                    </a:solidFill>
                    <a:latin typeface="Helvetica Light" panose="020B0403020202020204"/>
                  </a:rPr>
                  <a:t>) then it has at least an eigenvalue, which is </a:t>
                </a:r>
                <a:r>
                  <a:rPr lang="en-US" sz="1200" i="1" dirty="0">
                    <a:solidFill>
                      <a:srgbClr val="0000FF"/>
                    </a:solidFill>
                    <a:latin typeface="Helvetica Light" panose="020B0403020202020204"/>
                  </a:rPr>
                  <a:t>zero</a:t>
                </a:r>
                <a:r>
                  <a:rPr lang="en-US" sz="1200" i="1" dirty="0">
                    <a:solidFill>
                      <a:schemeClr val="tx1"/>
                    </a:solidFill>
                    <a:latin typeface="Helvetica Light" panose="020B0403020202020204"/>
                  </a:rPr>
                  <a:t>.</a:t>
                </a:r>
              </a:p>
            </p:txBody>
          </p:sp>
        </mc:Choice>
        <mc:Fallback xmlns="">
          <p:sp>
            <p:nvSpPr>
              <p:cNvPr id="1028" name="Rectangle 2">
                <a:extLst>
                  <a:ext uri="{FF2B5EF4-FFF2-40B4-BE49-F238E27FC236}">
                    <a16:creationId xmlns:a16="http://schemas.microsoft.com/office/drawing/2014/main" id="{F0DAA585-B257-4894-AE5F-88817A1C9A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83473"/>
                <a:ext cx="7886700" cy="1579396"/>
              </a:xfr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FA65F2-B6F6-4FF7-8E94-BF73A2BE5FCC}"/>
                  </a:ext>
                </a:extLst>
              </p:cNvPr>
              <p:cNvSpPr txBox="1"/>
              <p:nvPr/>
            </p:nvSpPr>
            <p:spPr>
              <a:xfrm>
                <a:off x="528851" y="3275750"/>
                <a:ext cx="7986499" cy="1489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b="1" dirty="0">
                    <a:solidFill>
                      <a:schemeClr val="tx1"/>
                    </a:solidFill>
                    <a:latin typeface="Helvetica Light" panose="020B0403020202020204"/>
                  </a:rPr>
                  <a:t>Proof.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From the </a:t>
                </a:r>
                <a:r>
                  <a:rPr lang="en-US" sz="1200" dirty="0" err="1">
                    <a:solidFill>
                      <a:schemeClr val="tx1"/>
                    </a:solidFill>
                    <a:latin typeface="Helvetica Light" panose="020B0403020202020204"/>
                  </a:rPr>
                  <a:t>eigendecomposition</a:t>
                </a:r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, we know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𝑷𝑫𝑷</m:t>
                        </m:r>
                      </m:e>
                      <m:sup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 is the matrix of eigenvectors and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 is the diagonal matrix whose main diagonal entries are the eigenvalues. Taking the determinant gives: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𝑷𝑫𝑷</m:t>
                              </m:r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d>
                      <m:sSup>
                        <m:sSupPr>
                          <m:ctrlP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d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×…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200" b="0" i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  <a:latin typeface="Helvetica Light" panose="020B0403020202020204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200" b="1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  is singular,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200" i="1" dirty="0">
                    <a:solidFill>
                      <a:schemeClr val="tx1"/>
                    </a:solidFill>
                    <a:latin typeface="Helvetica Light" panose="020B0403020202020204"/>
                  </a:rPr>
                  <a:t>. </a:t>
                </a:r>
                <a:r>
                  <a:rPr lang="en-US" sz="1200" dirty="0">
                    <a:latin typeface="Helvetica Light" panose="020B0403020202020204"/>
                  </a:rPr>
                  <a:t>Hence, one of the eigenvalues is at least zero.</a:t>
                </a:r>
                <a:endParaRPr lang="en-US" sz="1200" dirty="0">
                  <a:solidFill>
                    <a:schemeClr val="tx1"/>
                  </a:solidFill>
                  <a:latin typeface="Helvetica Light" panose="020B0403020202020204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FA65F2-B6F6-4FF7-8E94-BF73A2BE5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51" y="3275750"/>
                <a:ext cx="7986499" cy="1489254"/>
              </a:xfrm>
              <a:prstGeom prst="rect">
                <a:avLst/>
              </a:prstGeom>
              <a:blipFill>
                <a:blip r:embed="rId3"/>
                <a:stretch>
                  <a:fillRect l="-76" b="-2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70108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75" dirty="0"/>
              <a:t>Matrix Norms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83535"/>
                <a:ext cx="7886700" cy="1404902"/>
              </a:xfr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1200" i="1" dirty="0">
                    <a:solidFill>
                      <a:srgbClr val="C00000"/>
                    </a:solidFill>
                  </a:rPr>
                  <a:t>Norm of a matrix</a:t>
                </a:r>
                <a:r>
                  <a:rPr lang="en-US" sz="1200" b="1" i="1" dirty="0">
                    <a:solidFill>
                      <a:srgbClr val="C00000"/>
                    </a:solidFill>
                  </a:rPr>
                  <a:t>:</a:t>
                </a:r>
                <a:r>
                  <a:rPr lang="en-US" sz="1200" i="1" dirty="0"/>
                  <a:t> The definition of the corresponding norm for an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i="1" dirty="0"/>
                  <a:t>matrix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1200" i="1" dirty="0"/>
                  <a:t> is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2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12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12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200" b="1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𝑨𝒙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200" b="1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den>
                          </m:f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200" b="1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12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lim>
                          </m:limLow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𝑨𝒙</m:t>
                              </m:r>
                            </m:e>
                          </m:d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         ∀</m:t>
                          </m:r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200" b="1" i="1" dirty="0">
                  <a:solidFill>
                    <a:srgbClr val="0000FF"/>
                  </a:solidFill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1200" i="1" dirty="0"/>
                  <a:t>Where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sz="1200" i="1" dirty="0"/>
                  <a:t> is the </a:t>
                </a:r>
                <a:r>
                  <a:rPr lang="en-US" sz="1200" i="1" dirty="0">
                    <a:solidFill>
                      <a:srgbClr val="0000FF"/>
                    </a:solidFill>
                  </a:rPr>
                  <a:t>Euclidean norm</a:t>
                </a:r>
                <a:r>
                  <a:rPr lang="en-US" sz="1200" i="1" dirty="0"/>
                  <a:t>. </a:t>
                </a:r>
              </a:p>
            </p:txBody>
          </p:sp>
        </mc:Choice>
        <mc:Fallback xmlns="">
          <p:sp>
            <p:nvSpPr>
              <p:cNvPr id="5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83535"/>
                <a:ext cx="7886700" cy="1404902"/>
              </a:xfr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325E8D-0927-422D-B150-FA44DEA88D82}"/>
                  </a:ext>
                </a:extLst>
              </p:cNvPr>
              <p:cNvSpPr txBox="1"/>
              <p:nvPr/>
            </p:nvSpPr>
            <p:spPr>
              <a:xfrm>
                <a:off x="584294" y="2686202"/>
                <a:ext cx="7886700" cy="17198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1200" dirty="0">
                    <a:solidFill>
                      <a:srgbClr val="0000FF"/>
                    </a:solidFill>
                    <a:latin typeface="Helvetica Light" panose="020B0403020202020204"/>
                  </a:rPr>
                  <a:t>Remark: </a:t>
                </a:r>
                <a:r>
                  <a:rPr lang="en-US" sz="1200" dirty="0">
                    <a:latin typeface="Helvetica Light" panose="020B0403020202020204"/>
                  </a:rPr>
                  <a:t>From the above, it follows that: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𝑨𝒙</m:t>
                          </m:r>
                        </m:e>
                      </m:d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200" b="1" dirty="0">
                  <a:solidFill>
                    <a:srgbClr val="0000FF"/>
                  </a:solidFill>
                  <a:latin typeface="Helvetica Light" panose="020B0403020202020204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1200" dirty="0">
                    <a:solidFill>
                      <a:srgbClr val="0000FF"/>
                    </a:solidFill>
                    <a:latin typeface="Helvetica Light" panose="020B0403020202020204"/>
                  </a:rPr>
                  <a:t>Remark: </a:t>
                </a:r>
                <a:r>
                  <a:rPr lang="en-US" sz="1200" dirty="0">
                    <a:latin typeface="Helvetica Light" panose="020B0403020202020204"/>
                  </a:rPr>
                  <a:t>it can be shown that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  <m:r>
                          <a:rPr lang="en-US" sz="1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1200" b="1" dirty="0">
                    <a:solidFill>
                      <a:srgbClr val="006600"/>
                    </a:solidFill>
                    <a:latin typeface="Helvetica Light" panose="020B0403020202020204"/>
                  </a:rPr>
                  <a:t>  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1200" dirty="0">
                    <a:latin typeface="Helvetica Light" panose="020B0403020202020204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>
                    <a:latin typeface="Helvetica Light" panose="020B0403020202020204"/>
                  </a:rPr>
                  <a:t>is the </a:t>
                </a:r>
                <a:r>
                  <a:rPr lang="en-US" sz="1200" dirty="0">
                    <a:solidFill>
                      <a:srgbClr val="0000FF"/>
                    </a:solidFill>
                    <a:latin typeface="Helvetica Light" panose="020B0403020202020204"/>
                  </a:rPr>
                  <a:t>maximum eigenvalue </a:t>
                </a:r>
                <a:r>
                  <a:rPr lang="en-US" sz="1200" dirty="0">
                    <a:latin typeface="Helvetica Light" panose="020B0403020202020204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1200" dirty="0">
                  <a:latin typeface="Helvetica Light" panose="020B0403020202020204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1200" i="1" dirty="0">
                    <a:latin typeface="Helvetica Light" panose="020B0403020202020204"/>
                  </a:rPr>
                  <a:t>(The proof needs additional discussion about </a:t>
                </a:r>
                <a:r>
                  <a:rPr lang="en-US" sz="1200" i="1" dirty="0">
                    <a:solidFill>
                      <a:srgbClr val="0000FF"/>
                    </a:solidFill>
                    <a:latin typeface="Helvetica Light" panose="020B0403020202020204"/>
                  </a:rPr>
                  <a:t>orthonormal eigenvector bases</a:t>
                </a:r>
                <a:r>
                  <a:rPr lang="en-US" sz="1200" i="1" dirty="0">
                    <a:latin typeface="Helvetica Light" panose="020B0403020202020204"/>
                  </a:rPr>
                  <a:t>…)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325E8D-0927-422D-B150-FA44DEA88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94" y="2686202"/>
                <a:ext cx="7886700" cy="1719830"/>
              </a:xfrm>
              <a:prstGeom prst="rect">
                <a:avLst/>
              </a:prstGeom>
              <a:blipFill>
                <a:blip r:embed="rId3"/>
                <a:stretch>
                  <a:fillRect l="-77"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7976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75" dirty="0"/>
              <a:t>Positive Definite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2CFE5F4F-A0C1-425C-BF24-9BB684E3CA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6581" y="1094890"/>
                <a:ext cx="7886700" cy="1255938"/>
              </a:xfrm>
              <a:prstGeom prst="rect">
                <a:avLst/>
              </a:prstGeo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Courier New" panose="02070309020205020404" pitchFamily="49" charset="0"/>
                  <a:buChar char="o"/>
                  <a:defRPr sz="14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Wingdings" pitchFamily="2" charset="2"/>
                  <a:buChar char="§"/>
                  <a:defRPr sz="12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rgbClr val="C00000"/>
                    </a:solidFill>
                  </a:rPr>
                  <a:t>Definition:</a:t>
                </a:r>
                <a:r>
                  <a:rPr lang="en-US" sz="1100" dirty="0"/>
                  <a:t> </a:t>
                </a:r>
                <a:r>
                  <a:rPr lang="en-US" sz="1100" i="1" dirty="0"/>
                  <a:t>a </a:t>
                </a:r>
                <a:r>
                  <a:rPr lang="en-US" sz="1100" i="1" dirty="0">
                    <a:solidFill>
                      <a:schemeClr val="tx1"/>
                    </a:solidFill>
                    <a:latin typeface="Helvetica Light" panose="020B0403020202020204"/>
                  </a:rPr>
                  <a:t>symmetric </a:t>
                </a:r>
                <a14:m>
                  <m:oMath xmlns:m="http://schemas.openxmlformats.org/officeDocument/2006/math"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1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100" i="1" dirty="0"/>
                  <a:t> is called positive semidefinite if and only if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1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11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1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11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1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1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   ∀</m:t>
                      </m:r>
                      <m:r>
                        <a:rPr lang="en-US" sz="11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1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1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IN" sz="1100" b="1" i="1" dirty="0">
                  <a:solidFill>
                    <a:srgbClr val="207BB8"/>
                  </a:solidFill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1100" i="1" dirty="0">
                    <a:solidFill>
                      <a:schemeClr val="tx1"/>
                    </a:solidFill>
                    <a:latin typeface="Helvetica Light" panose="020B0403020202020204"/>
                  </a:rPr>
                  <a:t>And positive definite if and only if 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1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11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1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11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1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1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   ∀</m:t>
                      </m:r>
                      <m:r>
                        <a:rPr lang="en-US" sz="11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1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11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1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1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IN" sz="1100" b="1" i="1" dirty="0">
                  <a:solidFill>
                    <a:srgbClr val="207BB8"/>
                  </a:solidFill>
                </a:endParaRPr>
              </a:p>
            </p:txBody>
          </p:sp>
        </mc:Choice>
        <mc:Fallback xmlns="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2CFE5F4F-A0C1-425C-BF24-9BB684E3C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81" y="1094890"/>
                <a:ext cx="7886700" cy="12559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2">
                <a:extLst>
                  <a:ext uri="{FF2B5EF4-FFF2-40B4-BE49-F238E27FC236}">
                    <a16:creationId xmlns:a16="http://schemas.microsoft.com/office/drawing/2014/main" id="{E47699F7-6056-458E-ADE8-D15B91FF71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6581" y="2470471"/>
                <a:ext cx="7886700" cy="451857"/>
              </a:xfrm>
              <a:prstGeom prst="rect">
                <a:avLst/>
              </a:prstGeo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Courier New" panose="02070309020205020404" pitchFamily="49" charset="0"/>
                  <a:buChar char="o"/>
                  <a:defRPr sz="14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Wingdings" pitchFamily="2" charset="2"/>
                  <a:buChar char="§"/>
                  <a:defRPr sz="12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1100" i="1" dirty="0">
                    <a:solidFill>
                      <a:srgbClr val="C00000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1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100" i="1" dirty="0"/>
                  <a:t> is positive semidefinite if and only if all its </a:t>
                </a:r>
                <a:r>
                  <a:rPr lang="en-US" sz="1100" i="1" dirty="0">
                    <a:solidFill>
                      <a:srgbClr val="0000FF"/>
                    </a:solidFill>
                  </a:rPr>
                  <a:t>eigenvalues</a:t>
                </a:r>
                <a:r>
                  <a:rPr lang="en-US" sz="1100" i="1" dirty="0"/>
                  <a:t> </a:t>
                </a:r>
                <a:r>
                  <a:rPr lang="en-US" sz="1100" i="1" dirty="0">
                    <a:solidFill>
                      <a:srgbClr val="0000FF"/>
                    </a:solidFill>
                  </a:rPr>
                  <a:t>are greater than or equal to zero</a:t>
                </a:r>
                <a:r>
                  <a:rPr lang="en-US" sz="1100" i="1" dirty="0"/>
                  <a:t>. 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IN" sz="1100" b="1" i="1" dirty="0">
                  <a:solidFill>
                    <a:srgbClr val="207BB8"/>
                  </a:solidFill>
                </a:endParaRPr>
              </a:p>
            </p:txBody>
          </p:sp>
        </mc:Choice>
        <mc:Fallback xmlns="">
          <p:sp>
            <p:nvSpPr>
              <p:cNvPr id="10" name="Text Placeholder 2">
                <a:extLst>
                  <a:ext uri="{FF2B5EF4-FFF2-40B4-BE49-F238E27FC236}">
                    <a16:creationId xmlns:a16="http://schemas.microsoft.com/office/drawing/2014/main" id="{E47699F7-6056-458E-ADE8-D15B91FF7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81" y="2470471"/>
                <a:ext cx="7886700" cy="4518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5B5C12-9C05-463C-A465-B42251775B86}"/>
                  </a:ext>
                </a:extLst>
              </p:cNvPr>
              <p:cNvSpPr txBox="1"/>
              <p:nvPr/>
            </p:nvSpPr>
            <p:spPr>
              <a:xfrm>
                <a:off x="628650" y="3001006"/>
                <a:ext cx="7886700" cy="14043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1100" b="1" dirty="0">
                    <a:latin typeface="Helvetica Light" panose="020B0403020202020204"/>
                  </a:rPr>
                  <a:t>Proof. 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tx1"/>
                    </a:solidFill>
                    <a:latin typeface="Helvetica Light" panose="020B0403020202020204"/>
                  </a:rPr>
                  <a:t>By definition,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  ∀</m:t>
                    </m:r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1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1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sz="1100" b="1" i="1" dirty="0">
                    <a:solidFill>
                      <a:srgbClr val="207BB8"/>
                    </a:solidFill>
                  </a:rPr>
                  <a:t>. </a:t>
                </a:r>
                <a:r>
                  <a:rPr lang="en-US" sz="1100" dirty="0">
                    <a:latin typeface="Helvetica Light" panose="020B0403020202020204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IN" sz="1100" b="1" i="1" dirty="0">
                    <a:solidFill>
                      <a:srgbClr val="207BB8"/>
                    </a:solidFill>
                  </a:rPr>
                  <a:t> </a:t>
                </a:r>
                <a:r>
                  <a:rPr lang="en-US" sz="1100" dirty="0">
                    <a:latin typeface="Helvetica Light" panose="020B0403020202020204"/>
                  </a:rPr>
                  <a:t>to be any of the eigenvectors of </a:t>
                </a:r>
                <a14:m>
                  <m:oMath xmlns:m="http://schemas.openxmlformats.org/officeDocument/2006/math"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1100" dirty="0">
                    <a:latin typeface="Helvetica Light" panose="020B0403020202020204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100" dirty="0">
                    <a:latin typeface="Helvetica Light" panose="020B0403020202020204"/>
                  </a:rPr>
                  <a:t> the corresponding eigenvalue to </a:t>
                </a:r>
                <a14:m>
                  <m:oMath xmlns:m="http://schemas.openxmlformats.org/officeDocument/2006/math"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IN" sz="1100" i="1" dirty="0">
                    <a:solidFill>
                      <a:srgbClr val="207BB8"/>
                    </a:solidFill>
                  </a:rPr>
                  <a:t>. </a:t>
                </a:r>
                <a:r>
                  <a:rPr lang="en-US" sz="1100" dirty="0">
                    <a:latin typeface="Helvetica Light" panose="020B0403020202020204"/>
                  </a:rPr>
                  <a:t>Hence, we have </a:t>
                </a:r>
                <a:endParaRPr lang="en-IN" sz="1100" i="1" dirty="0">
                  <a:solidFill>
                    <a:srgbClr val="207BB8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1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11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1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11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en-US" sz="11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𝑨𝒙</m:t>
                          </m:r>
                        </m:e>
                      </m:d>
                      <m:r>
                        <a:rPr lang="en-US" sz="11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1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1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1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1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1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sz="11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1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100" b="1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1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11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1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1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00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1100" dirty="0">
                    <a:latin typeface="Helvetica Light" panose="020B0403020202020204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1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1100" b="1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1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b>
                            <m:r>
                              <a:rPr lang="en-US" sz="11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sz="11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1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100" b="1" dirty="0">
                    <a:latin typeface="Helvetica Light" panose="020B0403020202020204"/>
                  </a:rPr>
                  <a:t> </a:t>
                </a:r>
                <a:r>
                  <a:rPr lang="en-US" sz="1100" dirty="0">
                    <a:latin typeface="Helvetica Light" panose="020B0403020202020204"/>
                  </a:rPr>
                  <a:t>for any </a:t>
                </a:r>
                <a14:m>
                  <m:oMath xmlns:m="http://schemas.openxmlformats.org/officeDocument/2006/math"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N" sz="1100" b="1" i="1" dirty="0">
                    <a:solidFill>
                      <a:srgbClr val="207BB8"/>
                    </a:solidFill>
                  </a:rPr>
                  <a:t>  </a:t>
                </a:r>
                <a:r>
                  <a:rPr lang="en-US" sz="1100" dirty="0">
                    <a:latin typeface="Helvetica Light" panose="020B0403020202020204"/>
                  </a:rPr>
                  <a:t>(it is the Euclidean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11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100" dirty="0">
                    <a:latin typeface="Helvetica Light" panose="020B0403020202020204"/>
                  </a:rPr>
                  <a:t> norm), we must have </a:t>
                </a:r>
                <a14:m>
                  <m:oMath xmlns:m="http://schemas.openxmlformats.org/officeDocument/2006/math">
                    <m:r>
                      <a:rPr lang="en-US" sz="11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1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1100" dirty="0">
                    <a:latin typeface="Helvetica Light" panose="020B0403020202020204"/>
                  </a:rPr>
                  <a:t>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5B5C12-9C05-463C-A465-B42251775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001006"/>
                <a:ext cx="7886700" cy="1404359"/>
              </a:xfrm>
              <a:prstGeom prst="rect">
                <a:avLst/>
              </a:prstGeom>
              <a:blipFill>
                <a:blip r:embed="rId4"/>
                <a:stretch>
                  <a:fillRect b="-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Placeholder 2">
                <a:extLst>
                  <a:ext uri="{FF2B5EF4-FFF2-40B4-BE49-F238E27FC236}">
                    <a16:creationId xmlns:a16="http://schemas.microsoft.com/office/drawing/2014/main" id="{553D4838-9F8F-4B4E-B125-96AE302BEC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4531" y="4603686"/>
                <a:ext cx="7886700" cy="4518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Courier New" panose="02070309020205020404" pitchFamily="49" charset="0"/>
                  <a:buChar char="o"/>
                  <a:defRPr sz="14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Wingdings" pitchFamily="2" charset="2"/>
                  <a:buChar char="§"/>
                  <a:defRPr sz="12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rgbClr val="0000FF"/>
                    </a:solidFill>
                  </a:rPr>
                  <a:t>Remark:</a:t>
                </a:r>
                <a:r>
                  <a:rPr lang="en-US" sz="1100" b="1" dirty="0">
                    <a:solidFill>
                      <a:srgbClr val="0000FF"/>
                    </a:solidFill>
                  </a:rPr>
                  <a:t> </a:t>
                </a:r>
                <a:r>
                  <a:rPr lang="en-US" sz="1100" dirty="0"/>
                  <a:t>From above, it follows that if </a:t>
                </a:r>
                <a14:m>
                  <m:oMath xmlns:m="http://schemas.openxmlformats.org/officeDocument/2006/math"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1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100" dirty="0"/>
                  <a:t> is positive semidefinite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sz="11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1100" dirty="0"/>
                  <a:t> because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1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1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100" dirty="0"/>
                  <a:t>. 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IN" sz="1200" b="1" i="1" dirty="0">
                  <a:solidFill>
                    <a:srgbClr val="207BB8"/>
                  </a:solidFill>
                </a:endParaRPr>
              </a:p>
            </p:txBody>
          </p:sp>
        </mc:Choice>
        <mc:Fallback xmlns="">
          <p:sp>
            <p:nvSpPr>
              <p:cNvPr id="16" name="Text Placeholder 2">
                <a:extLst>
                  <a:ext uri="{FF2B5EF4-FFF2-40B4-BE49-F238E27FC236}">
                    <a16:creationId xmlns:a16="http://schemas.microsoft.com/office/drawing/2014/main" id="{553D4838-9F8F-4B4E-B125-96AE302BE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31" y="4603686"/>
                <a:ext cx="7886700" cy="451857"/>
              </a:xfrm>
              <a:prstGeom prst="rect">
                <a:avLst/>
              </a:prstGeom>
              <a:blipFill>
                <a:blip r:embed="rId5"/>
                <a:stretch>
                  <a:fillRect t="-41892" b="-581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8386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75" dirty="0"/>
              <a:t>Positive Definite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2CFE5F4F-A0C1-425C-BF24-9BB684E3CA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6109" y="1238192"/>
                <a:ext cx="7886700" cy="713438"/>
              </a:xfrm>
              <a:prstGeom prst="rect">
                <a:avLst/>
              </a:prstGeo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Courier New" panose="02070309020205020404" pitchFamily="49" charset="0"/>
                  <a:buChar char="o"/>
                  <a:defRPr sz="14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Wingdings" pitchFamily="2" charset="2"/>
                  <a:buChar char="§"/>
                  <a:defRPr sz="12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1200" i="1" dirty="0">
                    <a:solidFill>
                      <a:srgbClr val="C00000"/>
                    </a:solidFill>
                  </a:rPr>
                  <a:t>Theorem:</a:t>
                </a:r>
                <a:r>
                  <a:rPr lang="en-US" sz="1200" i="1" dirty="0"/>
                  <a:t> For a matrix</a:t>
                </a:r>
                <a:r>
                  <a:rPr lang="en-US" sz="1200" i="1" dirty="0">
                    <a:solidFill>
                      <a:schemeClr val="tx1"/>
                    </a:solidFill>
                    <a:latin typeface="Helvetica Light" panose="020B0403020202020204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200" i="1" dirty="0"/>
                  <a:t> we can always obtain a </a:t>
                </a:r>
                <a:r>
                  <a:rPr lang="en-US" sz="1200" i="1" dirty="0">
                    <a:solidFill>
                      <a:srgbClr val="0000FF"/>
                    </a:solidFill>
                  </a:rPr>
                  <a:t>symmetric positive semidefinite </a:t>
                </a:r>
                <a:r>
                  <a:rPr lang="en-US" sz="1200" i="1" dirty="0"/>
                  <a:t>matrix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200" i="1" dirty="0"/>
                  <a:t> by defining 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1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1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IN" sz="1200" b="1" i="1" dirty="0">
                  <a:solidFill>
                    <a:srgbClr val="0000FF"/>
                  </a:solidFill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IN" sz="1200" b="1" i="1" dirty="0">
                  <a:solidFill>
                    <a:srgbClr val="207BB8"/>
                  </a:solidFill>
                </a:endParaRPr>
              </a:p>
            </p:txBody>
          </p:sp>
        </mc:Choice>
        <mc:Fallback xmlns="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2CFE5F4F-A0C1-425C-BF24-9BB684E3C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9" y="1238192"/>
                <a:ext cx="7886700" cy="7134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5B5C12-9C05-463C-A465-B42251775B86}"/>
                  </a:ext>
                </a:extLst>
              </p:cNvPr>
              <p:cNvSpPr txBox="1"/>
              <p:nvPr/>
            </p:nvSpPr>
            <p:spPr>
              <a:xfrm>
                <a:off x="628650" y="2026364"/>
                <a:ext cx="7886700" cy="1302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1200" b="1" dirty="0">
                    <a:latin typeface="Helvetica Light" panose="020B0403020202020204"/>
                  </a:rPr>
                  <a:t>Proof.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200" dirty="0">
                    <a:latin typeface="Helvetica Light" panose="020B0403020202020204"/>
                  </a:rPr>
                  <a:t>Symmetry requires that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120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sz="1200" dirty="0">
                    <a:latin typeface="Helvetica Light" panose="020B0403020202020204"/>
                  </a:rPr>
                  <a:t>.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200" b="1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1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sz="1200" b="1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  <m:sup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200" b="1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1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sz="1200" b="1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1200" dirty="0">
                  <a:latin typeface="Helvetica Light" panose="020B0403020202020204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By definition, a PSD matrix,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𝑺𝒙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20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𝒙𝑨</m:t>
                            </m:r>
                          </m:e>
                        </m:d>
                      </m:e>
                      <m:sup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d>
                      <m:dPr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𝒙𝑨</m:t>
                        </m:r>
                      </m:e>
                    </m:d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1200" b="1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1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1200" b="1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  <m:sub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200" dirty="0">
                    <a:latin typeface="Helvetica Light" panose="020B0403020202020204"/>
                  </a:rPr>
                  <a:t>.</a:t>
                </a:r>
              </a:p>
              <a:p>
                <a:pPr algn="just">
                  <a:lnSpc>
                    <a:spcPct val="150000"/>
                  </a:lnSpc>
                </a:pPr>
                <a:endParaRPr lang="en-US" sz="1200" dirty="0">
                  <a:latin typeface="Helvetica Light" panose="020B0403020202020204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5B5C12-9C05-463C-A465-B42251775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026364"/>
                <a:ext cx="7886700" cy="13027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8211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75" dirty="0"/>
              <a:t>Norm of a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2CFE5F4F-A0C1-425C-BF24-9BB684E3CA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094676"/>
                <a:ext cx="7886700" cy="1694587"/>
              </a:xfrm>
              <a:prstGeom prst="rect">
                <a:avLst/>
              </a:prstGeo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Courier New" panose="02070309020205020404" pitchFamily="49" charset="0"/>
                  <a:buChar char="o"/>
                  <a:defRPr sz="14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Wingdings" pitchFamily="2" charset="2"/>
                  <a:buChar char="§"/>
                  <a:defRPr sz="12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1200" b="1" dirty="0">
                    <a:solidFill>
                      <a:srgbClr val="C00000"/>
                    </a:solidFill>
                  </a:rPr>
                  <a:t>Definition:</a:t>
                </a:r>
                <a:r>
                  <a:rPr lang="en-US" sz="1200" b="1" dirty="0"/>
                  <a:t> </a:t>
                </a:r>
                <a:r>
                  <a:rPr lang="en-US" sz="1200" dirty="0"/>
                  <a:t>a norm for a vector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is a </a:t>
                </a:r>
                <a:r>
                  <a:rPr lang="en-US" sz="1200" dirty="0">
                    <a:solidFill>
                      <a:srgbClr val="0000FF"/>
                    </a:solidFill>
                  </a:rPr>
                  <a:t>function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200" dirty="0"/>
                  <a:t> that satisfies the following properties:  </a:t>
                </a:r>
              </a:p>
              <a:p>
                <a:pPr marL="228600" indent="-2286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b="1" i="1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sz="1200" i="1" dirty="0">
                    <a:solidFill>
                      <a:srgbClr val="207BB8"/>
                    </a:solidFill>
                    <a:latin typeface="Helvetica Light" panose="020B0403020202020204"/>
                  </a:rPr>
                  <a:t> </a:t>
                </a:r>
                <a:r>
                  <a:rPr lang="en-US" sz="1200" dirty="0">
                    <a:latin typeface="Helvetica Light" panose="020B0403020202020204"/>
                  </a:rPr>
                  <a:t>and</a:t>
                </a:r>
                <a:r>
                  <a:rPr lang="en-US" sz="1200" i="1" dirty="0">
                    <a:latin typeface="Helvetica Light" panose="020B0403020202020204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200" i="1" dirty="0">
                    <a:latin typeface="Helvetica Light" panose="020B0403020202020204"/>
                  </a:rPr>
                  <a:t>.   </a:t>
                </a:r>
                <a:r>
                  <a:rPr lang="en-US" sz="1200" i="1" dirty="0">
                    <a:solidFill>
                      <a:srgbClr val="0000FF"/>
                    </a:solidFill>
                  </a:rPr>
                  <a:t>(Positive definiteness)</a:t>
                </a:r>
                <a:endParaRPr lang="en-US" sz="1200" i="1" dirty="0">
                  <a:latin typeface="Helvetica Light" panose="020B0403020202020204"/>
                </a:endParaRPr>
              </a:p>
              <a:p>
                <a:pPr marL="228600" indent="-2286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b="1" i="1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     ∀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1200" i="1" dirty="0">
                    <a:solidFill>
                      <a:srgbClr val="0000FF"/>
                    </a:solidFill>
                  </a:rPr>
                  <a:t>               (Homogeneity)</a:t>
                </a:r>
                <a:endParaRPr lang="en-IN" sz="1200" b="1" i="1" dirty="0">
                  <a:solidFill>
                    <a:srgbClr val="207BB8"/>
                  </a:solidFill>
                  <a:latin typeface="Helvetica Light" panose="020B0403020202020204"/>
                </a:endParaRPr>
              </a:p>
              <a:p>
                <a:pPr marL="228600" indent="-2286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b="1" i="1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‖"/>
                        <m:endChr m:val="‖"/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en-IN" sz="1200" b="1" i="1" dirty="0">
                    <a:solidFill>
                      <a:srgbClr val="207BB8"/>
                    </a:solidFill>
                  </a:rPr>
                  <a:t>                     </a:t>
                </a:r>
                <a:r>
                  <a:rPr lang="en-US" sz="1200" i="1" dirty="0">
                    <a:solidFill>
                      <a:srgbClr val="0000FF"/>
                    </a:solidFill>
                  </a:rPr>
                  <a:t>(Triangular inequality)</a:t>
                </a:r>
                <a:endParaRPr lang="en-IN" sz="1200" b="1" i="1" dirty="0">
                  <a:solidFill>
                    <a:srgbClr val="207BB8"/>
                  </a:solidFill>
                </a:endParaRPr>
              </a:p>
              <a:p>
                <a:pPr marL="0" indent="0" algn="just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endParaRPr lang="en-IN" sz="1200" b="1" i="1" dirty="0">
                  <a:solidFill>
                    <a:srgbClr val="207BB8"/>
                  </a:solidFill>
                </a:endParaRPr>
              </a:p>
            </p:txBody>
          </p:sp>
        </mc:Choice>
        <mc:Fallback xmlns="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2CFE5F4F-A0C1-425C-BF24-9BB684E3C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094676"/>
                <a:ext cx="7886700" cy="16945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Placeholder 2">
                <a:extLst>
                  <a:ext uri="{FF2B5EF4-FFF2-40B4-BE49-F238E27FC236}">
                    <a16:creationId xmlns:a16="http://schemas.microsoft.com/office/drawing/2014/main" id="{C3458BBA-8683-4736-84C5-8548A24070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5074" y="2922383"/>
                <a:ext cx="7886700" cy="1366212"/>
              </a:xfr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1200" dirty="0"/>
                  <a:t>A norm is a function that assigns a </a:t>
                </a:r>
                <a:r>
                  <a:rPr lang="en-US" sz="1200" dirty="0">
                    <a:solidFill>
                      <a:srgbClr val="0000FF"/>
                    </a:solidFill>
                  </a:rPr>
                  <a:t>length</a:t>
                </a:r>
                <a:r>
                  <a:rPr lang="en-US" sz="1200" dirty="0"/>
                  <a:t> </a:t>
                </a:r>
                <a:r>
                  <a:rPr lang="en-US" sz="1200" dirty="0">
                    <a:solidFill>
                      <a:srgbClr val="0000FF"/>
                    </a:solidFill>
                  </a:rPr>
                  <a:t>to a vector</a:t>
                </a:r>
                <a:r>
                  <a:rPr lang="en-US" sz="1200" dirty="0"/>
                  <a:t>. To compute the distance between two vectors, we calculate the norm of the difference between those two vectors. For example, the distance between two column vectors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1200" dirty="0"/>
                  <a:t> using the </a:t>
                </a:r>
                <a:r>
                  <a:rPr lang="en-US" sz="1200" dirty="0">
                    <a:solidFill>
                      <a:srgbClr val="0000FF"/>
                    </a:solidFill>
                  </a:rPr>
                  <a:t>Euclidean</a:t>
                </a:r>
                <a:r>
                  <a:rPr lang="en-US" sz="1200" dirty="0"/>
                  <a:t> norm is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20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 smtClea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i="1" smtClea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  <m:sup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15" name="Text Placeholder 2">
                <a:extLst>
                  <a:ext uri="{FF2B5EF4-FFF2-40B4-BE49-F238E27FC236}">
                    <a16:creationId xmlns:a16="http://schemas.microsoft.com/office/drawing/2014/main" id="{C3458BBA-8683-4736-84C5-8548A24070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5074" y="2922383"/>
                <a:ext cx="7886700" cy="1366212"/>
              </a:xfrm>
              <a:blipFill>
                <a:blip r:embed="rId3"/>
                <a:stretch>
                  <a:fillRect l="-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133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75" dirty="0"/>
              <a:t>Common Norms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F0C0BB89-8D6D-4D21-9627-1DD3AD9250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2" y="1062430"/>
                <a:ext cx="7886700" cy="809230"/>
              </a:xfr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1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sz="1200" i="1" dirty="0">
                    <a:solidFill>
                      <a:srgbClr val="C00000"/>
                    </a:solidFill>
                  </a:rPr>
                  <a:t> norm </a:t>
                </a:r>
                <a:r>
                  <a:rPr lang="en-US" sz="1200" dirty="0"/>
                  <a:t>is a family of commonly used norms for vectors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1200" i="1" dirty="0"/>
                  <a:t> </a:t>
                </a:r>
                <a:r>
                  <a:rPr lang="en-US" sz="1200" dirty="0"/>
                  <a:t>that are determined by a scalar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1200" i="1" dirty="0"/>
                  <a:t> </a:t>
                </a:r>
                <a:r>
                  <a:rPr lang="en-US" sz="1200" dirty="0"/>
                  <a:t>as: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2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b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g>
                        <m:e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200" b="1" i="1" dirty="0">
                  <a:solidFill>
                    <a:srgbClr val="006600"/>
                  </a:solidFill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US" sz="1200" b="1" dirty="0">
                  <a:solidFill>
                    <a:srgbClr val="0000FF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12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F0C0BB89-8D6D-4D21-9627-1DD3AD9250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2" y="1062430"/>
                <a:ext cx="7886700" cy="809230"/>
              </a:xfr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2">
                <a:extLst>
                  <a:ext uri="{FF2B5EF4-FFF2-40B4-BE49-F238E27FC236}">
                    <a16:creationId xmlns:a16="http://schemas.microsoft.com/office/drawing/2014/main" id="{DADA8310-C4BD-75C2-306C-D55EF65B76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877683"/>
                <a:ext cx="7911846" cy="14735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Courier New" panose="02070309020205020404" pitchFamily="49" charset="0"/>
                  <a:buChar char="o"/>
                  <a:defRPr sz="14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Wingdings" pitchFamily="2" charset="2"/>
                  <a:buChar char="§"/>
                  <a:defRPr sz="12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Examples: </a:t>
                </a:r>
              </a:p>
              <a:p>
                <a:pPr algn="just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i="1" dirty="0"/>
                  <a:t>norm</a:t>
                </a:r>
                <a:r>
                  <a:rPr lang="en-US" sz="1200" b="1" i="1" dirty="0"/>
                  <a:t>:</a:t>
                </a:r>
                <a:r>
                  <a:rPr lang="en-US" sz="1200" b="1" i="1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d>
                      <m:dPr>
                        <m:begChr m:val="|"/>
                        <m:endChr m:val="|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i="1" dirty="0">
                    <a:solidFill>
                      <a:srgbClr val="006600"/>
                    </a:solidFill>
                  </a:rPr>
                  <a:t> </a:t>
                </a:r>
                <a:r>
                  <a:rPr lang="en-US" sz="1200" b="1" i="1" dirty="0">
                    <a:solidFill>
                      <a:srgbClr val="006600"/>
                    </a:solidFill>
                  </a:rPr>
                  <a:t>                                                                     </a:t>
                </a:r>
                <a:r>
                  <a:rPr lang="en-US" sz="1200" i="1" dirty="0">
                    <a:solidFill>
                      <a:schemeClr val="tx1"/>
                    </a:solidFill>
                  </a:rPr>
                  <a:t>(Manhattan/ City-block norm)</a:t>
                </a:r>
              </a:p>
              <a:p>
                <a:pPr algn="just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i="1" dirty="0">
                    <a:solidFill>
                      <a:srgbClr val="0000FF"/>
                    </a:solidFill>
                  </a:rPr>
                  <a:t>norm</a:t>
                </a:r>
                <a:r>
                  <a:rPr lang="en-US" sz="1200" b="1" i="1" dirty="0">
                    <a:solidFill>
                      <a:srgbClr val="0000FF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sz="1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2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1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Sup>
                          <m:sSubSupPr>
                            <m:ctrlPr>
                              <a:rPr lang="en-US" sz="1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1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en-US" sz="1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rad>
                  </m:oMath>
                </a14:m>
                <a:r>
                  <a:rPr lang="en-US" sz="1200" b="1" i="1" dirty="0">
                    <a:solidFill>
                      <a:srgbClr val="0000FF"/>
                    </a:solidFill>
                  </a:rPr>
                  <a:t> </a:t>
                </a:r>
                <a:r>
                  <a:rPr lang="en-US" sz="1200" b="1" i="1" dirty="0">
                    <a:solidFill>
                      <a:srgbClr val="006600"/>
                    </a:solidFill>
                  </a:rPr>
                  <a:t>			                 </a:t>
                </a:r>
                <a:r>
                  <a:rPr lang="en-US" sz="1200" b="1" i="1" dirty="0">
                    <a:solidFill>
                      <a:srgbClr val="0000FF"/>
                    </a:solidFill>
                  </a:rPr>
                  <a:t>(Euclidean norm: we use only this)</a:t>
                </a:r>
              </a:p>
              <a:p>
                <a:pPr algn="just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i="1" dirty="0"/>
                  <a:t>norm</a:t>
                </a:r>
                <a:r>
                  <a:rPr lang="en-US" sz="1200" b="1" i="1" dirty="0"/>
                  <a:t>:</a:t>
                </a:r>
                <a:r>
                  <a:rPr lang="en-US" sz="1200" b="1" i="1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120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sz="120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20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ad>
                          <m:rad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g>
                          <m:e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p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p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p>
                          </m:e>
                        </m:rad>
                      </m:e>
                    </m:func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fName>
                      <m:e>
                        <m:d>
                          <m:dPr>
                            <m:ctrlPr>
                              <a:rPr lang="en-US" sz="120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20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20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sz="120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1200" b="1" i="1" dirty="0">
                    <a:solidFill>
                      <a:srgbClr val="0000FF"/>
                    </a:solidFill>
                  </a:rPr>
                  <a:t>        </a:t>
                </a:r>
                <a:r>
                  <a:rPr lang="en-US" sz="1200" i="1" dirty="0">
                    <a:solidFill>
                      <a:schemeClr val="tx1"/>
                    </a:solidFill>
                  </a:rPr>
                  <a:t>(Maximum norm)</a:t>
                </a:r>
              </a:p>
            </p:txBody>
          </p:sp>
        </mc:Choice>
        <mc:Fallback xmlns="">
          <p:sp>
            <p:nvSpPr>
              <p:cNvPr id="9" name="Text Placeholder 2">
                <a:extLst>
                  <a:ext uri="{FF2B5EF4-FFF2-40B4-BE49-F238E27FC236}">
                    <a16:creationId xmlns:a16="http://schemas.microsoft.com/office/drawing/2014/main" id="{DADA8310-C4BD-75C2-306C-D55EF65B7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77683"/>
                <a:ext cx="7911846" cy="14735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123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2DCA0-91B0-55B3-A916-6E122C71C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335" y="273844"/>
            <a:ext cx="7886700" cy="752851"/>
          </a:xfrm>
        </p:spPr>
        <p:txBody>
          <a:bodyPr/>
          <a:lstStyle/>
          <a:p>
            <a:r>
              <a:rPr lang="en-US" dirty="0"/>
              <a:t>Angle between Two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7B4704-A01F-F762-0275-1DE0B35724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1658" y="1106123"/>
                <a:ext cx="7886700" cy="1238660"/>
              </a:xfrm>
              <a:prstGeom prst="rect">
                <a:avLst/>
              </a:prstGeo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Courier New" panose="02070309020205020404" pitchFamily="49" charset="0"/>
                  <a:buChar char="o"/>
                  <a:defRPr sz="14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Wingdings" pitchFamily="2" charset="2"/>
                  <a:buChar char="§"/>
                  <a:defRPr sz="12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AutoNum type="romanLcParenBoth"/>
                </a:pPr>
                <a:r>
                  <a:rPr lang="en-US" sz="1200" dirty="0"/>
                  <a:t>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sz="1200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and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200" dirty="0"/>
                  <a:t> are two unit vectors, then 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1200" dirty="0">
                  <a:solidFill>
                    <a:srgbClr val="C00000"/>
                  </a:solidFill>
                </a:endParaRPr>
              </a:p>
              <a:p>
                <a:pPr marL="285750" indent="-285750">
                  <a:lnSpc>
                    <a:spcPct val="100000"/>
                  </a:lnSpc>
                  <a:buAutoNum type="romanLcParenBoth"/>
                </a:pPr>
                <a:r>
                  <a:rPr lang="en-US" sz="1200" dirty="0">
                    <a:solidFill>
                      <a:srgbClr val="C00000"/>
                    </a:solidFill>
                  </a:rPr>
                  <a:t>Cosine Formula: </a:t>
                </a:r>
                <a:r>
                  <a:rPr lang="en-US" sz="1200" dirty="0"/>
                  <a:t>If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are two nonzero vectors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d>
                          <m:dPr>
                            <m:begChr m:val="‖"/>
                            <m:endChr m:val="‖"/>
                            <m:ctrlP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den>
                    </m:f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1200" b="1" dirty="0"/>
              </a:p>
              <a:p>
                <a:pPr marL="285750" indent="-285750">
                  <a:lnSpc>
                    <a:spcPct val="100000"/>
                  </a:lnSpc>
                  <a:buAutoNum type="romanLcParenBoth"/>
                </a:pPr>
                <a:r>
                  <a:rPr lang="en-US" sz="1200" dirty="0">
                    <a:solidFill>
                      <a:srgbClr val="C00000"/>
                    </a:solidFill>
                  </a:rPr>
                  <a:t>Schwartz Inequality: </a:t>
                </a:r>
                <a:r>
                  <a:rPr lang="en-US" sz="1200" dirty="0"/>
                  <a:t>If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are two nonzero vectors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endParaRPr lang="en-US" sz="1200" dirty="0">
                  <a:solidFill>
                    <a:srgbClr val="006600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AutoNum type="romanLcParenBoth"/>
                </a:pPr>
                <a:endParaRPr lang="en-US" sz="1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7B4704-A01F-F762-0275-1DE0B3572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58" y="1106123"/>
                <a:ext cx="7886700" cy="1238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2219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2DCA0-91B0-55B3-A916-6E122C71C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335" y="273844"/>
            <a:ext cx="7886700" cy="752851"/>
          </a:xfrm>
        </p:spPr>
        <p:txBody>
          <a:bodyPr/>
          <a:lstStyle/>
          <a:p>
            <a:r>
              <a:rPr lang="en-US" dirty="0"/>
              <a:t>Angle between Two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DEAE904-B0CD-3967-CAE1-BD3882FFDD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1692" y="1134110"/>
                <a:ext cx="7886700" cy="17201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Courier New" panose="02070309020205020404" pitchFamily="49" charset="0"/>
                  <a:buChar char="o"/>
                  <a:defRPr sz="14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Wingdings" pitchFamily="2" charset="2"/>
                  <a:buChar char="§"/>
                  <a:defRPr sz="12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dirty="0"/>
                  <a:t>Part (</a:t>
                </a:r>
                <a:r>
                  <a:rPr lang="en-US" sz="1200" dirty="0" err="1"/>
                  <a:t>i</a:t>
                </a:r>
                <a:r>
                  <a:rPr lang="en-US" sz="1200" dirty="0"/>
                  <a:t>): First, consider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(1,0)</m:t>
                    </m:r>
                  </m:oMath>
                </a14:m>
                <a:r>
                  <a:rPr lang="en-US" sz="1200" dirty="0"/>
                  <a:t>. Then, clearly</a:t>
                </a:r>
                <a:r>
                  <a:rPr lang="en-US" sz="1200" b="1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200" dirty="0"/>
                  <a:t>. After a rotation through any angle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200" dirty="0"/>
                  <a:t> these are still unit vectors. Call the vectors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. Their dot product is </a:t>
                </a:r>
                <a:endParaRPr lang="en-US" sz="1200" b="1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. Since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200" b="1" dirty="0"/>
                  <a:t> </a:t>
                </a:r>
                <a:r>
                  <a:rPr lang="en-US" sz="1200" dirty="0"/>
                  <a:t>equals</a:t>
                </a:r>
                <a:r>
                  <a:rPr lang="en-US" sz="1200" b="1" dirty="0"/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200" dirty="0"/>
                  <a:t>, we have reached the formula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200" b="1" dirty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12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200" dirty="0"/>
                  <a:t>Parts (ii) and (iii) are immediate, following Part (</a:t>
                </a:r>
                <a:r>
                  <a:rPr lang="en-US" sz="1200" dirty="0" err="1"/>
                  <a:t>i</a:t>
                </a:r>
                <a:r>
                  <a:rPr lang="en-US" sz="1200" dirty="0"/>
                  <a:t>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1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DEAE904-B0CD-3967-CAE1-BD3882FFD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92" y="1134110"/>
                <a:ext cx="7886700" cy="17201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123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11"/>
          <p:cNvSpPr>
            <a:spLocks noGrp="1" noChangeArrowheads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Other Properties of Matrices</a:t>
            </a:r>
          </a:p>
        </p:txBody>
      </p:sp>
    </p:spTree>
    <p:extLst>
      <p:ext uri="{BB962C8B-B14F-4D97-AF65-F5344CB8AC3E}">
        <p14:creationId xmlns:p14="http://schemas.microsoft.com/office/powerpoint/2010/main" val="671138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7E5B1-7077-488E-B9DB-2EB971052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893DD8-C204-55A7-7EAD-D4BC42E306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Block Matrices and Block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6" name="Rectangle 3">
                <a:extLst>
                  <a:ext uri="{FF2B5EF4-FFF2-40B4-BE49-F238E27FC236}">
                    <a16:creationId xmlns:a16="http://schemas.microsoft.com/office/drawing/2014/main" id="{B30443F0-3E40-4F20-B907-5D5A3EE6924F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583473"/>
                <a:ext cx="7886700" cy="1238308"/>
              </a:xfr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The elements of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 can be cut into blocks, which are smaller matrices. If the cuts between columns of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 match the cuts between rows of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, then block multiplication is allowed. 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200" b="1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 b="1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b="1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 b="1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200" b="1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b="1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200" b="1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b="1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200" b="1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b="1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200" b="1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200" b="1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 b="1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200" b="1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 b="1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200" b="1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200" b="1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 b="1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200" b="1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200" b="1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200" b="1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 b="1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b="1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 b="1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200" b="1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  <m:r>
                                  <a:rPr lang="en-US" sz="1200" b="1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200" b="1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 b="1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200" b="1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200" b="1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 b="1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200" b="1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 b="1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200" b="1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200" b="1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 b="1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200" b="1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 b="1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sz="1200" b="1" dirty="0"/>
              </a:p>
              <a:p>
                <a:pPr marL="0" indent="0">
                  <a:buNone/>
                </a:pPr>
                <a:endParaRPr lang="en-US" altLang="en-US" sz="1200" b="1" dirty="0"/>
              </a:p>
              <a:p>
                <a:pPr marL="0" indent="0">
                  <a:buNone/>
                </a:pPr>
                <a:endParaRPr lang="en-US" altLang="en-US" sz="1200" b="1" dirty="0"/>
              </a:p>
            </p:txBody>
          </p:sp>
        </mc:Choice>
        <mc:Fallback xmlns="">
          <p:sp>
            <p:nvSpPr>
              <p:cNvPr id="8196" name="Rectangle 3">
                <a:extLst>
                  <a:ext uri="{FF2B5EF4-FFF2-40B4-BE49-F238E27FC236}">
                    <a16:creationId xmlns:a16="http://schemas.microsoft.com/office/drawing/2014/main" id="{B30443F0-3E40-4F20-B907-5D5A3EE692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83473"/>
                <a:ext cx="7886700" cy="1238308"/>
              </a:xfrm>
              <a:blipFill>
                <a:blip r:embed="rId2"/>
                <a:stretch>
                  <a:fillRect r="-3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BF4C89-D7D5-06B2-79E0-A152FE5ED899}"/>
                  </a:ext>
                </a:extLst>
              </p:cNvPr>
              <p:cNvSpPr txBox="1"/>
              <p:nvPr/>
            </p:nvSpPr>
            <p:spPr>
              <a:xfrm>
                <a:off x="664368" y="3142367"/>
                <a:ext cx="7229476" cy="1470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200" b="1" dirty="0">
                    <a:latin typeface="Helvetica Light" panose="020B0403020202020204" pitchFamily="34" charset="0"/>
                  </a:rPr>
                  <a:t>Example: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26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  <a:p>
                <a:endParaRPr lang="en-US" sz="1200" dirty="0">
                  <a:solidFill>
                    <a:srgbClr val="0066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20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BF4C89-D7D5-06B2-79E0-A152FE5ED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68" y="3142367"/>
                <a:ext cx="7229476" cy="1470724"/>
              </a:xfrm>
              <a:prstGeom prst="rect">
                <a:avLst/>
              </a:prstGeom>
              <a:blipFill>
                <a:blip r:embed="rId3"/>
                <a:stretch>
                  <a:fillRect l="-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911FA0-111C-4037-11F2-863E442EF8B7}"/>
              </a:ext>
            </a:extLst>
          </p:cNvPr>
          <p:cNvCxnSpPr>
            <a:cxnSpLocks/>
          </p:cNvCxnSpPr>
          <p:nvPr/>
        </p:nvCxnSpPr>
        <p:spPr>
          <a:xfrm>
            <a:off x="3039870" y="3369822"/>
            <a:ext cx="0" cy="703701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58F350-E6FF-F6D1-9210-A293503F8460}"/>
              </a:ext>
            </a:extLst>
          </p:cNvPr>
          <p:cNvCxnSpPr>
            <a:cxnSpLocks/>
          </p:cNvCxnSpPr>
          <p:nvPr/>
        </p:nvCxnSpPr>
        <p:spPr>
          <a:xfrm flipH="1">
            <a:off x="2348504" y="3733930"/>
            <a:ext cx="1087637" cy="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D6C9120-D0AF-BB91-6F38-91E57F1ED636}"/>
              </a:ext>
            </a:extLst>
          </p:cNvPr>
          <p:cNvCxnSpPr>
            <a:cxnSpLocks/>
          </p:cNvCxnSpPr>
          <p:nvPr/>
        </p:nvCxnSpPr>
        <p:spPr>
          <a:xfrm>
            <a:off x="4183868" y="3396044"/>
            <a:ext cx="0" cy="703701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5AAC1F-F168-E61A-4C01-5338328FA62F}"/>
              </a:ext>
            </a:extLst>
          </p:cNvPr>
          <p:cNvCxnSpPr>
            <a:cxnSpLocks/>
          </p:cNvCxnSpPr>
          <p:nvPr/>
        </p:nvCxnSpPr>
        <p:spPr>
          <a:xfrm flipH="1">
            <a:off x="3536748" y="3720262"/>
            <a:ext cx="1087637" cy="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BE5E3B2-890E-B3B6-A6B0-860D07D68C54}"/>
              </a:ext>
            </a:extLst>
          </p:cNvPr>
          <p:cNvCxnSpPr>
            <a:cxnSpLocks/>
          </p:cNvCxnSpPr>
          <p:nvPr/>
        </p:nvCxnSpPr>
        <p:spPr>
          <a:xfrm>
            <a:off x="5652004" y="3396044"/>
            <a:ext cx="0" cy="703701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673CB9-7FC2-71FE-A496-214D68315C48}"/>
              </a:ext>
            </a:extLst>
          </p:cNvPr>
          <p:cNvCxnSpPr>
            <a:cxnSpLocks/>
          </p:cNvCxnSpPr>
          <p:nvPr/>
        </p:nvCxnSpPr>
        <p:spPr>
          <a:xfrm flipH="1" flipV="1">
            <a:off x="4950020" y="3720262"/>
            <a:ext cx="1250764" cy="1411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088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45088</TotalTime>
  <Words>3188</Words>
  <Application>Microsoft Office PowerPoint</Application>
  <PresentationFormat>On-screen Show (16:9)</PresentationFormat>
  <Paragraphs>274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Cambria Math</vt:lpstr>
      <vt:lpstr>Courier New</vt:lpstr>
      <vt:lpstr>Franklin Gothic Medium Cond</vt:lpstr>
      <vt:lpstr>Helvetica Light</vt:lpstr>
      <vt:lpstr>Times New Roman</vt:lpstr>
      <vt:lpstr>Wingdings</vt:lpstr>
      <vt:lpstr>Office Theme</vt:lpstr>
      <vt:lpstr>Module 3: Supplementary Slides (These additional materials are optional and intended for students who are interested)</vt:lpstr>
      <vt:lpstr>Vectors</vt:lpstr>
      <vt:lpstr>General Norm of a Vector</vt:lpstr>
      <vt:lpstr>Norm of a Vector</vt:lpstr>
      <vt:lpstr>Common Norms </vt:lpstr>
      <vt:lpstr>Angle between Two Vectors</vt:lpstr>
      <vt:lpstr>Angle between Two Vectors</vt:lpstr>
      <vt:lpstr>Other Properties of Matrices</vt:lpstr>
      <vt:lpstr>Matrix Multiplication</vt:lpstr>
      <vt:lpstr>Linear Equations</vt:lpstr>
      <vt:lpstr>Homogeneous systems</vt:lpstr>
      <vt:lpstr>Moore-Penrose Pseudo Inverse</vt:lpstr>
      <vt:lpstr>Example</vt:lpstr>
      <vt:lpstr>Example</vt:lpstr>
      <vt:lpstr>PowerPoint Presentation</vt:lpstr>
      <vt:lpstr>Basis of a Vector Space</vt:lpstr>
      <vt:lpstr>Determinants</vt:lpstr>
      <vt:lpstr>Determinants</vt:lpstr>
      <vt:lpstr>Determinants</vt:lpstr>
      <vt:lpstr>Determinants</vt:lpstr>
      <vt:lpstr>Determinants</vt:lpstr>
      <vt:lpstr>Eigenvalues and Eigenvectors</vt:lpstr>
      <vt:lpstr>Eigenvalues and Eigenvectors</vt:lpstr>
      <vt:lpstr>Eigenvalues and Eigenvectors</vt:lpstr>
      <vt:lpstr>Eigenvalues and Eigenvectors</vt:lpstr>
      <vt:lpstr>Matrix Decomposition (Important tool for obtaining complex computations, e.g., √A, A^(-3.456), e^A, and many other results)</vt:lpstr>
      <vt:lpstr>Matrix Decomposition</vt:lpstr>
      <vt:lpstr>Matrix Decomposition</vt:lpstr>
      <vt:lpstr>Matrix Decomposition</vt:lpstr>
      <vt:lpstr>Matrix Decomposition</vt:lpstr>
      <vt:lpstr>Matrix Decomposition</vt:lpstr>
      <vt:lpstr>Matrix Decomposition</vt:lpstr>
      <vt:lpstr>Matrix Decomposition</vt:lpstr>
      <vt:lpstr>Matrix Norms</vt:lpstr>
      <vt:lpstr>Positive Definite Matrices</vt:lpstr>
      <vt:lpstr>Positive Definite Matrices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Mathematics for Analytics and Finance</dc:title>
  <dc:creator>Sami Najafi</dc:creator>
  <cp:lastModifiedBy> </cp:lastModifiedBy>
  <cp:revision>240</cp:revision>
  <cp:lastPrinted>2022-07-27T23:01:40Z</cp:lastPrinted>
  <dcterms:created xsi:type="dcterms:W3CDTF">2020-09-18T18:36:38Z</dcterms:created>
  <dcterms:modified xsi:type="dcterms:W3CDTF">2024-10-14T17:25:57Z</dcterms:modified>
</cp:coreProperties>
</file>