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a:tcStyle>
        <a:tcBdr/>
        <a:fill>
          <a:solidFill>
            <a:srgbClr val="E7F6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w Cen MT"/>
      </a:defRPr>
    </a:lvl1pPr>
    <a:lvl2pPr indent="228600" defTabSz="457200" latinLnBrk="0">
      <a:defRPr sz="1200">
        <a:latin typeface="+mj-lt"/>
        <a:ea typeface="+mj-ea"/>
        <a:cs typeface="+mj-cs"/>
        <a:sym typeface="Tw Cen MT"/>
      </a:defRPr>
    </a:lvl2pPr>
    <a:lvl3pPr indent="457200" defTabSz="457200" latinLnBrk="0">
      <a:defRPr sz="1200">
        <a:latin typeface="+mj-lt"/>
        <a:ea typeface="+mj-ea"/>
        <a:cs typeface="+mj-cs"/>
        <a:sym typeface="Tw Cen MT"/>
      </a:defRPr>
    </a:lvl3pPr>
    <a:lvl4pPr indent="685800" defTabSz="457200" latinLnBrk="0">
      <a:defRPr sz="1200">
        <a:latin typeface="+mj-lt"/>
        <a:ea typeface="+mj-ea"/>
        <a:cs typeface="+mj-cs"/>
        <a:sym typeface="Tw Cen MT"/>
      </a:defRPr>
    </a:lvl4pPr>
    <a:lvl5pPr indent="914400" defTabSz="457200" latinLnBrk="0">
      <a:defRPr sz="1200">
        <a:latin typeface="+mj-lt"/>
        <a:ea typeface="+mj-ea"/>
        <a:cs typeface="+mj-cs"/>
        <a:sym typeface="Tw Cen MT"/>
      </a:defRPr>
    </a:lvl5pPr>
    <a:lvl6pPr indent="1143000" defTabSz="457200" latinLnBrk="0">
      <a:defRPr sz="1200">
        <a:latin typeface="+mj-lt"/>
        <a:ea typeface="+mj-ea"/>
        <a:cs typeface="+mj-cs"/>
        <a:sym typeface="Tw Cen MT"/>
      </a:defRPr>
    </a:lvl6pPr>
    <a:lvl7pPr indent="1371600" defTabSz="457200" latinLnBrk="0">
      <a:defRPr sz="1200">
        <a:latin typeface="+mj-lt"/>
        <a:ea typeface="+mj-ea"/>
        <a:cs typeface="+mj-cs"/>
        <a:sym typeface="Tw Cen MT"/>
      </a:defRPr>
    </a:lvl7pPr>
    <a:lvl8pPr indent="1600200" defTabSz="457200" latinLnBrk="0">
      <a:defRPr sz="1200">
        <a:latin typeface="+mj-lt"/>
        <a:ea typeface="+mj-ea"/>
        <a:cs typeface="+mj-cs"/>
        <a:sym typeface="Tw Cen MT"/>
      </a:defRPr>
    </a:lvl8pPr>
    <a:lvl9pPr indent="1828800" defTabSz="457200" latinLnBrk="0">
      <a:defRPr sz="1200">
        <a:latin typeface="+mj-lt"/>
        <a:ea typeface="+mj-ea"/>
        <a:cs typeface="+mj-cs"/>
        <a:sym typeface="Tw Cen MT"/>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Rectangle 8"/>
          <p:cNvSpPr/>
          <p:nvPr/>
        </p:nvSpPr>
        <p:spPr>
          <a:xfrm>
            <a:off x="0" y="-1"/>
            <a:ext cx="9144000" cy="4572003"/>
          </a:xfrm>
          <a:prstGeom prst="rect">
            <a:avLst/>
          </a:prstGeom>
          <a:solidFill>
            <a:srgbClr val="1482AC"/>
          </a:solidFill>
          <a:ln w="12700">
            <a:miter lim="400000"/>
          </a:ln>
        </p:spPr>
        <p:txBody>
          <a:bodyPr lIns="45719" rIns="45719"/>
          <a:lstStyle/>
          <a:p>
            <a:endParaRPr/>
          </a:p>
        </p:txBody>
      </p:sp>
      <p:sp>
        <p:nvSpPr>
          <p:cNvPr id="12" name="Freeform 9"/>
          <p:cNvSpPr/>
          <p:nvPr/>
        </p:nvSpPr>
        <p:spPr>
          <a:xfrm>
            <a:off x="4761" y="-1"/>
            <a:ext cx="9139241" cy="4572002"/>
          </a:xfrm>
          <a:custGeom>
            <a:avLst/>
            <a:gdLst/>
            <a:ahLst/>
            <a:cxnLst>
              <a:cxn ang="0">
                <a:pos x="wd2" y="hd2"/>
              </a:cxn>
              <a:cxn ang="5400000">
                <a:pos x="wd2" y="hd2"/>
              </a:cxn>
              <a:cxn ang="10800000">
                <a:pos x="wd2" y="hd2"/>
              </a:cxn>
              <a:cxn ang="16200000">
                <a:pos x="wd2" y="hd2"/>
              </a:cxn>
            </a:cxnLst>
            <a:rect l="0" t="0" r="r" b="b"/>
            <a:pathLst>
              <a:path w="21600" h="21600" extrusionOk="0">
                <a:moveTo>
                  <a:pt x="21600" y="19708"/>
                </a:moveTo>
                <a:lnTo>
                  <a:pt x="21600" y="21161"/>
                </a:lnTo>
                <a:lnTo>
                  <a:pt x="21417" y="21600"/>
                </a:lnTo>
                <a:lnTo>
                  <a:pt x="20958" y="21600"/>
                </a:lnTo>
                <a:cubicBezTo>
                  <a:pt x="21212" y="21244"/>
                  <a:pt x="21411" y="20751"/>
                  <a:pt x="21529" y="20178"/>
                </a:cubicBezTo>
                <a:close/>
                <a:moveTo>
                  <a:pt x="21600" y="18982"/>
                </a:moveTo>
                <a:lnTo>
                  <a:pt x="21600" y="19590"/>
                </a:lnTo>
                <a:lnTo>
                  <a:pt x="21417" y="19693"/>
                </a:lnTo>
                <a:cubicBezTo>
                  <a:pt x="20958" y="20013"/>
                  <a:pt x="20592" y="20713"/>
                  <a:pt x="20419" y="21600"/>
                </a:cubicBezTo>
                <a:lnTo>
                  <a:pt x="20094" y="21600"/>
                </a:lnTo>
                <a:cubicBezTo>
                  <a:pt x="20287" y="20408"/>
                  <a:pt x="20770" y="19466"/>
                  <a:pt x="21381" y="19086"/>
                </a:cubicBezTo>
                <a:close/>
                <a:moveTo>
                  <a:pt x="18010" y="18895"/>
                </a:moveTo>
                <a:lnTo>
                  <a:pt x="18050" y="18903"/>
                </a:lnTo>
                <a:cubicBezTo>
                  <a:pt x="18127" y="18905"/>
                  <a:pt x="18202" y="18919"/>
                  <a:pt x="18276" y="18945"/>
                </a:cubicBezTo>
                <a:cubicBezTo>
                  <a:pt x="18289" y="18943"/>
                  <a:pt x="18302" y="18948"/>
                  <a:pt x="18314" y="18953"/>
                </a:cubicBezTo>
                <a:lnTo>
                  <a:pt x="18315" y="18958"/>
                </a:lnTo>
                <a:cubicBezTo>
                  <a:pt x="19052" y="19202"/>
                  <a:pt x="19651" y="20237"/>
                  <a:pt x="19871" y="21600"/>
                </a:cubicBezTo>
                <a:lnTo>
                  <a:pt x="19546" y="21600"/>
                </a:lnTo>
                <a:cubicBezTo>
                  <a:pt x="19349" y="20586"/>
                  <a:pt x="18899" y="19817"/>
                  <a:pt x="18346" y="19579"/>
                </a:cubicBezTo>
                <a:cubicBezTo>
                  <a:pt x="18428" y="20408"/>
                  <a:pt x="18669" y="21125"/>
                  <a:pt x="19008" y="21600"/>
                </a:cubicBezTo>
                <a:lnTo>
                  <a:pt x="18548" y="21600"/>
                </a:lnTo>
                <a:cubicBezTo>
                  <a:pt x="18274" y="21036"/>
                  <a:pt x="18088" y="20308"/>
                  <a:pt x="18031" y="19500"/>
                </a:cubicBezTo>
                <a:cubicBezTo>
                  <a:pt x="18030" y="19500"/>
                  <a:pt x="18030" y="19500"/>
                  <a:pt x="18030" y="19500"/>
                </a:cubicBezTo>
                <a:lnTo>
                  <a:pt x="18028" y="19468"/>
                </a:lnTo>
                <a:cubicBezTo>
                  <a:pt x="18016" y="19325"/>
                  <a:pt x="18011" y="19179"/>
                  <a:pt x="18011" y="19031"/>
                </a:cubicBezTo>
                <a:cubicBezTo>
                  <a:pt x="18008" y="19005"/>
                  <a:pt x="18007" y="18978"/>
                  <a:pt x="18007" y="18951"/>
                </a:cubicBezTo>
                <a:lnTo>
                  <a:pt x="18009" y="18897"/>
                </a:lnTo>
                <a:lnTo>
                  <a:pt x="18010" y="18897"/>
                </a:lnTo>
                <a:close/>
                <a:moveTo>
                  <a:pt x="17956" y="18895"/>
                </a:moveTo>
                <a:lnTo>
                  <a:pt x="17956" y="18897"/>
                </a:lnTo>
                <a:lnTo>
                  <a:pt x="17958" y="18897"/>
                </a:lnTo>
                <a:lnTo>
                  <a:pt x="17959" y="18951"/>
                </a:lnTo>
                <a:cubicBezTo>
                  <a:pt x="17959" y="18978"/>
                  <a:pt x="17959" y="19005"/>
                  <a:pt x="17956" y="19031"/>
                </a:cubicBezTo>
                <a:cubicBezTo>
                  <a:pt x="17956" y="19179"/>
                  <a:pt x="17950" y="19325"/>
                  <a:pt x="17938" y="19468"/>
                </a:cubicBezTo>
                <a:lnTo>
                  <a:pt x="17937" y="19500"/>
                </a:lnTo>
                <a:cubicBezTo>
                  <a:pt x="17936" y="19500"/>
                  <a:pt x="17936" y="19500"/>
                  <a:pt x="17936" y="19500"/>
                </a:cubicBezTo>
                <a:cubicBezTo>
                  <a:pt x="17878" y="20308"/>
                  <a:pt x="17692" y="21036"/>
                  <a:pt x="17418" y="21600"/>
                </a:cubicBezTo>
                <a:lnTo>
                  <a:pt x="16959" y="21600"/>
                </a:lnTo>
                <a:cubicBezTo>
                  <a:pt x="17297" y="21125"/>
                  <a:pt x="17539" y="20408"/>
                  <a:pt x="17620" y="19579"/>
                </a:cubicBezTo>
                <a:cubicBezTo>
                  <a:pt x="17067" y="19817"/>
                  <a:pt x="16617" y="20586"/>
                  <a:pt x="16420" y="21600"/>
                </a:cubicBezTo>
                <a:lnTo>
                  <a:pt x="16095" y="21600"/>
                </a:lnTo>
                <a:cubicBezTo>
                  <a:pt x="16316" y="20237"/>
                  <a:pt x="16914" y="19202"/>
                  <a:pt x="17652" y="18958"/>
                </a:cubicBezTo>
                <a:lnTo>
                  <a:pt x="17652" y="18953"/>
                </a:lnTo>
                <a:cubicBezTo>
                  <a:pt x="17664" y="18948"/>
                  <a:pt x="17677" y="18943"/>
                  <a:pt x="17690" y="18945"/>
                </a:cubicBezTo>
                <a:cubicBezTo>
                  <a:pt x="17764" y="18919"/>
                  <a:pt x="17839" y="18905"/>
                  <a:pt x="17916" y="18903"/>
                </a:cubicBezTo>
                <a:close/>
                <a:moveTo>
                  <a:pt x="14011" y="18895"/>
                </a:moveTo>
                <a:lnTo>
                  <a:pt x="14051" y="18903"/>
                </a:lnTo>
                <a:cubicBezTo>
                  <a:pt x="14128" y="18905"/>
                  <a:pt x="14203" y="18919"/>
                  <a:pt x="14277" y="18945"/>
                </a:cubicBezTo>
                <a:cubicBezTo>
                  <a:pt x="14290" y="18943"/>
                  <a:pt x="14303" y="18948"/>
                  <a:pt x="14315" y="18953"/>
                </a:cubicBezTo>
                <a:lnTo>
                  <a:pt x="14315" y="18958"/>
                </a:lnTo>
                <a:cubicBezTo>
                  <a:pt x="15053" y="19202"/>
                  <a:pt x="15651" y="20237"/>
                  <a:pt x="15872" y="21600"/>
                </a:cubicBezTo>
                <a:lnTo>
                  <a:pt x="15547" y="21600"/>
                </a:lnTo>
                <a:cubicBezTo>
                  <a:pt x="15350" y="20586"/>
                  <a:pt x="14900" y="19817"/>
                  <a:pt x="14347" y="19579"/>
                </a:cubicBezTo>
                <a:cubicBezTo>
                  <a:pt x="14428" y="20408"/>
                  <a:pt x="14670" y="21125"/>
                  <a:pt x="15008" y="21600"/>
                </a:cubicBezTo>
                <a:lnTo>
                  <a:pt x="14549" y="21600"/>
                </a:lnTo>
                <a:cubicBezTo>
                  <a:pt x="14275" y="21036"/>
                  <a:pt x="14089" y="20308"/>
                  <a:pt x="14031" y="19500"/>
                </a:cubicBezTo>
                <a:cubicBezTo>
                  <a:pt x="14031" y="19500"/>
                  <a:pt x="14031" y="19500"/>
                  <a:pt x="14030" y="19500"/>
                </a:cubicBezTo>
                <a:lnTo>
                  <a:pt x="14029" y="19468"/>
                </a:lnTo>
                <a:cubicBezTo>
                  <a:pt x="14017" y="19325"/>
                  <a:pt x="14011" y="19179"/>
                  <a:pt x="14011" y="19031"/>
                </a:cubicBezTo>
                <a:cubicBezTo>
                  <a:pt x="14008" y="19005"/>
                  <a:pt x="14008" y="18978"/>
                  <a:pt x="14008" y="18951"/>
                </a:cubicBezTo>
                <a:lnTo>
                  <a:pt x="14010" y="18897"/>
                </a:lnTo>
                <a:lnTo>
                  <a:pt x="14011" y="18897"/>
                </a:lnTo>
                <a:close/>
                <a:moveTo>
                  <a:pt x="13957" y="18895"/>
                </a:moveTo>
                <a:lnTo>
                  <a:pt x="13957" y="18897"/>
                </a:lnTo>
                <a:lnTo>
                  <a:pt x="13958" y="18897"/>
                </a:lnTo>
                <a:lnTo>
                  <a:pt x="13960" y="18951"/>
                </a:lnTo>
                <a:cubicBezTo>
                  <a:pt x="13960" y="18978"/>
                  <a:pt x="13959" y="19005"/>
                  <a:pt x="13956" y="19031"/>
                </a:cubicBezTo>
                <a:cubicBezTo>
                  <a:pt x="13956" y="19179"/>
                  <a:pt x="13951" y="19325"/>
                  <a:pt x="13939" y="19468"/>
                </a:cubicBezTo>
                <a:lnTo>
                  <a:pt x="13937" y="19500"/>
                </a:lnTo>
                <a:cubicBezTo>
                  <a:pt x="13937" y="19500"/>
                  <a:pt x="13937" y="19500"/>
                  <a:pt x="13936" y="19500"/>
                </a:cubicBezTo>
                <a:cubicBezTo>
                  <a:pt x="13879" y="20308"/>
                  <a:pt x="13693" y="21036"/>
                  <a:pt x="13419" y="21600"/>
                </a:cubicBezTo>
                <a:lnTo>
                  <a:pt x="12959" y="21600"/>
                </a:lnTo>
                <a:cubicBezTo>
                  <a:pt x="13298" y="21125"/>
                  <a:pt x="13539" y="20408"/>
                  <a:pt x="13621" y="19579"/>
                </a:cubicBezTo>
                <a:cubicBezTo>
                  <a:pt x="13068" y="19817"/>
                  <a:pt x="12618" y="20586"/>
                  <a:pt x="12421" y="21600"/>
                </a:cubicBezTo>
                <a:lnTo>
                  <a:pt x="12096" y="21600"/>
                </a:lnTo>
                <a:cubicBezTo>
                  <a:pt x="12316" y="20237"/>
                  <a:pt x="12915" y="19202"/>
                  <a:pt x="13652" y="18958"/>
                </a:cubicBezTo>
                <a:lnTo>
                  <a:pt x="13653" y="18953"/>
                </a:lnTo>
                <a:cubicBezTo>
                  <a:pt x="13665" y="18948"/>
                  <a:pt x="13678" y="18943"/>
                  <a:pt x="13691" y="18945"/>
                </a:cubicBezTo>
                <a:cubicBezTo>
                  <a:pt x="13765" y="18919"/>
                  <a:pt x="13840" y="18905"/>
                  <a:pt x="13917" y="18903"/>
                </a:cubicBezTo>
                <a:close/>
                <a:moveTo>
                  <a:pt x="10011" y="18895"/>
                </a:moveTo>
                <a:lnTo>
                  <a:pt x="10052" y="18903"/>
                </a:lnTo>
                <a:cubicBezTo>
                  <a:pt x="10128" y="18905"/>
                  <a:pt x="10204" y="18919"/>
                  <a:pt x="10277" y="18945"/>
                </a:cubicBezTo>
                <a:cubicBezTo>
                  <a:pt x="10291" y="18943"/>
                  <a:pt x="10303" y="18948"/>
                  <a:pt x="10316" y="18953"/>
                </a:cubicBezTo>
                <a:lnTo>
                  <a:pt x="10316" y="18958"/>
                </a:lnTo>
                <a:cubicBezTo>
                  <a:pt x="11054" y="19202"/>
                  <a:pt x="11652" y="20237"/>
                  <a:pt x="11873" y="21600"/>
                </a:cubicBezTo>
                <a:lnTo>
                  <a:pt x="11548" y="21600"/>
                </a:lnTo>
                <a:cubicBezTo>
                  <a:pt x="11351" y="20586"/>
                  <a:pt x="10901" y="19817"/>
                  <a:pt x="10348" y="19579"/>
                </a:cubicBezTo>
                <a:cubicBezTo>
                  <a:pt x="10429" y="20408"/>
                  <a:pt x="10671" y="21125"/>
                  <a:pt x="11009" y="21600"/>
                </a:cubicBezTo>
                <a:lnTo>
                  <a:pt x="10550" y="21600"/>
                </a:lnTo>
                <a:cubicBezTo>
                  <a:pt x="10275" y="21036"/>
                  <a:pt x="10090" y="20308"/>
                  <a:pt x="10032" y="19500"/>
                </a:cubicBezTo>
                <a:cubicBezTo>
                  <a:pt x="10032" y="19500"/>
                  <a:pt x="10031" y="19500"/>
                  <a:pt x="10031" y="19500"/>
                </a:cubicBezTo>
                <a:lnTo>
                  <a:pt x="10030" y="19468"/>
                </a:lnTo>
                <a:cubicBezTo>
                  <a:pt x="10018" y="19325"/>
                  <a:pt x="10012" y="19179"/>
                  <a:pt x="10012" y="19031"/>
                </a:cubicBezTo>
                <a:cubicBezTo>
                  <a:pt x="10009" y="19005"/>
                  <a:pt x="10009" y="18978"/>
                  <a:pt x="10009" y="18951"/>
                </a:cubicBezTo>
                <a:lnTo>
                  <a:pt x="10010" y="18897"/>
                </a:lnTo>
                <a:lnTo>
                  <a:pt x="10011" y="18897"/>
                </a:lnTo>
                <a:close/>
                <a:moveTo>
                  <a:pt x="9958" y="18895"/>
                </a:moveTo>
                <a:lnTo>
                  <a:pt x="9958" y="18897"/>
                </a:lnTo>
                <a:lnTo>
                  <a:pt x="9959" y="18897"/>
                </a:lnTo>
                <a:lnTo>
                  <a:pt x="9960" y="18951"/>
                </a:lnTo>
                <a:cubicBezTo>
                  <a:pt x="9960" y="18978"/>
                  <a:pt x="9960" y="19005"/>
                  <a:pt x="9957" y="19031"/>
                </a:cubicBezTo>
                <a:cubicBezTo>
                  <a:pt x="9957" y="19179"/>
                  <a:pt x="9951" y="19325"/>
                  <a:pt x="9939" y="19468"/>
                </a:cubicBezTo>
                <a:lnTo>
                  <a:pt x="9938" y="19500"/>
                </a:lnTo>
                <a:cubicBezTo>
                  <a:pt x="9938" y="19500"/>
                  <a:pt x="9937" y="19500"/>
                  <a:pt x="9937" y="19500"/>
                </a:cubicBezTo>
                <a:cubicBezTo>
                  <a:pt x="9879" y="20308"/>
                  <a:pt x="9694" y="21036"/>
                  <a:pt x="9419" y="21600"/>
                </a:cubicBezTo>
                <a:lnTo>
                  <a:pt x="8960" y="21600"/>
                </a:lnTo>
                <a:cubicBezTo>
                  <a:pt x="9298" y="21125"/>
                  <a:pt x="9540" y="20408"/>
                  <a:pt x="9621" y="19579"/>
                </a:cubicBezTo>
                <a:cubicBezTo>
                  <a:pt x="9068" y="19817"/>
                  <a:pt x="8619" y="20586"/>
                  <a:pt x="8421" y="21600"/>
                </a:cubicBezTo>
                <a:lnTo>
                  <a:pt x="8096" y="21600"/>
                </a:lnTo>
                <a:cubicBezTo>
                  <a:pt x="8317" y="20237"/>
                  <a:pt x="8916" y="19202"/>
                  <a:pt x="9653" y="18958"/>
                </a:cubicBezTo>
                <a:lnTo>
                  <a:pt x="9653" y="18953"/>
                </a:lnTo>
                <a:cubicBezTo>
                  <a:pt x="9666" y="18948"/>
                  <a:pt x="9679" y="18943"/>
                  <a:pt x="9692" y="18945"/>
                </a:cubicBezTo>
                <a:cubicBezTo>
                  <a:pt x="9765" y="18919"/>
                  <a:pt x="9841" y="18905"/>
                  <a:pt x="9917" y="18903"/>
                </a:cubicBezTo>
                <a:close/>
                <a:moveTo>
                  <a:pt x="6012" y="18895"/>
                </a:moveTo>
                <a:lnTo>
                  <a:pt x="6053" y="18903"/>
                </a:lnTo>
                <a:cubicBezTo>
                  <a:pt x="6129" y="18905"/>
                  <a:pt x="6204" y="18919"/>
                  <a:pt x="6278" y="18945"/>
                </a:cubicBezTo>
                <a:cubicBezTo>
                  <a:pt x="6291" y="18943"/>
                  <a:pt x="6304" y="18948"/>
                  <a:pt x="6316" y="18953"/>
                </a:cubicBezTo>
                <a:lnTo>
                  <a:pt x="6317" y="18958"/>
                </a:lnTo>
                <a:cubicBezTo>
                  <a:pt x="7054" y="19202"/>
                  <a:pt x="7653" y="20237"/>
                  <a:pt x="7873" y="21600"/>
                </a:cubicBezTo>
                <a:lnTo>
                  <a:pt x="7548" y="21600"/>
                </a:lnTo>
                <a:cubicBezTo>
                  <a:pt x="7351" y="20586"/>
                  <a:pt x="6901" y="19817"/>
                  <a:pt x="6348" y="19579"/>
                </a:cubicBezTo>
                <a:cubicBezTo>
                  <a:pt x="6430" y="20408"/>
                  <a:pt x="6671" y="21125"/>
                  <a:pt x="7010" y="21600"/>
                </a:cubicBezTo>
                <a:lnTo>
                  <a:pt x="6551" y="21600"/>
                </a:lnTo>
                <a:cubicBezTo>
                  <a:pt x="6276" y="21036"/>
                  <a:pt x="6090" y="20308"/>
                  <a:pt x="6033" y="19500"/>
                </a:cubicBezTo>
                <a:cubicBezTo>
                  <a:pt x="6032" y="19500"/>
                  <a:pt x="6032" y="19500"/>
                  <a:pt x="6032" y="19500"/>
                </a:cubicBezTo>
                <a:lnTo>
                  <a:pt x="6030" y="19468"/>
                </a:lnTo>
                <a:cubicBezTo>
                  <a:pt x="6018" y="19325"/>
                  <a:pt x="6013" y="19179"/>
                  <a:pt x="6013" y="19031"/>
                </a:cubicBezTo>
                <a:cubicBezTo>
                  <a:pt x="6010" y="19005"/>
                  <a:pt x="6010" y="18978"/>
                  <a:pt x="6010" y="18951"/>
                </a:cubicBezTo>
                <a:lnTo>
                  <a:pt x="6011" y="18897"/>
                </a:lnTo>
                <a:lnTo>
                  <a:pt x="6012" y="18897"/>
                </a:lnTo>
                <a:close/>
                <a:moveTo>
                  <a:pt x="5958" y="18895"/>
                </a:moveTo>
                <a:lnTo>
                  <a:pt x="5958" y="18897"/>
                </a:lnTo>
                <a:lnTo>
                  <a:pt x="5960" y="18897"/>
                </a:lnTo>
                <a:lnTo>
                  <a:pt x="5961" y="18951"/>
                </a:lnTo>
                <a:cubicBezTo>
                  <a:pt x="5961" y="18978"/>
                  <a:pt x="5961" y="19005"/>
                  <a:pt x="5958" y="19031"/>
                </a:cubicBezTo>
                <a:cubicBezTo>
                  <a:pt x="5958" y="19179"/>
                  <a:pt x="5952" y="19325"/>
                  <a:pt x="5940" y="19468"/>
                </a:cubicBezTo>
                <a:lnTo>
                  <a:pt x="5939" y="19500"/>
                </a:lnTo>
                <a:cubicBezTo>
                  <a:pt x="5938" y="19500"/>
                  <a:pt x="5938" y="19500"/>
                  <a:pt x="5938" y="19500"/>
                </a:cubicBezTo>
                <a:cubicBezTo>
                  <a:pt x="5880" y="20308"/>
                  <a:pt x="5694" y="21036"/>
                  <a:pt x="5420" y="21600"/>
                </a:cubicBezTo>
                <a:lnTo>
                  <a:pt x="4961" y="21600"/>
                </a:lnTo>
                <a:cubicBezTo>
                  <a:pt x="5299" y="21125"/>
                  <a:pt x="5541" y="20408"/>
                  <a:pt x="5622" y="19579"/>
                </a:cubicBezTo>
                <a:cubicBezTo>
                  <a:pt x="5069" y="19817"/>
                  <a:pt x="4619" y="20586"/>
                  <a:pt x="4422" y="21600"/>
                </a:cubicBezTo>
                <a:lnTo>
                  <a:pt x="4097" y="21600"/>
                </a:lnTo>
                <a:cubicBezTo>
                  <a:pt x="4318" y="20237"/>
                  <a:pt x="4916" y="19202"/>
                  <a:pt x="5654" y="18958"/>
                </a:cubicBezTo>
                <a:lnTo>
                  <a:pt x="5654" y="18953"/>
                </a:lnTo>
                <a:cubicBezTo>
                  <a:pt x="5667" y="18948"/>
                  <a:pt x="5679" y="18943"/>
                  <a:pt x="5692" y="18945"/>
                </a:cubicBezTo>
                <a:cubicBezTo>
                  <a:pt x="5766" y="18919"/>
                  <a:pt x="5841" y="18905"/>
                  <a:pt x="5918" y="18903"/>
                </a:cubicBezTo>
                <a:close/>
                <a:moveTo>
                  <a:pt x="2013" y="18895"/>
                </a:moveTo>
                <a:lnTo>
                  <a:pt x="2053" y="18903"/>
                </a:lnTo>
                <a:cubicBezTo>
                  <a:pt x="2130" y="18905"/>
                  <a:pt x="2205" y="18919"/>
                  <a:pt x="2279" y="18945"/>
                </a:cubicBezTo>
                <a:cubicBezTo>
                  <a:pt x="2292" y="18943"/>
                  <a:pt x="2305" y="18948"/>
                  <a:pt x="2317" y="18953"/>
                </a:cubicBezTo>
                <a:lnTo>
                  <a:pt x="2317" y="18958"/>
                </a:lnTo>
                <a:cubicBezTo>
                  <a:pt x="3055" y="19202"/>
                  <a:pt x="3654" y="20237"/>
                  <a:pt x="3874" y="21600"/>
                </a:cubicBezTo>
                <a:lnTo>
                  <a:pt x="3549" y="21600"/>
                </a:lnTo>
                <a:cubicBezTo>
                  <a:pt x="3352" y="20586"/>
                  <a:pt x="2902" y="19817"/>
                  <a:pt x="2349" y="19579"/>
                </a:cubicBezTo>
                <a:cubicBezTo>
                  <a:pt x="2431" y="20408"/>
                  <a:pt x="2672" y="21125"/>
                  <a:pt x="3010" y="21600"/>
                </a:cubicBezTo>
                <a:lnTo>
                  <a:pt x="2551" y="21600"/>
                </a:lnTo>
                <a:cubicBezTo>
                  <a:pt x="2277" y="21036"/>
                  <a:pt x="2091" y="20308"/>
                  <a:pt x="2034" y="19500"/>
                </a:cubicBezTo>
                <a:cubicBezTo>
                  <a:pt x="2033" y="19500"/>
                  <a:pt x="2033" y="19500"/>
                  <a:pt x="2032" y="19500"/>
                </a:cubicBezTo>
                <a:lnTo>
                  <a:pt x="2031" y="19468"/>
                </a:lnTo>
                <a:cubicBezTo>
                  <a:pt x="2019" y="19325"/>
                  <a:pt x="2013" y="19179"/>
                  <a:pt x="2013" y="19031"/>
                </a:cubicBezTo>
                <a:cubicBezTo>
                  <a:pt x="2010" y="19005"/>
                  <a:pt x="2010" y="18978"/>
                  <a:pt x="2010" y="18951"/>
                </a:cubicBezTo>
                <a:lnTo>
                  <a:pt x="2012" y="18897"/>
                </a:lnTo>
                <a:lnTo>
                  <a:pt x="2013" y="18897"/>
                </a:lnTo>
                <a:close/>
                <a:moveTo>
                  <a:pt x="1959" y="18895"/>
                </a:moveTo>
                <a:lnTo>
                  <a:pt x="1959" y="18897"/>
                </a:lnTo>
                <a:lnTo>
                  <a:pt x="1960" y="18897"/>
                </a:lnTo>
                <a:lnTo>
                  <a:pt x="1962" y="18951"/>
                </a:lnTo>
                <a:cubicBezTo>
                  <a:pt x="1962" y="18978"/>
                  <a:pt x="1962" y="19005"/>
                  <a:pt x="1959" y="19031"/>
                </a:cubicBezTo>
                <a:cubicBezTo>
                  <a:pt x="1959" y="19179"/>
                  <a:pt x="1953" y="19325"/>
                  <a:pt x="1941" y="19468"/>
                </a:cubicBezTo>
                <a:lnTo>
                  <a:pt x="1940" y="19500"/>
                </a:lnTo>
                <a:cubicBezTo>
                  <a:pt x="1939" y="19500"/>
                  <a:pt x="1939" y="19500"/>
                  <a:pt x="1938" y="19500"/>
                </a:cubicBezTo>
                <a:cubicBezTo>
                  <a:pt x="1881" y="20308"/>
                  <a:pt x="1695" y="21036"/>
                  <a:pt x="1421" y="21600"/>
                </a:cubicBezTo>
                <a:lnTo>
                  <a:pt x="962" y="21600"/>
                </a:lnTo>
                <a:cubicBezTo>
                  <a:pt x="1300" y="21125"/>
                  <a:pt x="1541" y="20408"/>
                  <a:pt x="1623" y="19579"/>
                </a:cubicBezTo>
                <a:cubicBezTo>
                  <a:pt x="1070" y="19817"/>
                  <a:pt x="620" y="20586"/>
                  <a:pt x="423" y="21600"/>
                </a:cubicBezTo>
                <a:lnTo>
                  <a:pt x="98" y="21600"/>
                </a:lnTo>
                <a:cubicBezTo>
                  <a:pt x="318" y="20237"/>
                  <a:pt x="917" y="19202"/>
                  <a:pt x="1655" y="18958"/>
                </a:cubicBezTo>
                <a:lnTo>
                  <a:pt x="1655" y="18953"/>
                </a:lnTo>
                <a:cubicBezTo>
                  <a:pt x="1667" y="18948"/>
                  <a:pt x="1680" y="18943"/>
                  <a:pt x="1693" y="18945"/>
                </a:cubicBezTo>
                <a:cubicBezTo>
                  <a:pt x="1767" y="18919"/>
                  <a:pt x="1842" y="18905"/>
                  <a:pt x="1919" y="18903"/>
                </a:cubicBezTo>
                <a:close/>
                <a:moveTo>
                  <a:pt x="19630" y="15614"/>
                </a:moveTo>
                <a:cubicBezTo>
                  <a:pt x="18980" y="15891"/>
                  <a:pt x="18472" y="16898"/>
                  <a:pt x="18346" y="18168"/>
                </a:cubicBezTo>
                <a:cubicBezTo>
                  <a:pt x="18997" y="17890"/>
                  <a:pt x="19504" y="16884"/>
                  <a:pt x="19630" y="15614"/>
                </a:cubicBezTo>
                <a:close/>
                <a:moveTo>
                  <a:pt x="16336" y="15614"/>
                </a:moveTo>
                <a:cubicBezTo>
                  <a:pt x="16462" y="16884"/>
                  <a:pt x="16970" y="17890"/>
                  <a:pt x="17620" y="18168"/>
                </a:cubicBezTo>
                <a:cubicBezTo>
                  <a:pt x="17494" y="16898"/>
                  <a:pt x="16986" y="15891"/>
                  <a:pt x="16336" y="15614"/>
                </a:cubicBezTo>
                <a:close/>
                <a:moveTo>
                  <a:pt x="15631" y="15614"/>
                </a:moveTo>
                <a:cubicBezTo>
                  <a:pt x="14981" y="15891"/>
                  <a:pt x="14473" y="16898"/>
                  <a:pt x="14347" y="18168"/>
                </a:cubicBezTo>
                <a:cubicBezTo>
                  <a:pt x="14997" y="17890"/>
                  <a:pt x="15505" y="16884"/>
                  <a:pt x="15631" y="15614"/>
                </a:cubicBezTo>
                <a:close/>
                <a:moveTo>
                  <a:pt x="12337" y="15614"/>
                </a:moveTo>
                <a:cubicBezTo>
                  <a:pt x="12463" y="16884"/>
                  <a:pt x="12970" y="17890"/>
                  <a:pt x="13621" y="18168"/>
                </a:cubicBezTo>
                <a:cubicBezTo>
                  <a:pt x="13495" y="16898"/>
                  <a:pt x="12987" y="15891"/>
                  <a:pt x="12337" y="15614"/>
                </a:cubicBezTo>
                <a:close/>
                <a:moveTo>
                  <a:pt x="11632" y="15614"/>
                </a:moveTo>
                <a:cubicBezTo>
                  <a:pt x="10981" y="15891"/>
                  <a:pt x="10474" y="16898"/>
                  <a:pt x="10348" y="18168"/>
                </a:cubicBezTo>
                <a:cubicBezTo>
                  <a:pt x="10998" y="17890"/>
                  <a:pt x="11506" y="16884"/>
                  <a:pt x="11632" y="15614"/>
                </a:cubicBezTo>
                <a:close/>
                <a:moveTo>
                  <a:pt x="8337" y="15614"/>
                </a:moveTo>
                <a:cubicBezTo>
                  <a:pt x="8463" y="16884"/>
                  <a:pt x="8971" y="17890"/>
                  <a:pt x="9621" y="18168"/>
                </a:cubicBezTo>
                <a:cubicBezTo>
                  <a:pt x="9496" y="16898"/>
                  <a:pt x="8988" y="15891"/>
                  <a:pt x="8337" y="15614"/>
                </a:cubicBezTo>
                <a:close/>
                <a:moveTo>
                  <a:pt x="7632" y="15614"/>
                </a:moveTo>
                <a:cubicBezTo>
                  <a:pt x="6982" y="15891"/>
                  <a:pt x="6474" y="16898"/>
                  <a:pt x="6348" y="18168"/>
                </a:cubicBezTo>
                <a:cubicBezTo>
                  <a:pt x="6999" y="17890"/>
                  <a:pt x="7507" y="16884"/>
                  <a:pt x="7632" y="15614"/>
                </a:cubicBezTo>
                <a:close/>
                <a:moveTo>
                  <a:pt x="4338" y="15614"/>
                </a:moveTo>
                <a:cubicBezTo>
                  <a:pt x="4464" y="16884"/>
                  <a:pt x="4972" y="17890"/>
                  <a:pt x="5622" y="18168"/>
                </a:cubicBezTo>
                <a:cubicBezTo>
                  <a:pt x="5496" y="16898"/>
                  <a:pt x="4989" y="15891"/>
                  <a:pt x="4338" y="15614"/>
                </a:cubicBezTo>
                <a:close/>
                <a:moveTo>
                  <a:pt x="3633" y="15614"/>
                </a:moveTo>
                <a:cubicBezTo>
                  <a:pt x="2983" y="15891"/>
                  <a:pt x="2475" y="16898"/>
                  <a:pt x="2349" y="18168"/>
                </a:cubicBezTo>
                <a:cubicBezTo>
                  <a:pt x="2999" y="17890"/>
                  <a:pt x="3507" y="16884"/>
                  <a:pt x="3633" y="15614"/>
                </a:cubicBezTo>
                <a:close/>
                <a:moveTo>
                  <a:pt x="339" y="15614"/>
                </a:moveTo>
                <a:cubicBezTo>
                  <a:pt x="465" y="16884"/>
                  <a:pt x="973" y="17890"/>
                  <a:pt x="1623" y="18168"/>
                </a:cubicBezTo>
                <a:cubicBezTo>
                  <a:pt x="1497" y="16898"/>
                  <a:pt x="989" y="15891"/>
                  <a:pt x="339" y="15614"/>
                </a:cubicBezTo>
                <a:close/>
                <a:moveTo>
                  <a:pt x="19999" y="14935"/>
                </a:moveTo>
                <a:lnTo>
                  <a:pt x="20039" y="14942"/>
                </a:lnTo>
                <a:cubicBezTo>
                  <a:pt x="20116" y="14945"/>
                  <a:pt x="20191" y="14959"/>
                  <a:pt x="20265" y="14985"/>
                </a:cubicBezTo>
                <a:cubicBezTo>
                  <a:pt x="20278" y="14983"/>
                  <a:pt x="20291" y="14987"/>
                  <a:pt x="20303" y="14992"/>
                </a:cubicBezTo>
                <a:lnTo>
                  <a:pt x="20304" y="14998"/>
                </a:lnTo>
                <a:cubicBezTo>
                  <a:pt x="20834" y="15172"/>
                  <a:pt x="21292" y="15751"/>
                  <a:pt x="21590" y="16565"/>
                </a:cubicBezTo>
                <a:lnTo>
                  <a:pt x="21600" y="16597"/>
                </a:lnTo>
                <a:lnTo>
                  <a:pt x="21600" y="18029"/>
                </a:lnTo>
                <a:lnTo>
                  <a:pt x="21555" y="17705"/>
                </a:lnTo>
                <a:cubicBezTo>
                  <a:pt x="21364" y="16657"/>
                  <a:pt x="20904" y="15856"/>
                  <a:pt x="20335" y="15614"/>
                </a:cubicBezTo>
                <a:cubicBezTo>
                  <a:pt x="20445" y="16725"/>
                  <a:pt x="20848" y="17635"/>
                  <a:pt x="21383" y="18030"/>
                </a:cubicBezTo>
                <a:lnTo>
                  <a:pt x="21600" y="18156"/>
                </a:lnTo>
                <a:lnTo>
                  <a:pt x="21600" y="18759"/>
                </a:lnTo>
                <a:lnTo>
                  <a:pt x="21342" y="18632"/>
                </a:lnTo>
                <a:cubicBezTo>
                  <a:pt x="20645" y="18171"/>
                  <a:pt x="20124" y="16983"/>
                  <a:pt x="20020" y="15535"/>
                </a:cubicBezTo>
                <a:cubicBezTo>
                  <a:pt x="20019" y="15535"/>
                  <a:pt x="20019" y="15535"/>
                  <a:pt x="20019" y="15535"/>
                </a:cubicBezTo>
                <a:lnTo>
                  <a:pt x="20017" y="15504"/>
                </a:lnTo>
                <a:cubicBezTo>
                  <a:pt x="20005" y="15362"/>
                  <a:pt x="20000" y="15217"/>
                  <a:pt x="20000" y="15070"/>
                </a:cubicBezTo>
                <a:cubicBezTo>
                  <a:pt x="19997" y="15044"/>
                  <a:pt x="19996" y="15017"/>
                  <a:pt x="19996" y="14991"/>
                </a:cubicBezTo>
                <a:lnTo>
                  <a:pt x="19998" y="14937"/>
                </a:lnTo>
                <a:lnTo>
                  <a:pt x="19999" y="14937"/>
                </a:lnTo>
                <a:close/>
                <a:moveTo>
                  <a:pt x="19967" y="14935"/>
                </a:moveTo>
                <a:lnTo>
                  <a:pt x="19967" y="14937"/>
                </a:lnTo>
                <a:lnTo>
                  <a:pt x="19968" y="14937"/>
                </a:lnTo>
                <a:lnTo>
                  <a:pt x="19969" y="14991"/>
                </a:lnTo>
                <a:cubicBezTo>
                  <a:pt x="19969" y="15017"/>
                  <a:pt x="19969" y="15044"/>
                  <a:pt x="19966" y="15070"/>
                </a:cubicBezTo>
                <a:cubicBezTo>
                  <a:pt x="19966" y="15217"/>
                  <a:pt x="19960" y="15362"/>
                  <a:pt x="19948" y="15504"/>
                </a:cubicBezTo>
                <a:lnTo>
                  <a:pt x="19947" y="15535"/>
                </a:lnTo>
                <a:cubicBezTo>
                  <a:pt x="19947" y="15535"/>
                  <a:pt x="19946" y="15535"/>
                  <a:pt x="19946" y="15535"/>
                </a:cubicBezTo>
                <a:cubicBezTo>
                  <a:pt x="19827" y="17189"/>
                  <a:pt x="19163" y="18505"/>
                  <a:pt x="18315" y="18784"/>
                </a:cubicBezTo>
                <a:lnTo>
                  <a:pt x="18314" y="18789"/>
                </a:lnTo>
                <a:cubicBezTo>
                  <a:pt x="18302" y="18794"/>
                  <a:pt x="18289" y="18798"/>
                  <a:pt x="18276" y="18796"/>
                </a:cubicBezTo>
                <a:cubicBezTo>
                  <a:pt x="18202" y="18822"/>
                  <a:pt x="18127" y="18836"/>
                  <a:pt x="18050" y="18839"/>
                </a:cubicBezTo>
                <a:lnTo>
                  <a:pt x="18010" y="18846"/>
                </a:lnTo>
                <a:lnTo>
                  <a:pt x="18010" y="18844"/>
                </a:lnTo>
                <a:lnTo>
                  <a:pt x="18009" y="18844"/>
                </a:lnTo>
                <a:cubicBezTo>
                  <a:pt x="18007" y="18827"/>
                  <a:pt x="18007" y="18809"/>
                  <a:pt x="18007" y="18791"/>
                </a:cubicBezTo>
                <a:cubicBezTo>
                  <a:pt x="18007" y="18764"/>
                  <a:pt x="18008" y="18737"/>
                  <a:pt x="18011" y="18711"/>
                </a:cubicBezTo>
                <a:cubicBezTo>
                  <a:pt x="18011" y="18564"/>
                  <a:pt x="18016" y="18419"/>
                  <a:pt x="18028" y="18278"/>
                </a:cubicBezTo>
                <a:lnTo>
                  <a:pt x="18030" y="18246"/>
                </a:lnTo>
                <a:cubicBezTo>
                  <a:pt x="18030" y="18246"/>
                  <a:pt x="18030" y="18246"/>
                  <a:pt x="18031" y="18246"/>
                </a:cubicBezTo>
                <a:cubicBezTo>
                  <a:pt x="18150" y="16592"/>
                  <a:pt x="18814" y="15276"/>
                  <a:pt x="19662" y="14998"/>
                </a:cubicBezTo>
                <a:lnTo>
                  <a:pt x="19662" y="14992"/>
                </a:lnTo>
                <a:cubicBezTo>
                  <a:pt x="19675" y="14987"/>
                  <a:pt x="19687" y="14983"/>
                  <a:pt x="19701" y="14985"/>
                </a:cubicBezTo>
                <a:cubicBezTo>
                  <a:pt x="19774" y="14959"/>
                  <a:pt x="19850" y="14945"/>
                  <a:pt x="19926" y="14942"/>
                </a:cubicBezTo>
                <a:close/>
                <a:moveTo>
                  <a:pt x="16000" y="14935"/>
                </a:moveTo>
                <a:lnTo>
                  <a:pt x="16040" y="14942"/>
                </a:lnTo>
                <a:cubicBezTo>
                  <a:pt x="16117" y="14945"/>
                  <a:pt x="16192" y="14959"/>
                  <a:pt x="16266" y="14985"/>
                </a:cubicBezTo>
                <a:cubicBezTo>
                  <a:pt x="16279" y="14983"/>
                  <a:pt x="16292" y="14987"/>
                  <a:pt x="16304" y="14992"/>
                </a:cubicBezTo>
                <a:lnTo>
                  <a:pt x="16304" y="14998"/>
                </a:lnTo>
                <a:cubicBezTo>
                  <a:pt x="17153" y="15276"/>
                  <a:pt x="17817" y="16592"/>
                  <a:pt x="17936" y="18246"/>
                </a:cubicBezTo>
                <a:cubicBezTo>
                  <a:pt x="17936" y="18246"/>
                  <a:pt x="17936" y="18246"/>
                  <a:pt x="17937" y="18246"/>
                </a:cubicBezTo>
                <a:lnTo>
                  <a:pt x="17938" y="18278"/>
                </a:lnTo>
                <a:cubicBezTo>
                  <a:pt x="17950" y="18419"/>
                  <a:pt x="17956" y="18564"/>
                  <a:pt x="17956" y="18711"/>
                </a:cubicBezTo>
                <a:cubicBezTo>
                  <a:pt x="17959" y="18737"/>
                  <a:pt x="17959" y="18764"/>
                  <a:pt x="17959" y="18791"/>
                </a:cubicBezTo>
                <a:cubicBezTo>
                  <a:pt x="17959" y="18809"/>
                  <a:pt x="17959" y="18827"/>
                  <a:pt x="17958" y="18844"/>
                </a:cubicBezTo>
                <a:lnTo>
                  <a:pt x="17956" y="18844"/>
                </a:lnTo>
                <a:lnTo>
                  <a:pt x="17956" y="18846"/>
                </a:lnTo>
                <a:lnTo>
                  <a:pt x="17916" y="18839"/>
                </a:lnTo>
                <a:cubicBezTo>
                  <a:pt x="17839" y="18836"/>
                  <a:pt x="17764" y="18822"/>
                  <a:pt x="17690" y="18796"/>
                </a:cubicBezTo>
                <a:cubicBezTo>
                  <a:pt x="17677" y="18798"/>
                  <a:pt x="17664" y="18794"/>
                  <a:pt x="17652" y="18789"/>
                </a:cubicBezTo>
                <a:lnTo>
                  <a:pt x="17652" y="18784"/>
                </a:lnTo>
                <a:cubicBezTo>
                  <a:pt x="16804" y="18505"/>
                  <a:pt x="16139" y="17189"/>
                  <a:pt x="16021" y="15535"/>
                </a:cubicBezTo>
                <a:cubicBezTo>
                  <a:pt x="16020" y="15535"/>
                  <a:pt x="16020" y="15535"/>
                  <a:pt x="16019" y="15535"/>
                </a:cubicBezTo>
                <a:lnTo>
                  <a:pt x="16018" y="15504"/>
                </a:lnTo>
                <a:cubicBezTo>
                  <a:pt x="16006" y="15362"/>
                  <a:pt x="16000" y="15217"/>
                  <a:pt x="16000" y="15070"/>
                </a:cubicBezTo>
                <a:cubicBezTo>
                  <a:pt x="15997" y="15044"/>
                  <a:pt x="15997" y="15017"/>
                  <a:pt x="15997" y="14991"/>
                </a:cubicBezTo>
                <a:lnTo>
                  <a:pt x="15999" y="14937"/>
                </a:lnTo>
                <a:lnTo>
                  <a:pt x="16000" y="14937"/>
                </a:lnTo>
                <a:close/>
                <a:moveTo>
                  <a:pt x="15967" y="14935"/>
                </a:moveTo>
                <a:lnTo>
                  <a:pt x="15967" y="14937"/>
                </a:lnTo>
                <a:lnTo>
                  <a:pt x="15968" y="14937"/>
                </a:lnTo>
                <a:lnTo>
                  <a:pt x="15970" y="14991"/>
                </a:lnTo>
                <a:cubicBezTo>
                  <a:pt x="15970" y="15017"/>
                  <a:pt x="15970" y="15044"/>
                  <a:pt x="15967" y="15070"/>
                </a:cubicBezTo>
                <a:cubicBezTo>
                  <a:pt x="15967" y="15217"/>
                  <a:pt x="15961" y="15362"/>
                  <a:pt x="15949" y="15504"/>
                </a:cubicBezTo>
                <a:lnTo>
                  <a:pt x="15948" y="15535"/>
                </a:lnTo>
                <a:cubicBezTo>
                  <a:pt x="15947" y="15535"/>
                  <a:pt x="15947" y="15535"/>
                  <a:pt x="15947" y="15535"/>
                </a:cubicBezTo>
                <a:cubicBezTo>
                  <a:pt x="15828" y="17189"/>
                  <a:pt x="15163" y="18505"/>
                  <a:pt x="14315" y="18784"/>
                </a:cubicBezTo>
                <a:lnTo>
                  <a:pt x="14315" y="18789"/>
                </a:lnTo>
                <a:cubicBezTo>
                  <a:pt x="14303" y="18794"/>
                  <a:pt x="14290" y="18798"/>
                  <a:pt x="14277" y="18796"/>
                </a:cubicBezTo>
                <a:cubicBezTo>
                  <a:pt x="14203" y="18822"/>
                  <a:pt x="14128" y="18836"/>
                  <a:pt x="14051" y="18839"/>
                </a:cubicBezTo>
                <a:lnTo>
                  <a:pt x="14011" y="18846"/>
                </a:lnTo>
                <a:lnTo>
                  <a:pt x="14011" y="18844"/>
                </a:lnTo>
                <a:lnTo>
                  <a:pt x="14010" y="18844"/>
                </a:lnTo>
                <a:cubicBezTo>
                  <a:pt x="14008" y="18827"/>
                  <a:pt x="14008" y="18809"/>
                  <a:pt x="14008" y="18791"/>
                </a:cubicBezTo>
                <a:cubicBezTo>
                  <a:pt x="14008" y="18764"/>
                  <a:pt x="14008" y="18737"/>
                  <a:pt x="14011" y="18711"/>
                </a:cubicBezTo>
                <a:cubicBezTo>
                  <a:pt x="14011" y="18564"/>
                  <a:pt x="14017" y="18419"/>
                  <a:pt x="14029" y="18278"/>
                </a:cubicBezTo>
                <a:lnTo>
                  <a:pt x="14030" y="18246"/>
                </a:lnTo>
                <a:cubicBezTo>
                  <a:pt x="14031" y="18246"/>
                  <a:pt x="14031" y="18246"/>
                  <a:pt x="14031" y="18246"/>
                </a:cubicBezTo>
                <a:cubicBezTo>
                  <a:pt x="14150" y="16592"/>
                  <a:pt x="14814" y="15276"/>
                  <a:pt x="15663" y="14998"/>
                </a:cubicBezTo>
                <a:lnTo>
                  <a:pt x="15663" y="14992"/>
                </a:lnTo>
                <a:cubicBezTo>
                  <a:pt x="15675" y="14987"/>
                  <a:pt x="15688" y="14983"/>
                  <a:pt x="15701" y="14985"/>
                </a:cubicBezTo>
                <a:cubicBezTo>
                  <a:pt x="15775" y="14959"/>
                  <a:pt x="15850" y="14945"/>
                  <a:pt x="15927" y="14942"/>
                </a:cubicBezTo>
                <a:close/>
                <a:moveTo>
                  <a:pt x="12001" y="14935"/>
                </a:moveTo>
                <a:lnTo>
                  <a:pt x="12041" y="14942"/>
                </a:lnTo>
                <a:cubicBezTo>
                  <a:pt x="12117" y="14945"/>
                  <a:pt x="12193" y="14959"/>
                  <a:pt x="12267" y="14985"/>
                </a:cubicBezTo>
                <a:cubicBezTo>
                  <a:pt x="12280" y="14983"/>
                  <a:pt x="12292" y="14987"/>
                  <a:pt x="12305" y="14992"/>
                </a:cubicBezTo>
                <a:lnTo>
                  <a:pt x="12305" y="14998"/>
                </a:lnTo>
                <a:cubicBezTo>
                  <a:pt x="13153" y="15276"/>
                  <a:pt x="13817" y="16592"/>
                  <a:pt x="13936" y="18246"/>
                </a:cubicBezTo>
                <a:cubicBezTo>
                  <a:pt x="13937" y="18246"/>
                  <a:pt x="13937" y="18246"/>
                  <a:pt x="13937" y="18246"/>
                </a:cubicBezTo>
                <a:lnTo>
                  <a:pt x="13939" y="18278"/>
                </a:lnTo>
                <a:cubicBezTo>
                  <a:pt x="13951" y="18419"/>
                  <a:pt x="13956" y="18564"/>
                  <a:pt x="13956" y="18711"/>
                </a:cubicBezTo>
                <a:cubicBezTo>
                  <a:pt x="13959" y="18737"/>
                  <a:pt x="13960" y="18764"/>
                  <a:pt x="13960" y="18791"/>
                </a:cubicBezTo>
                <a:cubicBezTo>
                  <a:pt x="13960" y="18809"/>
                  <a:pt x="13960" y="18827"/>
                  <a:pt x="13958" y="18844"/>
                </a:cubicBezTo>
                <a:lnTo>
                  <a:pt x="13957" y="18844"/>
                </a:lnTo>
                <a:lnTo>
                  <a:pt x="13957" y="18846"/>
                </a:lnTo>
                <a:lnTo>
                  <a:pt x="13917" y="18839"/>
                </a:lnTo>
                <a:cubicBezTo>
                  <a:pt x="13840" y="18836"/>
                  <a:pt x="13765" y="18822"/>
                  <a:pt x="13691" y="18796"/>
                </a:cubicBezTo>
                <a:cubicBezTo>
                  <a:pt x="13678" y="18798"/>
                  <a:pt x="13665" y="18794"/>
                  <a:pt x="13653" y="18789"/>
                </a:cubicBezTo>
                <a:lnTo>
                  <a:pt x="13652" y="18784"/>
                </a:lnTo>
                <a:cubicBezTo>
                  <a:pt x="12804" y="18505"/>
                  <a:pt x="12140" y="17189"/>
                  <a:pt x="12021" y="15535"/>
                </a:cubicBezTo>
                <a:cubicBezTo>
                  <a:pt x="12021" y="15535"/>
                  <a:pt x="12020" y="15535"/>
                  <a:pt x="12020" y="15535"/>
                </a:cubicBezTo>
                <a:lnTo>
                  <a:pt x="12019" y="15504"/>
                </a:lnTo>
                <a:cubicBezTo>
                  <a:pt x="12007" y="15362"/>
                  <a:pt x="12001" y="15217"/>
                  <a:pt x="12001" y="15070"/>
                </a:cubicBezTo>
                <a:cubicBezTo>
                  <a:pt x="11998" y="15044"/>
                  <a:pt x="11998" y="15017"/>
                  <a:pt x="11998" y="14991"/>
                </a:cubicBezTo>
                <a:lnTo>
                  <a:pt x="11999" y="14937"/>
                </a:lnTo>
                <a:lnTo>
                  <a:pt x="12000" y="14937"/>
                </a:lnTo>
                <a:close/>
                <a:moveTo>
                  <a:pt x="11968" y="14935"/>
                </a:moveTo>
                <a:lnTo>
                  <a:pt x="11968" y="14937"/>
                </a:lnTo>
                <a:lnTo>
                  <a:pt x="11969" y="14937"/>
                </a:lnTo>
                <a:lnTo>
                  <a:pt x="11971" y="14991"/>
                </a:lnTo>
                <a:cubicBezTo>
                  <a:pt x="11971" y="15017"/>
                  <a:pt x="11970" y="15044"/>
                  <a:pt x="11967" y="15070"/>
                </a:cubicBezTo>
                <a:cubicBezTo>
                  <a:pt x="11967" y="15217"/>
                  <a:pt x="11962" y="15362"/>
                  <a:pt x="11950" y="15504"/>
                </a:cubicBezTo>
                <a:lnTo>
                  <a:pt x="11948" y="15535"/>
                </a:lnTo>
                <a:cubicBezTo>
                  <a:pt x="11948" y="15535"/>
                  <a:pt x="11948" y="15535"/>
                  <a:pt x="11947" y="15535"/>
                </a:cubicBezTo>
                <a:cubicBezTo>
                  <a:pt x="11828" y="17189"/>
                  <a:pt x="11164" y="18505"/>
                  <a:pt x="10316" y="18784"/>
                </a:cubicBezTo>
                <a:lnTo>
                  <a:pt x="10316" y="18789"/>
                </a:lnTo>
                <a:cubicBezTo>
                  <a:pt x="10303" y="18794"/>
                  <a:pt x="10291" y="18798"/>
                  <a:pt x="10277" y="18796"/>
                </a:cubicBezTo>
                <a:cubicBezTo>
                  <a:pt x="10204" y="18822"/>
                  <a:pt x="10128" y="18836"/>
                  <a:pt x="10052" y="18839"/>
                </a:cubicBezTo>
                <a:lnTo>
                  <a:pt x="10011" y="18846"/>
                </a:lnTo>
                <a:lnTo>
                  <a:pt x="10011" y="18844"/>
                </a:lnTo>
                <a:lnTo>
                  <a:pt x="10010" y="18844"/>
                </a:lnTo>
                <a:cubicBezTo>
                  <a:pt x="10009" y="18827"/>
                  <a:pt x="10009" y="18809"/>
                  <a:pt x="10009" y="18791"/>
                </a:cubicBezTo>
                <a:cubicBezTo>
                  <a:pt x="10009" y="18764"/>
                  <a:pt x="10009" y="18737"/>
                  <a:pt x="10012" y="18711"/>
                </a:cubicBezTo>
                <a:cubicBezTo>
                  <a:pt x="10012" y="18564"/>
                  <a:pt x="10018" y="18419"/>
                  <a:pt x="10030" y="18278"/>
                </a:cubicBezTo>
                <a:lnTo>
                  <a:pt x="10031" y="18246"/>
                </a:lnTo>
                <a:cubicBezTo>
                  <a:pt x="10031" y="18246"/>
                  <a:pt x="10032" y="18246"/>
                  <a:pt x="10032" y="18246"/>
                </a:cubicBezTo>
                <a:cubicBezTo>
                  <a:pt x="10151" y="16592"/>
                  <a:pt x="10815" y="15276"/>
                  <a:pt x="11663" y="14998"/>
                </a:cubicBezTo>
                <a:lnTo>
                  <a:pt x="11664" y="14992"/>
                </a:lnTo>
                <a:cubicBezTo>
                  <a:pt x="11676" y="14987"/>
                  <a:pt x="11689" y="14983"/>
                  <a:pt x="11702" y="14985"/>
                </a:cubicBezTo>
                <a:cubicBezTo>
                  <a:pt x="11776" y="14959"/>
                  <a:pt x="11851" y="14945"/>
                  <a:pt x="11928" y="14942"/>
                </a:cubicBezTo>
                <a:close/>
                <a:moveTo>
                  <a:pt x="8001" y="14935"/>
                </a:moveTo>
                <a:lnTo>
                  <a:pt x="8042" y="14942"/>
                </a:lnTo>
                <a:cubicBezTo>
                  <a:pt x="8118" y="14945"/>
                  <a:pt x="8194" y="14959"/>
                  <a:pt x="8267" y="14985"/>
                </a:cubicBezTo>
                <a:cubicBezTo>
                  <a:pt x="8280" y="14983"/>
                  <a:pt x="8293" y="14987"/>
                  <a:pt x="8306" y="14992"/>
                </a:cubicBezTo>
                <a:lnTo>
                  <a:pt x="8306" y="14998"/>
                </a:lnTo>
                <a:cubicBezTo>
                  <a:pt x="9154" y="15276"/>
                  <a:pt x="9818" y="16592"/>
                  <a:pt x="9937" y="18246"/>
                </a:cubicBezTo>
                <a:cubicBezTo>
                  <a:pt x="9937" y="18246"/>
                  <a:pt x="9938" y="18246"/>
                  <a:pt x="9938" y="18246"/>
                </a:cubicBezTo>
                <a:lnTo>
                  <a:pt x="9939" y="18278"/>
                </a:lnTo>
                <a:cubicBezTo>
                  <a:pt x="9951" y="18419"/>
                  <a:pt x="9957" y="18564"/>
                  <a:pt x="9957" y="18711"/>
                </a:cubicBezTo>
                <a:cubicBezTo>
                  <a:pt x="9960" y="18737"/>
                  <a:pt x="9960" y="18764"/>
                  <a:pt x="9960" y="18791"/>
                </a:cubicBezTo>
                <a:cubicBezTo>
                  <a:pt x="9960" y="18809"/>
                  <a:pt x="9960" y="18827"/>
                  <a:pt x="9959" y="18844"/>
                </a:cubicBezTo>
                <a:lnTo>
                  <a:pt x="9958" y="18844"/>
                </a:lnTo>
                <a:lnTo>
                  <a:pt x="9958" y="18846"/>
                </a:lnTo>
                <a:lnTo>
                  <a:pt x="9917" y="18839"/>
                </a:lnTo>
                <a:cubicBezTo>
                  <a:pt x="9841" y="18836"/>
                  <a:pt x="9765" y="18822"/>
                  <a:pt x="9692" y="18796"/>
                </a:cubicBezTo>
                <a:cubicBezTo>
                  <a:pt x="9679" y="18798"/>
                  <a:pt x="9666" y="18794"/>
                  <a:pt x="9653" y="18789"/>
                </a:cubicBezTo>
                <a:lnTo>
                  <a:pt x="9653" y="18784"/>
                </a:lnTo>
                <a:cubicBezTo>
                  <a:pt x="8805" y="18505"/>
                  <a:pt x="8141" y="17189"/>
                  <a:pt x="8022" y="15535"/>
                </a:cubicBezTo>
                <a:cubicBezTo>
                  <a:pt x="8022" y="15535"/>
                  <a:pt x="8021" y="15535"/>
                  <a:pt x="8021" y="15535"/>
                </a:cubicBezTo>
                <a:lnTo>
                  <a:pt x="8019" y="15504"/>
                </a:lnTo>
                <a:cubicBezTo>
                  <a:pt x="8008" y="15362"/>
                  <a:pt x="8002" y="15217"/>
                  <a:pt x="8002" y="15070"/>
                </a:cubicBezTo>
                <a:cubicBezTo>
                  <a:pt x="7999" y="15044"/>
                  <a:pt x="7999" y="15017"/>
                  <a:pt x="7999" y="14991"/>
                </a:cubicBezTo>
                <a:lnTo>
                  <a:pt x="8000" y="14937"/>
                </a:lnTo>
                <a:lnTo>
                  <a:pt x="8001" y="14937"/>
                </a:lnTo>
                <a:close/>
                <a:moveTo>
                  <a:pt x="7969" y="14935"/>
                </a:moveTo>
                <a:lnTo>
                  <a:pt x="7969" y="14937"/>
                </a:lnTo>
                <a:lnTo>
                  <a:pt x="7970" y="14937"/>
                </a:lnTo>
                <a:lnTo>
                  <a:pt x="7971" y="14991"/>
                </a:lnTo>
                <a:cubicBezTo>
                  <a:pt x="7971" y="15017"/>
                  <a:pt x="7971" y="15044"/>
                  <a:pt x="7968" y="15070"/>
                </a:cubicBezTo>
                <a:cubicBezTo>
                  <a:pt x="7968" y="15217"/>
                  <a:pt x="7962" y="15362"/>
                  <a:pt x="7950" y="15504"/>
                </a:cubicBezTo>
                <a:lnTo>
                  <a:pt x="7949" y="15535"/>
                </a:lnTo>
                <a:cubicBezTo>
                  <a:pt x="7949" y="15535"/>
                  <a:pt x="7948" y="15535"/>
                  <a:pt x="7948" y="15535"/>
                </a:cubicBezTo>
                <a:cubicBezTo>
                  <a:pt x="7829" y="17189"/>
                  <a:pt x="7165" y="18505"/>
                  <a:pt x="6317" y="18784"/>
                </a:cubicBezTo>
                <a:lnTo>
                  <a:pt x="6316" y="18789"/>
                </a:lnTo>
                <a:cubicBezTo>
                  <a:pt x="6304" y="18794"/>
                  <a:pt x="6291" y="18798"/>
                  <a:pt x="6278" y="18796"/>
                </a:cubicBezTo>
                <a:cubicBezTo>
                  <a:pt x="6204" y="18822"/>
                  <a:pt x="6129" y="18836"/>
                  <a:pt x="6053" y="18839"/>
                </a:cubicBezTo>
                <a:lnTo>
                  <a:pt x="6012" y="18846"/>
                </a:lnTo>
                <a:lnTo>
                  <a:pt x="6012" y="18844"/>
                </a:lnTo>
                <a:lnTo>
                  <a:pt x="6011" y="18844"/>
                </a:lnTo>
                <a:cubicBezTo>
                  <a:pt x="6010" y="18827"/>
                  <a:pt x="6010" y="18809"/>
                  <a:pt x="6010" y="18791"/>
                </a:cubicBezTo>
                <a:cubicBezTo>
                  <a:pt x="6010" y="18764"/>
                  <a:pt x="6010" y="18737"/>
                  <a:pt x="6013" y="18711"/>
                </a:cubicBezTo>
                <a:cubicBezTo>
                  <a:pt x="6013" y="18564"/>
                  <a:pt x="6018" y="18419"/>
                  <a:pt x="6030" y="18278"/>
                </a:cubicBezTo>
                <a:lnTo>
                  <a:pt x="6032" y="18246"/>
                </a:lnTo>
                <a:cubicBezTo>
                  <a:pt x="6032" y="18246"/>
                  <a:pt x="6032" y="18246"/>
                  <a:pt x="6033" y="18246"/>
                </a:cubicBezTo>
                <a:cubicBezTo>
                  <a:pt x="6152" y="16592"/>
                  <a:pt x="6816" y="15276"/>
                  <a:pt x="7664" y="14998"/>
                </a:cubicBezTo>
                <a:lnTo>
                  <a:pt x="7664" y="14992"/>
                </a:lnTo>
                <a:cubicBezTo>
                  <a:pt x="7677" y="14987"/>
                  <a:pt x="7689" y="14983"/>
                  <a:pt x="7703" y="14985"/>
                </a:cubicBezTo>
                <a:cubicBezTo>
                  <a:pt x="7776" y="14959"/>
                  <a:pt x="7852" y="14945"/>
                  <a:pt x="7928" y="14942"/>
                </a:cubicBezTo>
                <a:close/>
                <a:moveTo>
                  <a:pt x="4002" y="14935"/>
                </a:moveTo>
                <a:lnTo>
                  <a:pt x="4042" y="14942"/>
                </a:lnTo>
                <a:cubicBezTo>
                  <a:pt x="4119" y="14945"/>
                  <a:pt x="4194" y="14959"/>
                  <a:pt x="4268" y="14985"/>
                </a:cubicBezTo>
                <a:cubicBezTo>
                  <a:pt x="4281" y="14983"/>
                  <a:pt x="4294" y="14987"/>
                  <a:pt x="4306" y="14992"/>
                </a:cubicBezTo>
                <a:lnTo>
                  <a:pt x="4307" y="14998"/>
                </a:lnTo>
                <a:cubicBezTo>
                  <a:pt x="5155" y="15276"/>
                  <a:pt x="5819" y="16592"/>
                  <a:pt x="5938" y="18246"/>
                </a:cubicBezTo>
                <a:cubicBezTo>
                  <a:pt x="5938" y="18246"/>
                  <a:pt x="5938" y="18246"/>
                  <a:pt x="5939" y="18246"/>
                </a:cubicBezTo>
                <a:lnTo>
                  <a:pt x="5940" y="18278"/>
                </a:lnTo>
                <a:cubicBezTo>
                  <a:pt x="5952" y="18419"/>
                  <a:pt x="5958" y="18564"/>
                  <a:pt x="5958" y="18711"/>
                </a:cubicBezTo>
                <a:cubicBezTo>
                  <a:pt x="5961" y="18737"/>
                  <a:pt x="5961" y="18764"/>
                  <a:pt x="5961" y="18791"/>
                </a:cubicBezTo>
                <a:cubicBezTo>
                  <a:pt x="5961" y="18809"/>
                  <a:pt x="5961" y="18827"/>
                  <a:pt x="5960" y="18844"/>
                </a:cubicBezTo>
                <a:lnTo>
                  <a:pt x="5958" y="18844"/>
                </a:lnTo>
                <a:lnTo>
                  <a:pt x="5958" y="18846"/>
                </a:lnTo>
                <a:lnTo>
                  <a:pt x="5918" y="18839"/>
                </a:lnTo>
                <a:cubicBezTo>
                  <a:pt x="5841" y="18836"/>
                  <a:pt x="5766" y="18822"/>
                  <a:pt x="5692" y="18796"/>
                </a:cubicBezTo>
                <a:cubicBezTo>
                  <a:pt x="5679" y="18798"/>
                  <a:pt x="5667" y="18794"/>
                  <a:pt x="5654" y="18789"/>
                </a:cubicBezTo>
                <a:lnTo>
                  <a:pt x="5654" y="18784"/>
                </a:lnTo>
                <a:cubicBezTo>
                  <a:pt x="4806" y="18505"/>
                  <a:pt x="4141" y="17189"/>
                  <a:pt x="4023" y="15535"/>
                </a:cubicBezTo>
                <a:cubicBezTo>
                  <a:pt x="4022" y="15535"/>
                  <a:pt x="4022" y="15535"/>
                  <a:pt x="4021" y="15535"/>
                </a:cubicBezTo>
                <a:lnTo>
                  <a:pt x="4020" y="15504"/>
                </a:lnTo>
                <a:cubicBezTo>
                  <a:pt x="4008" y="15362"/>
                  <a:pt x="4002" y="15217"/>
                  <a:pt x="4003" y="15070"/>
                </a:cubicBezTo>
                <a:cubicBezTo>
                  <a:pt x="3999" y="15044"/>
                  <a:pt x="3999" y="15017"/>
                  <a:pt x="3999" y="14991"/>
                </a:cubicBezTo>
                <a:lnTo>
                  <a:pt x="4001" y="14937"/>
                </a:lnTo>
                <a:lnTo>
                  <a:pt x="4002" y="14937"/>
                </a:lnTo>
                <a:close/>
                <a:moveTo>
                  <a:pt x="3969" y="14935"/>
                </a:moveTo>
                <a:lnTo>
                  <a:pt x="3969" y="14937"/>
                </a:lnTo>
                <a:lnTo>
                  <a:pt x="3971" y="14937"/>
                </a:lnTo>
                <a:lnTo>
                  <a:pt x="3972" y="14991"/>
                </a:lnTo>
                <a:cubicBezTo>
                  <a:pt x="3972" y="15017"/>
                  <a:pt x="3972" y="15044"/>
                  <a:pt x="3969" y="15070"/>
                </a:cubicBezTo>
                <a:cubicBezTo>
                  <a:pt x="3969" y="15217"/>
                  <a:pt x="3963" y="15362"/>
                  <a:pt x="3951" y="15504"/>
                </a:cubicBezTo>
                <a:lnTo>
                  <a:pt x="3950" y="15535"/>
                </a:lnTo>
                <a:cubicBezTo>
                  <a:pt x="3949" y="15535"/>
                  <a:pt x="3949" y="15535"/>
                  <a:pt x="3949" y="15535"/>
                </a:cubicBezTo>
                <a:cubicBezTo>
                  <a:pt x="3830" y="17189"/>
                  <a:pt x="3166" y="18505"/>
                  <a:pt x="2317" y="18784"/>
                </a:cubicBezTo>
                <a:lnTo>
                  <a:pt x="2317" y="18789"/>
                </a:lnTo>
                <a:cubicBezTo>
                  <a:pt x="2305" y="18794"/>
                  <a:pt x="2292" y="18798"/>
                  <a:pt x="2279" y="18796"/>
                </a:cubicBezTo>
                <a:cubicBezTo>
                  <a:pt x="2205" y="18822"/>
                  <a:pt x="2130" y="18836"/>
                  <a:pt x="2053" y="18839"/>
                </a:cubicBezTo>
                <a:lnTo>
                  <a:pt x="2013" y="18846"/>
                </a:lnTo>
                <a:lnTo>
                  <a:pt x="2013" y="18844"/>
                </a:lnTo>
                <a:lnTo>
                  <a:pt x="2012" y="18844"/>
                </a:lnTo>
                <a:cubicBezTo>
                  <a:pt x="2010" y="18827"/>
                  <a:pt x="2010" y="18809"/>
                  <a:pt x="2010" y="18791"/>
                </a:cubicBezTo>
                <a:cubicBezTo>
                  <a:pt x="2010" y="18764"/>
                  <a:pt x="2010" y="18737"/>
                  <a:pt x="2013" y="18711"/>
                </a:cubicBezTo>
                <a:cubicBezTo>
                  <a:pt x="2013" y="18564"/>
                  <a:pt x="2019" y="18419"/>
                  <a:pt x="2031" y="18278"/>
                </a:cubicBezTo>
                <a:lnTo>
                  <a:pt x="2032" y="18246"/>
                </a:lnTo>
                <a:cubicBezTo>
                  <a:pt x="2033" y="18246"/>
                  <a:pt x="2033" y="18246"/>
                  <a:pt x="2034" y="18246"/>
                </a:cubicBezTo>
                <a:cubicBezTo>
                  <a:pt x="2152" y="16592"/>
                  <a:pt x="2817" y="15276"/>
                  <a:pt x="3665" y="14998"/>
                </a:cubicBezTo>
                <a:lnTo>
                  <a:pt x="3665" y="14992"/>
                </a:lnTo>
                <a:cubicBezTo>
                  <a:pt x="3678" y="14987"/>
                  <a:pt x="3690" y="14983"/>
                  <a:pt x="3703" y="14985"/>
                </a:cubicBezTo>
                <a:cubicBezTo>
                  <a:pt x="3777" y="14959"/>
                  <a:pt x="3852" y="14945"/>
                  <a:pt x="3929" y="14942"/>
                </a:cubicBezTo>
                <a:close/>
                <a:moveTo>
                  <a:pt x="3" y="14935"/>
                </a:moveTo>
                <a:lnTo>
                  <a:pt x="43" y="14942"/>
                </a:lnTo>
                <a:cubicBezTo>
                  <a:pt x="120" y="14945"/>
                  <a:pt x="195" y="14959"/>
                  <a:pt x="269" y="14985"/>
                </a:cubicBezTo>
                <a:cubicBezTo>
                  <a:pt x="282" y="14983"/>
                  <a:pt x="294" y="14987"/>
                  <a:pt x="307" y="14992"/>
                </a:cubicBezTo>
                <a:lnTo>
                  <a:pt x="307" y="14998"/>
                </a:lnTo>
                <a:cubicBezTo>
                  <a:pt x="1155" y="15276"/>
                  <a:pt x="1820" y="16592"/>
                  <a:pt x="1938" y="18246"/>
                </a:cubicBezTo>
                <a:cubicBezTo>
                  <a:pt x="1939" y="18246"/>
                  <a:pt x="1939" y="18246"/>
                  <a:pt x="1940" y="18246"/>
                </a:cubicBezTo>
                <a:lnTo>
                  <a:pt x="1941" y="18278"/>
                </a:lnTo>
                <a:cubicBezTo>
                  <a:pt x="1953" y="18419"/>
                  <a:pt x="1959" y="18564"/>
                  <a:pt x="1959" y="18711"/>
                </a:cubicBezTo>
                <a:cubicBezTo>
                  <a:pt x="1962" y="18737"/>
                  <a:pt x="1962" y="18764"/>
                  <a:pt x="1962" y="18791"/>
                </a:cubicBezTo>
                <a:cubicBezTo>
                  <a:pt x="1962" y="18809"/>
                  <a:pt x="1962" y="18827"/>
                  <a:pt x="1960" y="18844"/>
                </a:cubicBezTo>
                <a:lnTo>
                  <a:pt x="1959" y="18844"/>
                </a:lnTo>
                <a:lnTo>
                  <a:pt x="1959" y="18846"/>
                </a:lnTo>
                <a:lnTo>
                  <a:pt x="1919" y="18839"/>
                </a:lnTo>
                <a:cubicBezTo>
                  <a:pt x="1842" y="18836"/>
                  <a:pt x="1767" y="18822"/>
                  <a:pt x="1693" y="18796"/>
                </a:cubicBezTo>
                <a:cubicBezTo>
                  <a:pt x="1680" y="18798"/>
                  <a:pt x="1667" y="18794"/>
                  <a:pt x="1655" y="18789"/>
                </a:cubicBezTo>
                <a:lnTo>
                  <a:pt x="1655" y="18784"/>
                </a:lnTo>
                <a:cubicBezTo>
                  <a:pt x="806" y="18505"/>
                  <a:pt x="142" y="17189"/>
                  <a:pt x="23" y="15535"/>
                </a:cubicBezTo>
                <a:cubicBezTo>
                  <a:pt x="23" y="15535"/>
                  <a:pt x="23" y="15535"/>
                  <a:pt x="22" y="15535"/>
                </a:cubicBezTo>
                <a:lnTo>
                  <a:pt x="21" y="15504"/>
                </a:lnTo>
                <a:cubicBezTo>
                  <a:pt x="9" y="15362"/>
                  <a:pt x="3" y="15217"/>
                  <a:pt x="3" y="15070"/>
                </a:cubicBezTo>
                <a:cubicBezTo>
                  <a:pt x="0" y="15044"/>
                  <a:pt x="0" y="15017"/>
                  <a:pt x="0" y="14991"/>
                </a:cubicBezTo>
                <a:lnTo>
                  <a:pt x="1" y="14937"/>
                </a:lnTo>
                <a:lnTo>
                  <a:pt x="3" y="14937"/>
                </a:lnTo>
                <a:close/>
                <a:moveTo>
                  <a:pt x="18346" y="11563"/>
                </a:moveTo>
                <a:cubicBezTo>
                  <a:pt x="18472" y="12843"/>
                  <a:pt x="18980" y="13857"/>
                  <a:pt x="19630" y="14137"/>
                </a:cubicBezTo>
                <a:cubicBezTo>
                  <a:pt x="19504" y="12857"/>
                  <a:pt x="18997" y="11842"/>
                  <a:pt x="18346" y="11563"/>
                </a:cubicBezTo>
                <a:close/>
                <a:moveTo>
                  <a:pt x="17620" y="11563"/>
                </a:moveTo>
                <a:cubicBezTo>
                  <a:pt x="16970" y="11842"/>
                  <a:pt x="16462" y="12857"/>
                  <a:pt x="16336" y="14137"/>
                </a:cubicBezTo>
                <a:cubicBezTo>
                  <a:pt x="16986" y="13857"/>
                  <a:pt x="17494" y="12843"/>
                  <a:pt x="17620" y="11563"/>
                </a:cubicBezTo>
                <a:close/>
                <a:moveTo>
                  <a:pt x="14347" y="11563"/>
                </a:moveTo>
                <a:cubicBezTo>
                  <a:pt x="14473" y="12843"/>
                  <a:pt x="14981" y="13857"/>
                  <a:pt x="15631" y="14137"/>
                </a:cubicBezTo>
                <a:cubicBezTo>
                  <a:pt x="15505" y="12857"/>
                  <a:pt x="14997" y="11842"/>
                  <a:pt x="14347" y="11563"/>
                </a:cubicBezTo>
                <a:close/>
                <a:moveTo>
                  <a:pt x="13621" y="11563"/>
                </a:moveTo>
                <a:cubicBezTo>
                  <a:pt x="12970" y="11842"/>
                  <a:pt x="12463" y="12857"/>
                  <a:pt x="12337" y="14137"/>
                </a:cubicBezTo>
                <a:cubicBezTo>
                  <a:pt x="12987" y="13857"/>
                  <a:pt x="13495" y="12843"/>
                  <a:pt x="13621" y="11563"/>
                </a:cubicBezTo>
                <a:close/>
                <a:moveTo>
                  <a:pt x="10348" y="11563"/>
                </a:moveTo>
                <a:cubicBezTo>
                  <a:pt x="10474" y="12843"/>
                  <a:pt x="10981" y="13857"/>
                  <a:pt x="11632" y="14137"/>
                </a:cubicBezTo>
                <a:cubicBezTo>
                  <a:pt x="11506" y="12857"/>
                  <a:pt x="10998" y="11842"/>
                  <a:pt x="10348" y="11563"/>
                </a:cubicBezTo>
                <a:close/>
                <a:moveTo>
                  <a:pt x="9621" y="11563"/>
                </a:moveTo>
                <a:cubicBezTo>
                  <a:pt x="8971" y="11842"/>
                  <a:pt x="8463" y="12857"/>
                  <a:pt x="8337" y="14137"/>
                </a:cubicBezTo>
                <a:cubicBezTo>
                  <a:pt x="8988" y="13857"/>
                  <a:pt x="9496" y="12843"/>
                  <a:pt x="9621" y="11563"/>
                </a:cubicBezTo>
                <a:close/>
                <a:moveTo>
                  <a:pt x="6348" y="11563"/>
                </a:moveTo>
                <a:cubicBezTo>
                  <a:pt x="6474" y="12843"/>
                  <a:pt x="6982" y="13857"/>
                  <a:pt x="7632" y="14137"/>
                </a:cubicBezTo>
                <a:cubicBezTo>
                  <a:pt x="7507" y="12857"/>
                  <a:pt x="6999" y="11842"/>
                  <a:pt x="6348" y="11563"/>
                </a:cubicBezTo>
                <a:close/>
                <a:moveTo>
                  <a:pt x="5622" y="11563"/>
                </a:moveTo>
                <a:cubicBezTo>
                  <a:pt x="4972" y="11842"/>
                  <a:pt x="4464" y="12857"/>
                  <a:pt x="4338" y="14137"/>
                </a:cubicBezTo>
                <a:cubicBezTo>
                  <a:pt x="4989" y="13857"/>
                  <a:pt x="5496" y="12843"/>
                  <a:pt x="5622" y="11563"/>
                </a:cubicBezTo>
                <a:close/>
                <a:moveTo>
                  <a:pt x="2349" y="11563"/>
                </a:moveTo>
                <a:cubicBezTo>
                  <a:pt x="2475" y="12843"/>
                  <a:pt x="2983" y="13857"/>
                  <a:pt x="3633" y="14137"/>
                </a:cubicBezTo>
                <a:cubicBezTo>
                  <a:pt x="3507" y="12857"/>
                  <a:pt x="2999" y="11842"/>
                  <a:pt x="2349" y="11563"/>
                </a:cubicBezTo>
                <a:close/>
                <a:moveTo>
                  <a:pt x="1623" y="11563"/>
                </a:moveTo>
                <a:cubicBezTo>
                  <a:pt x="973" y="11842"/>
                  <a:pt x="465" y="12857"/>
                  <a:pt x="339" y="14137"/>
                </a:cubicBezTo>
                <a:cubicBezTo>
                  <a:pt x="989" y="13857"/>
                  <a:pt x="1497" y="12843"/>
                  <a:pt x="1623" y="11563"/>
                </a:cubicBezTo>
                <a:close/>
                <a:moveTo>
                  <a:pt x="21600" y="10967"/>
                </a:moveTo>
                <a:lnTo>
                  <a:pt x="21600" y="11574"/>
                </a:lnTo>
                <a:lnTo>
                  <a:pt x="21383" y="11701"/>
                </a:lnTo>
                <a:cubicBezTo>
                  <a:pt x="20848" y="12100"/>
                  <a:pt x="20445" y="13017"/>
                  <a:pt x="20335" y="14137"/>
                </a:cubicBezTo>
                <a:cubicBezTo>
                  <a:pt x="20904" y="13892"/>
                  <a:pt x="21364" y="13085"/>
                  <a:pt x="21555" y="12029"/>
                </a:cubicBezTo>
                <a:lnTo>
                  <a:pt x="21600" y="11702"/>
                </a:lnTo>
                <a:lnTo>
                  <a:pt x="21600" y="13146"/>
                </a:lnTo>
                <a:lnTo>
                  <a:pt x="21590" y="13178"/>
                </a:lnTo>
                <a:cubicBezTo>
                  <a:pt x="21292" y="13998"/>
                  <a:pt x="20834" y="14582"/>
                  <a:pt x="20304" y="14758"/>
                </a:cubicBezTo>
                <a:lnTo>
                  <a:pt x="20303" y="14763"/>
                </a:lnTo>
                <a:cubicBezTo>
                  <a:pt x="20291" y="14768"/>
                  <a:pt x="20278" y="14772"/>
                  <a:pt x="20265" y="14770"/>
                </a:cubicBezTo>
                <a:cubicBezTo>
                  <a:pt x="20191" y="14797"/>
                  <a:pt x="20116" y="14811"/>
                  <a:pt x="20040" y="14813"/>
                </a:cubicBezTo>
                <a:lnTo>
                  <a:pt x="19999" y="14821"/>
                </a:lnTo>
                <a:lnTo>
                  <a:pt x="19999" y="14819"/>
                </a:lnTo>
                <a:lnTo>
                  <a:pt x="19998" y="14819"/>
                </a:lnTo>
                <a:cubicBezTo>
                  <a:pt x="19997" y="14801"/>
                  <a:pt x="19996" y="14783"/>
                  <a:pt x="19996" y="14765"/>
                </a:cubicBezTo>
                <a:cubicBezTo>
                  <a:pt x="19996" y="14738"/>
                  <a:pt x="19997" y="14711"/>
                  <a:pt x="20000" y="14685"/>
                </a:cubicBezTo>
                <a:cubicBezTo>
                  <a:pt x="20000" y="14536"/>
                  <a:pt x="20005" y="14391"/>
                  <a:pt x="20017" y="14248"/>
                </a:cubicBezTo>
                <a:lnTo>
                  <a:pt x="20019" y="14216"/>
                </a:lnTo>
                <a:cubicBezTo>
                  <a:pt x="20019" y="14216"/>
                  <a:pt x="20019" y="14216"/>
                  <a:pt x="20020" y="14216"/>
                </a:cubicBezTo>
                <a:cubicBezTo>
                  <a:pt x="20124" y="12757"/>
                  <a:pt x="20645" y="11559"/>
                  <a:pt x="21342" y="11094"/>
                </a:cubicBezTo>
                <a:close/>
                <a:moveTo>
                  <a:pt x="18010" y="10878"/>
                </a:moveTo>
                <a:lnTo>
                  <a:pt x="18050" y="10886"/>
                </a:lnTo>
                <a:cubicBezTo>
                  <a:pt x="18127" y="10889"/>
                  <a:pt x="18202" y="10903"/>
                  <a:pt x="18276" y="10929"/>
                </a:cubicBezTo>
                <a:cubicBezTo>
                  <a:pt x="18289" y="10927"/>
                  <a:pt x="18302" y="10931"/>
                  <a:pt x="18314" y="10936"/>
                </a:cubicBezTo>
                <a:lnTo>
                  <a:pt x="18315" y="10942"/>
                </a:lnTo>
                <a:cubicBezTo>
                  <a:pt x="19163" y="11222"/>
                  <a:pt x="19827" y="12549"/>
                  <a:pt x="19946" y="14216"/>
                </a:cubicBezTo>
                <a:cubicBezTo>
                  <a:pt x="19946" y="14216"/>
                  <a:pt x="19947" y="14216"/>
                  <a:pt x="19947" y="14216"/>
                </a:cubicBezTo>
                <a:lnTo>
                  <a:pt x="19948" y="14248"/>
                </a:lnTo>
                <a:cubicBezTo>
                  <a:pt x="19960" y="14391"/>
                  <a:pt x="19966" y="14536"/>
                  <a:pt x="19966" y="14685"/>
                </a:cubicBezTo>
                <a:cubicBezTo>
                  <a:pt x="19969" y="14711"/>
                  <a:pt x="19969" y="14738"/>
                  <a:pt x="19969" y="14765"/>
                </a:cubicBezTo>
                <a:cubicBezTo>
                  <a:pt x="19969" y="14783"/>
                  <a:pt x="19969" y="14801"/>
                  <a:pt x="19968" y="14819"/>
                </a:cubicBezTo>
                <a:lnTo>
                  <a:pt x="19967" y="14819"/>
                </a:lnTo>
                <a:lnTo>
                  <a:pt x="19967" y="14821"/>
                </a:lnTo>
                <a:lnTo>
                  <a:pt x="19926" y="14813"/>
                </a:lnTo>
                <a:cubicBezTo>
                  <a:pt x="19850" y="14811"/>
                  <a:pt x="19774" y="14797"/>
                  <a:pt x="19701" y="14770"/>
                </a:cubicBezTo>
                <a:cubicBezTo>
                  <a:pt x="19687" y="14772"/>
                  <a:pt x="19675" y="14768"/>
                  <a:pt x="19662" y="14763"/>
                </a:cubicBezTo>
                <a:lnTo>
                  <a:pt x="19662" y="14758"/>
                </a:lnTo>
                <a:cubicBezTo>
                  <a:pt x="18814" y="14477"/>
                  <a:pt x="18150" y="13151"/>
                  <a:pt x="18031" y="11484"/>
                </a:cubicBezTo>
                <a:cubicBezTo>
                  <a:pt x="18030" y="11483"/>
                  <a:pt x="18030" y="11483"/>
                  <a:pt x="18030" y="11483"/>
                </a:cubicBezTo>
                <a:lnTo>
                  <a:pt x="18028" y="11452"/>
                </a:lnTo>
                <a:cubicBezTo>
                  <a:pt x="18016" y="11309"/>
                  <a:pt x="18011" y="11163"/>
                  <a:pt x="18011" y="11015"/>
                </a:cubicBezTo>
                <a:cubicBezTo>
                  <a:pt x="18008" y="10988"/>
                  <a:pt x="18007" y="10961"/>
                  <a:pt x="18007" y="10935"/>
                </a:cubicBezTo>
                <a:lnTo>
                  <a:pt x="18009" y="10881"/>
                </a:lnTo>
                <a:lnTo>
                  <a:pt x="18010" y="10881"/>
                </a:lnTo>
                <a:close/>
                <a:moveTo>
                  <a:pt x="17956" y="10878"/>
                </a:moveTo>
                <a:lnTo>
                  <a:pt x="17956" y="10881"/>
                </a:lnTo>
                <a:lnTo>
                  <a:pt x="17958" y="10881"/>
                </a:lnTo>
                <a:lnTo>
                  <a:pt x="17959" y="10935"/>
                </a:lnTo>
                <a:cubicBezTo>
                  <a:pt x="17959" y="10961"/>
                  <a:pt x="17959" y="10988"/>
                  <a:pt x="17956" y="11015"/>
                </a:cubicBezTo>
                <a:cubicBezTo>
                  <a:pt x="17956" y="11163"/>
                  <a:pt x="17950" y="11309"/>
                  <a:pt x="17938" y="11452"/>
                </a:cubicBezTo>
                <a:lnTo>
                  <a:pt x="17937" y="11483"/>
                </a:lnTo>
                <a:cubicBezTo>
                  <a:pt x="17936" y="11483"/>
                  <a:pt x="17936" y="11483"/>
                  <a:pt x="17936" y="11484"/>
                </a:cubicBezTo>
                <a:cubicBezTo>
                  <a:pt x="17817" y="13151"/>
                  <a:pt x="17153" y="14477"/>
                  <a:pt x="16304" y="14758"/>
                </a:cubicBezTo>
                <a:lnTo>
                  <a:pt x="16304" y="14763"/>
                </a:lnTo>
                <a:cubicBezTo>
                  <a:pt x="16292" y="14768"/>
                  <a:pt x="16279" y="14772"/>
                  <a:pt x="16266" y="14770"/>
                </a:cubicBezTo>
                <a:cubicBezTo>
                  <a:pt x="16192" y="14797"/>
                  <a:pt x="16117" y="14811"/>
                  <a:pt x="16040" y="14813"/>
                </a:cubicBezTo>
                <a:lnTo>
                  <a:pt x="16000" y="14821"/>
                </a:lnTo>
                <a:lnTo>
                  <a:pt x="16000" y="14819"/>
                </a:lnTo>
                <a:lnTo>
                  <a:pt x="15999" y="14819"/>
                </a:lnTo>
                <a:cubicBezTo>
                  <a:pt x="15997" y="14801"/>
                  <a:pt x="15997" y="14783"/>
                  <a:pt x="15997" y="14765"/>
                </a:cubicBezTo>
                <a:cubicBezTo>
                  <a:pt x="15997" y="14738"/>
                  <a:pt x="15997" y="14711"/>
                  <a:pt x="16000" y="14685"/>
                </a:cubicBezTo>
                <a:cubicBezTo>
                  <a:pt x="16000" y="14536"/>
                  <a:pt x="16006" y="14391"/>
                  <a:pt x="16018" y="14248"/>
                </a:cubicBezTo>
                <a:lnTo>
                  <a:pt x="16019" y="14216"/>
                </a:lnTo>
                <a:cubicBezTo>
                  <a:pt x="16020" y="14216"/>
                  <a:pt x="16020" y="14216"/>
                  <a:pt x="16021" y="14216"/>
                </a:cubicBezTo>
                <a:cubicBezTo>
                  <a:pt x="16139" y="12549"/>
                  <a:pt x="16804" y="11222"/>
                  <a:pt x="17652" y="10942"/>
                </a:cubicBezTo>
                <a:lnTo>
                  <a:pt x="17652" y="10936"/>
                </a:lnTo>
                <a:cubicBezTo>
                  <a:pt x="17664" y="10931"/>
                  <a:pt x="17677" y="10927"/>
                  <a:pt x="17690" y="10929"/>
                </a:cubicBezTo>
                <a:cubicBezTo>
                  <a:pt x="17764" y="10903"/>
                  <a:pt x="17839" y="10889"/>
                  <a:pt x="17916" y="10886"/>
                </a:cubicBezTo>
                <a:close/>
                <a:moveTo>
                  <a:pt x="14011" y="10878"/>
                </a:moveTo>
                <a:lnTo>
                  <a:pt x="14051" y="10886"/>
                </a:lnTo>
                <a:cubicBezTo>
                  <a:pt x="14128" y="10889"/>
                  <a:pt x="14203" y="10903"/>
                  <a:pt x="14277" y="10929"/>
                </a:cubicBezTo>
                <a:cubicBezTo>
                  <a:pt x="14290" y="10927"/>
                  <a:pt x="14303" y="10931"/>
                  <a:pt x="14315" y="10936"/>
                </a:cubicBezTo>
                <a:lnTo>
                  <a:pt x="14315" y="10942"/>
                </a:lnTo>
                <a:cubicBezTo>
                  <a:pt x="15163" y="11222"/>
                  <a:pt x="15828" y="12549"/>
                  <a:pt x="15947" y="14216"/>
                </a:cubicBezTo>
                <a:cubicBezTo>
                  <a:pt x="15947" y="14216"/>
                  <a:pt x="15947" y="14216"/>
                  <a:pt x="15948" y="14216"/>
                </a:cubicBezTo>
                <a:lnTo>
                  <a:pt x="15949" y="14248"/>
                </a:lnTo>
                <a:cubicBezTo>
                  <a:pt x="15961" y="14391"/>
                  <a:pt x="15967" y="14536"/>
                  <a:pt x="15967" y="14685"/>
                </a:cubicBezTo>
                <a:cubicBezTo>
                  <a:pt x="15970" y="14711"/>
                  <a:pt x="15970" y="14738"/>
                  <a:pt x="15970" y="14765"/>
                </a:cubicBezTo>
                <a:cubicBezTo>
                  <a:pt x="15970" y="14783"/>
                  <a:pt x="15970" y="14801"/>
                  <a:pt x="15968" y="14819"/>
                </a:cubicBezTo>
                <a:lnTo>
                  <a:pt x="15967" y="14819"/>
                </a:lnTo>
                <a:lnTo>
                  <a:pt x="15967" y="14821"/>
                </a:lnTo>
                <a:lnTo>
                  <a:pt x="15927" y="14813"/>
                </a:lnTo>
                <a:cubicBezTo>
                  <a:pt x="15850" y="14811"/>
                  <a:pt x="15775" y="14797"/>
                  <a:pt x="15701" y="14770"/>
                </a:cubicBezTo>
                <a:cubicBezTo>
                  <a:pt x="15688" y="14772"/>
                  <a:pt x="15675" y="14768"/>
                  <a:pt x="15663" y="14763"/>
                </a:cubicBezTo>
                <a:lnTo>
                  <a:pt x="15663" y="14758"/>
                </a:lnTo>
                <a:cubicBezTo>
                  <a:pt x="14815" y="14477"/>
                  <a:pt x="14150" y="13151"/>
                  <a:pt x="14031" y="11484"/>
                </a:cubicBezTo>
                <a:cubicBezTo>
                  <a:pt x="14031" y="11483"/>
                  <a:pt x="14031" y="11483"/>
                  <a:pt x="14030" y="11483"/>
                </a:cubicBezTo>
                <a:lnTo>
                  <a:pt x="14029" y="11452"/>
                </a:lnTo>
                <a:cubicBezTo>
                  <a:pt x="14017" y="11309"/>
                  <a:pt x="14011" y="11163"/>
                  <a:pt x="14011" y="11015"/>
                </a:cubicBezTo>
                <a:cubicBezTo>
                  <a:pt x="14008" y="10988"/>
                  <a:pt x="14008" y="10961"/>
                  <a:pt x="14008" y="10935"/>
                </a:cubicBezTo>
                <a:lnTo>
                  <a:pt x="14010" y="10881"/>
                </a:lnTo>
                <a:lnTo>
                  <a:pt x="14011" y="10881"/>
                </a:lnTo>
                <a:close/>
                <a:moveTo>
                  <a:pt x="13957" y="10878"/>
                </a:moveTo>
                <a:lnTo>
                  <a:pt x="13957" y="10881"/>
                </a:lnTo>
                <a:lnTo>
                  <a:pt x="13958" y="10881"/>
                </a:lnTo>
                <a:lnTo>
                  <a:pt x="13960" y="10935"/>
                </a:lnTo>
                <a:cubicBezTo>
                  <a:pt x="13960" y="10961"/>
                  <a:pt x="13959" y="10988"/>
                  <a:pt x="13956" y="11015"/>
                </a:cubicBezTo>
                <a:cubicBezTo>
                  <a:pt x="13956" y="11163"/>
                  <a:pt x="13951" y="11309"/>
                  <a:pt x="13939" y="11452"/>
                </a:cubicBezTo>
                <a:lnTo>
                  <a:pt x="13937" y="11483"/>
                </a:lnTo>
                <a:cubicBezTo>
                  <a:pt x="13937" y="11483"/>
                  <a:pt x="13937" y="11483"/>
                  <a:pt x="13936" y="11484"/>
                </a:cubicBezTo>
                <a:cubicBezTo>
                  <a:pt x="13817" y="13151"/>
                  <a:pt x="13153" y="14477"/>
                  <a:pt x="12305" y="14758"/>
                </a:cubicBezTo>
                <a:lnTo>
                  <a:pt x="12305" y="14763"/>
                </a:lnTo>
                <a:cubicBezTo>
                  <a:pt x="12292" y="14768"/>
                  <a:pt x="12280" y="14772"/>
                  <a:pt x="12267" y="14770"/>
                </a:cubicBezTo>
                <a:cubicBezTo>
                  <a:pt x="12193" y="14797"/>
                  <a:pt x="12117" y="14811"/>
                  <a:pt x="12041" y="14813"/>
                </a:cubicBezTo>
                <a:lnTo>
                  <a:pt x="12001" y="14821"/>
                </a:lnTo>
                <a:lnTo>
                  <a:pt x="12000" y="14819"/>
                </a:lnTo>
                <a:lnTo>
                  <a:pt x="11999" y="14819"/>
                </a:lnTo>
                <a:cubicBezTo>
                  <a:pt x="11998" y="14801"/>
                  <a:pt x="11998" y="14783"/>
                  <a:pt x="11998" y="14765"/>
                </a:cubicBezTo>
                <a:cubicBezTo>
                  <a:pt x="11998" y="14738"/>
                  <a:pt x="11998" y="14711"/>
                  <a:pt x="12001" y="14685"/>
                </a:cubicBezTo>
                <a:cubicBezTo>
                  <a:pt x="12001" y="14536"/>
                  <a:pt x="12007" y="14391"/>
                  <a:pt x="12019" y="14248"/>
                </a:cubicBezTo>
                <a:lnTo>
                  <a:pt x="12020" y="14216"/>
                </a:lnTo>
                <a:cubicBezTo>
                  <a:pt x="12020" y="14216"/>
                  <a:pt x="12021" y="14216"/>
                  <a:pt x="12021" y="14216"/>
                </a:cubicBezTo>
                <a:cubicBezTo>
                  <a:pt x="12140" y="12549"/>
                  <a:pt x="12804" y="11222"/>
                  <a:pt x="13652" y="10942"/>
                </a:cubicBezTo>
                <a:lnTo>
                  <a:pt x="13653" y="10936"/>
                </a:lnTo>
                <a:cubicBezTo>
                  <a:pt x="13665" y="10931"/>
                  <a:pt x="13678" y="10927"/>
                  <a:pt x="13691" y="10929"/>
                </a:cubicBezTo>
                <a:cubicBezTo>
                  <a:pt x="13765" y="10903"/>
                  <a:pt x="13840" y="10889"/>
                  <a:pt x="13917" y="10886"/>
                </a:cubicBezTo>
                <a:close/>
                <a:moveTo>
                  <a:pt x="10011" y="10878"/>
                </a:moveTo>
                <a:lnTo>
                  <a:pt x="10052" y="10886"/>
                </a:lnTo>
                <a:cubicBezTo>
                  <a:pt x="10128" y="10889"/>
                  <a:pt x="10204" y="10903"/>
                  <a:pt x="10277" y="10929"/>
                </a:cubicBezTo>
                <a:cubicBezTo>
                  <a:pt x="10291" y="10927"/>
                  <a:pt x="10303" y="10931"/>
                  <a:pt x="10316" y="10936"/>
                </a:cubicBezTo>
                <a:lnTo>
                  <a:pt x="10316" y="10942"/>
                </a:lnTo>
                <a:cubicBezTo>
                  <a:pt x="11164" y="11222"/>
                  <a:pt x="11828" y="12549"/>
                  <a:pt x="11947" y="14216"/>
                </a:cubicBezTo>
                <a:cubicBezTo>
                  <a:pt x="11948" y="14216"/>
                  <a:pt x="11948" y="14216"/>
                  <a:pt x="11948" y="14216"/>
                </a:cubicBezTo>
                <a:lnTo>
                  <a:pt x="11950" y="14248"/>
                </a:lnTo>
                <a:cubicBezTo>
                  <a:pt x="11962" y="14391"/>
                  <a:pt x="11967" y="14536"/>
                  <a:pt x="11967" y="14685"/>
                </a:cubicBezTo>
                <a:cubicBezTo>
                  <a:pt x="11970" y="14711"/>
                  <a:pt x="11971" y="14738"/>
                  <a:pt x="11971" y="14765"/>
                </a:cubicBezTo>
                <a:cubicBezTo>
                  <a:pt x="11971" y="14783"/>
                  <a:pt x="11971" y="14801"/>
                  <a:pt x="11969" y="14819"/>
                </a:cubicBezTo>
                <a:lnTo>
                  <a:pt x="11968" y="14819"/>
                </a:lnTo>
                <a:lnTo>
                  <a:pt x="11968" y="14821"/>
                </a:lnTo>
                <a:lnTo>
                  <a:pt x="11927" y="14813"/>
                </a:lnTo>
                <a:cubicBezTo>
                  <a:pt x="11851" y="14811"/>
                  <a:pt x="11776" y="14797"/>
                  <a:pt x="11702" y="14770"/>
                </a:cubicBezTo>
                <a:cubicBezTo>
                  <a:pt x="11689" y="14772"/>
                  <a:pt x="11676" y="14768"/>
                  <a:pt x="11664" y="14763"/>
                </a:cubicBezTo>
                <a:lnTo>
                  <a:pt x="11663" y="14758"/>
                </a:lnTo>
                <a:cubicBezTo>
                  <a:pt x="10815" y="14477"/>
                  <a:pt x="10151" y="13151"/>
                  <a:pt x="10032" y="11484"/>
                </a:cubicBezTo>
                <a:cubicBezTo>
                  <a:pt x="10032" y="11483"/>
                  <a:pt x="10031" y="11483"/>
                  <a:pt x="10031" y="11483"/>
                </a:cubicBezTo>
                <a:lnTo>
                  <a:pt x="10030" y="11452"/>
                </a:lnTo>
                <a:cubicBezTo>
                  <a:pt x="10018" y="11309"/>
                  <a:pt x="10012" y="11163"/>
                  <a:pt x="10012" y="11015"/>
                </a:cubicBezTo>
                <a:cubicBezTo>
                  <a:pt x="10009" y="10988"/>
                  <a:pt x="10009" y="10961"/>
                  <a:pt x="10009" y="10935"/>
                </a:cubicBezTo>
                <a:lnTo>
                  <a:pt x="10010" y="10881"/>
                </a:lnTo>
                <a:lnTo>
                  <a:pt x="10011" y="10881"/>
                </a:lnTo>
                <a:close/>
                <a:moveTo>
                  <a:pt x="9958" y="10878"/>
                </a:moveTo>
                <a:lnTo>
                  <a:pt x="9958" y="10881"/>
                </a:lnTo>
                <a:lnTo>
                  <a:pt x="9959" y="10881"/>
                </a:lnTo>
                <a:lnTo>
                  <a:pt x="9960" y="10935"/>
                </a:lnTo>
                <a:cubicBezTo>
                  <a:pt x="9960" y="10961"/>
                  <a:pt x="9960" y="10988"/>
                  <a:pt x="9957" y="11015"/>
                </a:cubicBezTo>
                <a:cubicBezTo>
                  <a:pt x="9957" y="11163"/>
                  <a:pt x="9951" y="11309"/>
                  <a:pt x="9939" y="11452"/>
                </a:cubicBezTo>
                <a:lnTo>
                  <a:pt x="9938" y="11483"/>
                </a:lnTo>
                <a:cubicBezTo>
                  <a:pt x="9938" y="11483"/>
                  <a:pt x="9937" y="11483"/>
                  <a:pt x="9937" y="11484"/>
                </a:cubicBezTo>
                <a:cubicBezTo>
                  <a:pt x="9818" y="13151"/>
                  <a:pt x="9154" y="14477"/>
                  <a:pt x="8306" y="14758"/>
                </a:cubicBezTo>
                <a:lnTo>
                  <a:pt x="8306" y="14763"/>
                </a:lnTo>
                <a:cubicBezTo>
                  <a:pt x="8293" y="14768"/>
                  <a:pt x="8280" y="14772"/>
                  <a:pt x="8267" y="14770"/>
                </a:cubicBezTo>
                <a:cubicBezTo>
                  <a:pt x="8194" y="14797"/>
                  <a:pt x="8118" y="14811"/>
                  <a:pt x="8042" y="14813"/>
                </a:cubicBezTo>
                <a:lnTo>
                  <a:pt x="8001" y="14821"/>
                </a:lnTo>
                <a:lnTo>
                  <a:pt x="8001" y="14819"/>
                </a:lnTo>
                <a:lnTo>
                  <a:pt x="8000" y="14819"/>
                </a:lnTo>
                <a:cubicBezTo>
                  <a:pt x="7999" y="14801"/>
                  <a:pt x="7999" y="14783"/>
                  <a:pt x="7999" y="14765"/>
                </a:cubicBezTo>
                <a:cubicBezTo>
                  <a:pt x="7999" y="14738"/>
                  <a:pt x="7999" y="14711"/>
                  <a:pt x="8002" y="14685"/>
                </a:cubicBezTo>
                <a:cubicBezTo>
                  <a:pt x="8002" y="14536"/>
                  <a:pt x="8008" y="14391"/>
                  <a:pt x="8019" y="14248"/>
                </a:cubicBezTo>
                <a:lnTo>
                  <a:pt x="8021" y="14216"/>
                </a:lnTo>
                <a:cubicBezTo>
                  <a:pt x="8021" y="14216"/>
                  <a:pt x="8022" y="14216"/>
                  <a:pt x="8022" y="14216"/>
                </a:cubicBezTo>
                <a:cubicBezTo>
                  <a:pt x="8141" y="12549"/>
                  <a:pt x="8805" y="11222"/>
                  <a:pt x="9653" y="10942"/>
                </a:cubicBezTo>
                <a:lnTo>
                  <a:pt x="9653" y="10936"/>
                </a:lnTo>
                <a:cubicBezTo>
                  <a:pt x="9666" y="10931"/>
                  <a:pt x="9679" y="10927"/>
                  <a:pt x="9692" y="10929"/>
                </a:cubicBezTo>
                <a:cubicBezTo>
                  <a:pt x="9765" y="10903"/>
                  <a:pt x="9841" y="10889"/>
                  <a:pt x="9917" y="10886"/>
                </a:cubicBezTo>
                <a:close/>
                <a:moveTo>
                  <a:pt x="6012" y="10878"/>
                </a:moveTo>
                <a:lnTo>
                  <a:pt x="6053" y="10886"/>
                </a:lnTo>
                <a:cubicBezTo>
                  <a:pt x="6129" y="10889"/>
                  <a:pt x="6204" y="10903"/>
                  <a:pt x="6278" y="10929"/>
                </a:cubicBezTo>
                <a:cubicBezTo>
                  <a:pt x="6291" y="10927"/>
                  <a:pt x="6304" y="10931"/>
                  <a:pt x="6316" y="10936"/>
                </a:cubicBezTo>
                <a:lnTo>
                  <a:pt x="6317" y="10942"/>
                </a:lnTo>
                <a:cubicBezTo>
                  <a:pt x="7165" y="11222"/>
                  <a:pt x="7829" y="12549"/>
                  <a:pt x="7948" y="14216"/>
                </a:cubicBezTo>
                <a:cubicBezTo>
                  <a:pt x="7948" y="14216"/>
                  <a:pt x="7949" y="14216"/>
                  <a:pt x="7949" y="14216"/>
                </a:cubicBezTo>
                <a:lnTo>
                  <a:pt x="7950" y="14248"/>
                </a:lnTo>
                <a:cubicBezTo>
                  <a:pt x="7962" y="14391"/>
                  <a:pt x="7968" y="14536"/>
                  <a:pt x="7968" y="14685"/>
                </a:cubicBezTo>
                <a:cubicBezTo>
                  <a:pt x="7971" y="14711"/>
                  <a:pt x="7971" y="14738"/>
                  <a:pt x="7971" y="14765"/>
                </a:cubicBezTo>
                <a:cubicBezTo>
                  <a:pt x="7971" y="14783"/>
                  <a:pt x="7971" y="14801"/>
                  <a:pt x="7970" y="14819"/>
                </a:cubicBezTo>
                <a:lnTo>
                  <a:pt x="7969" y="14819"/>
                </a:lnTo>
                <a:lnTo>
                  <a:pt x="7969" y="14821"/>
                </a:lnTo>
                <a:lnTo>
                  <a:pt x="7928" y="14813"/>
                </a:lnTo>
                <a:cubicBezTo>
                  <a:pt x="7852" y="14811"/>
                  <a:pt x="7776" y="14797"/>
                  <a:pt x="7703" y="14770"/>
                </a:cubicBezTo>
                <a:cubicBezTo>
                  <a:pt x="7689" y="14772"/>
                  <a:pt x="7677" y="14768"/>
                  <a:pt x="7664" y="14763"/>
                </a:cubicBezTo>
                <a:lnTo>
                  <a:pt x="7664" y="14758"/>
                </a:lnTo>
                <a:cubicBezTo>
                  <a:pt x="6816" y="14477"/>
                  <a:pt x="6152" y="13151"/>
                  <a:pt x="6033" y="11484"/>
                </a:cubicBezTo>
                <a:cubicBezTo>
                  <a:pt x="6032" y="11483"/>
                  <a:pt x="6032" y="11483"/>
                  <a:pt x="6032" y="11483"/>
                </a:cubicBezTo>
                <a:lnTo>
                  <a:pt x="6030" y="11452"/>
                </a:lnTo>
                <a:cubicBezTo>
                  <a:pt x="6018" y="11309"/>
                  <a:pt x="6013" y="11163"/>
                  <a:pt x="6013" y="11015"/>
                </a:cubicBezTo>
                <a:cubicBezTo>
                  <a:pt x="6010" y="10988"/>
                  <a:pt x="6010" y="10961"/>
                  <a:pt x="6010" y="10935"/>
                </a:cubicBezTo>
                <a:lnTo>
                  <a:pt x="6011" y="10881"/>
                </a:lnTo>
                <a:lnTo>
                  <a:pt x="6012" y="10881"/>
                </a:lnTo>
                <a:close/>
                <a:moveTo>
                  <a:pt x="5958" y="10878"/>
                </a:moveTo>
                <a:lnTo>
                  <a:pt x="5958" y="10881"/>
                </a:lnTo>
                <a:lnTo>
                  <a:pt x="5960" y="10881"/>
                </a:lnTo>
                <a:lnTo>
                  <a:pt x="5961" y="10935"/>
                </a:lnTo>
                <a:cubicBezTo>
                  <a:pt x="5961" y="10961"/>
                  <a:pt x="5961" y="10988"/>
                  <a:pt x="5958" y="11015"/>
                </a:cubicBezTo>
                <a:cubicBezTo>
                  <a:pt x="5958" y="11163"/>
                  <a:pt x="5952" y="11309"/>
                  <a:pt x="5940" y="11452"/>
                </a:cubicBezTo>
                <a:lnTo>
                  <a:pt x="5939" y="11483"/>
                </a:lnTo>
                <a:cubicBezTo>
                  <a:pt x="5938" y="11483"/>
                  <a:pt x="5938" y="11483"/>
                  <a:pt x="5938" y="11484"/>
                </a:cubicBezTo>
                <a:cubicBezTo>
                  <a:pt x="5819" y="13151"/>
                  <a:pt x="5155" y="14477"/>
                  <a:pt x="4307" y="14758"/>
                </a:cubicBezTo>
                <a:lnTo>
                  <a:pt x="4306" y="14763"/>
                </a:lnTo>
                <a:cubicBezTo>
                  <a:pt x="4294" y="14768"/>
                  <a:pt x="4281" y="14772"/>
                  <a:pt x="4268" y="14770"/>
                </a:cubicBezTo>
                <a:cubicBezTo>
                  <a:pt x="4194" y="14797"/>
                  <a:pt x="4119" y="14811"/>
                  <a:pt x="4042" y="14813"/>
                </a:cubicBezTo>
                <a:lnTo>
                  <a:pt x="4002" y="14821"/>
                </a:lnTo>
                <a:lnTo>
                  <a:pt x="4002" y="14819"/>
                </a:lnTo>
                <a:lnTo>
                  <a:pt x="4001" y="14819"/>
                </a:lnTo>
                <a:cubicBezTo>
                  <a:pt x="3999" y="14801"/>
                  <a:pt x="3999" y="14783"/>
                  <a:pt x="3999" y="14765"/>
                </a:cubicBezTo>
                <a:cubicBezTo>
                  <a:pt x="3999" y="14738"/>
                  <a:pt x="3999" y="14711"/>
                  <a:pt x="4003" y="14685"/>
                </a:cubicBezTo>
                <a:cubicBezTo>
                  <a:pt x="4002" y="14536"/>
                  <a:pt x="4008" y="14391"/>
                  <a:pt x="4020" y="14248"/>
                </a:cubicBezTo>
                <a:lnTo>
                  <a:pt x="4021" y="14216"/>
                </a:lnTo>
                <a:cubicBezTo>
                  <a:pt x="4022" y="14216"/>
                  <a:pt x="4022" y="14216"/>
                  <a:pt x="4023" y="14216"/>
                </a:cubicBezTo>
                <a:cubicBezTo>
                  <a:pt x="4141" y="12549"/>
                  <a:pt x="4806" y="11222"/>
                  <a:pt x="5654" y="10942"/>
                </a:cubicBezTo>
                <a:lnTo>
                  <a:pt x="5654" y="10936"/>
                </a:lnTo>
                <a:cubicBezTo>
                  <a:pt x="5667" y="10931"/>
                  <a:pt x="5679" y="10927"/>
                  <a:pt x="5692" y="10929"/>
                </a:cubicBezTo>
                <a:cubicBezTo>
                  <a:pt x="5766" y="10903"/>
                  <a:pt x="5841" y="10889"/>
                  <a:pt x="5918" y="10886"/>
                </a:cubicBezTo>
                <a:close/>
                <a:moveTo>
                  <a:pt x="2013" y="10878"/>
                </a:moveTo>
                <a:lnTo>
                  <a:pt x="2053" y="10886"/>
                </a:lnTo>
                <a:cubicBezTo>
                  <a:pt x="2130" y="10889"/>
                  <a:pt x="2205" y="10903"/>
                  <a:pt x="2279" y="10929"/>
                </a:cubicBezTo>
                <a:cubicBezTo>
                  <a:pt x="2292" y="10927"/>
                  <a:pt x="2305" y="10931"/>
                  <a:pt x="2317" y="10936"/>
                </a:cubicBezTo>
                <a:lnTo>
                  <a:pt x="2317" y="10942"/>
                </a:lnTo>
                <a:cubicBezTo>
                  <a:pt x="3166" y="11222"/>
                  <a:pt x="3830" y="12549"/>
                  <a:pt x="3949" y="14216"/>
                </a:cubicBezTo>
                <a:cubicBezTo>
                  <a:pt x="3949" y="14216"/>
                  <a:pt x="3949" y="14216"/>
                  <a:pt x="3950" y="14216"/>
                </a:cubicBezTo>
                <a:lnTo>
                  <a:pt x="3951" y="14248"/>
                </a:lnTo>
                <a:cubicBezTo>
                  <a:pt x="3963" y="14391"/>
                  <a:pt x="3969" y="14536"/>
                  <a:pt x="3969" y="14685"/>
                </a:cubicBezTo>
                <a:cubicBezTo>
                  <a:pt x="3972" y="14711"/>
                  <a:pt x="3972" y="14738"/>
                  <a:pt x="3972" y="14765"/>
                </a:cubicBezTo>
                <a:cubicBezTo>
                  <a:pt x="3972" y="14783"/>
                  <a:pt x="3972" y="14801"/>
                  <a:pt x="3971" y="14819"/>
                </a:cubicBezTo>
                <a:lnTo>
                  <a:pt x="3969" y="14819"/>
                </a:lnTo>
                <a:lnTo>
                  <a:pt x="3969" y="14821"/>
                </a:lnTo>
                <a:lnTo>
                  <a:pt x="3929" y="14813"/>
                </a:lnTo>
                <a:cubicBezTo>
                  <a:pt x="3852" y="14811"/>
                  <a:pt x="3777" y="14797"/>
                  <a:pt x="3703" y="14770"/>
                </a:cubicBezTo>
                <a:cubicBezTo>
                  <a:pt x="3690" y="14772"/>
                  <a:pt x="3678" y="14768"/>
                  <a:pt x="3665" y="14763"/>
                </a:cubicBezTo>
                <a:lnTo>
                  <a:pt x="3665" y="14758"/>
                </a:lnTo>
                <a:cubicBezTo>
                  <a:pt x="2817" y="14477"/>
                  <a:pt x="2152" y="13151"/>
                  <a:pt x="2034" y="11484"/>
                </a:cubicBezTo>
                <a:cubicBezTo>
                  <a:pt x="2033" y="11483"/>
                  <a:pt x="2033" y="11483"/>
                  <a:pt x="2032" y="11483"/>
                </a:cubicBezTo>
                <a:lnTo>
                  <a:pt x="2031" y="11452"/>
                </a:lnTo>
                <a:cubicBezTo>
                  <a:pt x="2019" y="11309"/>
                  <a:pt x="2013" y="11163"/>
                  <a:pt x="2013" y="11015"/>
                </a:cubicBezTo>
                <a:cubicBezTo>
                  <a:pt x="2010" y="10988"/>
                  <a:pt x="2010" y="10961"/>
                  <a:pt x="2010" y="10935"/>
                </a:cubicBezTo>
                <a:lnTo>
                  <a:pt x="2012" y="10881"/>
                </a:lnTo>
                <a:lnTo>
                  <a:pt x="2013" y="10881"/>
                </a:lnTo>
                <a:close/>
                <a:moveTo>
                  <a:pt x="1959" y="10878"/>
                </a:moveTo>
                <a:lnTo>
                  <a:pt x="1959" y="10881"/>
                </a:lnTo>
                <a:lnTo>
                  <a:pt x="1960" y="10881"/>
                </a:lnTo>
                <a:lnTo>
                  <a:pt x="1962" y="10935"/>
                </a:lnTo>
                <a:cubicBezTo>
                  <a:pt x="1962" y="10961"/>
                  <a:pt x="1962" y="10988"/>
                  <a:pt x="1959" y="11015"/>
                </a:cubicBezTo>
                <a:cubicBezTo>
                  <a:pt x="1959" y="11163"/>
                  <a:pt x="1953" y="11309"/>
                  <a:pt x="1941" y="11452"/>
                </a:cubicBezTo>
                <a:lnTo>
                  <a:pt x="1940" y="11483"/>
                </a:lnTo>
                <a:cubicBezTo>
                  <a:pt x="1939" y="11483"/>
                  <a:pt x="1939" y="11483"/>
                  <a:pt x="1938" y="11484"/>
                </a:cubicBezTo>
                <a:cubicBezTo>
                  <a:pt x="1820" y="13151"/>
                  <a:pt x="1155" y="14477"/>
                  <a:pt x="307" y="14758"/>
                </a:cubicBezTo>
                <a:lnTo>
                  <a:pt x="307" y="14763"/>
                </a:lnTo>
                <a:cubicBezTo>
                  <a:pt x="294" y="14768"/>
                  <a:pt x="282" y="14772"/>
                  <a:pt x="269" y="14770"/>
                </a:cubicBezTo>
                <a:cubicBezTo>
                  <a:pt x="195" y="14797"/>
                  <a:pt x="120" y="14811"/>
                  <a:pt x="43" y="14813"/>
                </a:cubicBezTo>
                <a:lnTo>
                  <a:pt x="3" y="14821"/>
                </a:lnTo>
                <a:lnTo>
                  <a:pt x="3" y="14819"/>
                </a:lnTo>
                <a:lnTo>
                  <a:pt x="1" y="14819"/>
                </a:lnTo>
                <a:cubicBezTo>
                  <a:pt x="0" y="14801"/>
                  <a:pt x="0" y="14783"/>
                  <a:pt x="0" y="14765"/>
                </a:cubicBezTo>
                <a:cubicBezTo>
                  <a:pt x="0" y="14738"/>
                  <a:pt x="0" y="14711"/>
                  <a:pt x="3" y="14685"/>
                </a:cubicBezTo>
                <a:cubicBezTo>
                  <a:pt x="3" y="14536"/>
                  <a:pt x="9" y="14391"/>
                  <a:pt x="21" y="14248"/>
                </a:cubicBezTo>
                <a:lnTo>
                  <a:pt x="22" y="14216"/>
                </a:lnTo>
                <a:cubicBezTo>
                  <a:pt x="23" y="14216"/>
                  <a:pt x="23" y="14216"/>
                  <a:pt x="23" y="14216"/>
                </a:cubicBezTo>
                <a:cubicBezTo>
                  <a:pt x="142" y="12549"/>
                  <a:pt x="806" y="11222"/>
                  <a:pt x="1655" y="10942"/>
                </a:cubicBezTo>
                <a:lnTo>
                  <a:pt x="1655" y="10936"/>
                </a:lnTo>
                <a:cubicBezTo>
                  <a:pt x="1667" y="10931"/>
                  <a:pt x="1680" y="10927"/>
                  <a:pt x="1693" y="10929"/>
                </a:cubicBezTo>
                <a:cubicBezTo>
                  <a:pt x="1767" y="10903"/>
                  <a:pt x="1842" y="10889"/>
                  <a:pt x="1919" y="10886"/>
                </a:cubicBezTo>
                <a:close/>
                <a:moveTo>
                  <a:pt x="19630" y="7597"/>
                </a:moveTo>
                <a:cubicBezTo>
                  <a:pt x="18980" y="7874"/>
                  <a:pt x="18472" y="8881"/>
                  <a:pt x="18346" y="10151"/>
                </a:cubicBezTo>
                <a:cubicBezTo>
                  <a:pt x="18997" y="9874"/>
                  <a:pt x="19504" y="8867"/>
                  <a:pt x="19630" y="7597"/>
                </a:cubicBezTo>
                <a:close/>
                <a:moveTo>
                  <a:pt x="16336" y="7597"/>
                </a:moveTo>
                <a:cubicBezTo>
                  <a:pt x="16462" y="8867"/>
                  <a:pt x="16970" y="9874"/>
                  <a:pt x="17620" y="10151"/>
                </a:cubicBezTo>
                <a:cubicBezTo>
                  <a:pt x="17494" y="8881"/>
                  <a:pt x="16986" y="7874"/>
                  <a:pt x="16336" y="7597"/>
                </a:cubicBezTo>
                <a:close/>
                <a:moveTo>
                  <a:pt x="15631" y="7597"/>
                </a:moveTo>
                <a:cubicBezTo>
                  <a:pt x="14981" y="7874"/>
                  <a:pt x="14473" y="8881"/>
                  <a:pt x="14347" y="10151"/>
                </a:cubicBezTo>
                <a:cubicBezTo>
                  <a:pt x="14997" y="9874"/>
                  <a:pt x="15505" y="8867"/>
                  <a:pt x="15631" y="7597"/>
                </a:cubicBezTo>
                <a:close/>
                <a:moveTo>
                  <a:pt x="12337" y="7597"/>
                </a:moveTo>
                <a:cubicBezTo>
                  <a:pt x="12463" y="8867"/>
                  <a:pt x="12970" y="9874"/>
                  <a:pt x="13621" y="10151"/>
                </a:cubicBezTo>
                <a:cubicBezTo>
                  <a:pt x="13495" y="8881"/>
                  <a:pt x="12987" y="7874"/>
                  <a:pt x="12337" y="7597"/>
                </a:cubicBezTo>
                <a:close/>
                <a:moveTo>
                  <a:pt x="11632" y="7597"/>
                </a:moveTo>
                <a:cubicBezTo>
                  <a:pt x="10981" y="7874"/>
                  <a:pt x="10474" y="8881"/>
                  <a:pt x="10348" y="10151"/>
                </a:cubicBezTo>
                <a:cubicBezTo>
                  <a:pt x="10998" y="9874"/>
                  <a:pt x="11506" y="8867"/>
                  <a:pt x="11632" y="7597"/>
                </a:cubicBezTo>
                <a:close/>
                <a:moveTo>
                  <a:pt x="8337" y="7597"/>
                </a:moveTo>
                <a:cubicBezTo>
                  <a:pt x="8463" y="8867"/>
                  <a:pt x="8971" y="9874"/>
                  <a:pt x="9621" y="10151"/>
                </a:cubicBezTo>
                <a:cubicBezTo>
                  <a:pt x="9496" y="8881"/>
                  <a:pt x="8988" y="7874"/>
                  <a:pt x="8337" y="7597"/>
                </a:cubicBezTo>
                <a:close/>
                <a:moveTo>
                  <a:pt x="7632" y="7597"/>
                </a:moveTo>
                <a:cubicBezTo>
                  <a:pt x="6982" y="7874"/>
                  <a:pt x="6474" y="8881"/>
                  <a:pt x="6348" y="10151"/>
                </a:cubicBezTo>
                <a:cubicBezTo>
                  <a:pt x="6999" y="9874"/>
                  <a:pt x="7507" y="8867"/>
                  <a:pt x="7632" y="7597"/>
                </a:cubicBezTo>
                <a:close/>
                <a:moveTo>
                  <a:pt x="4338" y="7597"/>
                </a:moveTo>
                <a:cubicBezTo>
                  <a:pt x="4464" y="8867"/>
                  <a:pt x="4972" y="9874"/>
                  <a:pt x="5622" y="10151"/>
                </a:cubicBezTo>
                <a:cubicBezTo>
                  <a:pt x="5496" y="8881"/>
                  <a:pt x="4989" y="7874"/>
                  <a:pt x="4338" y="7597"/>
                </a:cubicBezTo>
                <a:close/>
                <a:moveTo>
                  <a:pt x="3633" y="7597"/>
                </a:moveTo>
                <a:cubicBezTo>
                  <a:pt x="2983" y="7874"/>
                  <a:pt x="2475" y="8881"/>
                  <a:pt x="2349" y="10151"/>
                </a:cubicBezTo>
                <a:cubicBezTo>
                  <a:pt x="2999" y="9874"/>
                  <a:pt x="3507" y="8867"/>
                  <a:pt x="3633" y="7597"/>
                </a:cubicBezTo>
                <a:close/>
                <a:moveTo>
                  <a:pt x="339" y="7597"/>
                </a:moveTo>
                <a:cubicBezTo>
                  <a:pt x="465" y="8867"/>
                  <a:pt x="973" y="9874"/>
                  <a:pt x="1623" y="10151"/>
                </a:cubicBezTo>
                <a:cubicBezTo>
                  <a:pt x="1497" y="8881"/>
                  <a:pt x="989" y="7874"/>
                  <a:pt x="339" y="7597"/>
                </a:cubicBezTo>
                <a:close/>
                <a:moveTo>
                  <a:pt x="19999" y="6918"/>
                </a:moveTo>
                <a:lnTo>
                  <a:pt x="20039" y="6926"/>
                </a:lnTo>
                <a:cubicBezTo>
                  <a:pt x="20116" y="6928"/>
                  <a:pt x="20191" y="6942"/>
                  <a:pt x="20265" y="6968"/>
                </a:cubicBezTo>
                <a:cubicBezTo>
                  <a:pt x="20278" y="6967"/>
                  <a:pt x="20291" y="6971"/>
                  <a:pt x="20303" y="6976"/>
                </a:cubicBezTo>
                <a:lnTo>
                  <a:pt x="20304" y="6981"/>
                </a:lnTo>
                <a:cubicBezTo>
                  <a:pt x="20834" y="7155"/>
                  <a:pt x="21292" y="7734"/>
                  <a:pt x="21590" y="8548"/>
                </a:cubicBezTo>
                <a:lnTo>
                  <a:pt x="21600" y="8580"/>
                </a:lnTo>
                <a:lnTo>
                  <a:pt x="21600" y="10012"/>
                </a:lnTo>
                <a:lnTo>
                  <a:pt x="21555" y="9688"/>
                </a:lnTo>
                <a:cubicBezTo>
                  <a:pt x="21364" y="8641"/>
                  <a:pt x="20904" y="7840"/>
                  <a:pt x="20335" y="7597"/>
                </a:cubicBezTo>
                <a:cubicBezTo>
                  <a:pt x="20445" y="8708"/>
                  <a:pt x="20848" y="9618"/>
                  <a:pt x="21383" y="10014"/>
                </a:cubicBezTo>
                <a:lnTo>
                  <a:pt x="21600" y="10140"/>
                </a:lnTo>
                <a:lnTo>
                  <a:pt x="21600" y="10742"/>
                </a:lnTo>
                <a:lnTo>
                  <a:pt x="21342" y="10616"/>
                </a:lnTo>
                <a:cubicBezTo>
                  <a:pt x="20645" y="10155"/>
                  <a:pt x="20124" y="8966"/>
                  <a:pt x="20020" y="7519"/>
                </a:cubicBezTo>
                <a:cubicBezTo>
                  <a:pt x="20019" y="7519"/>
                  <a:pt x="20019" y="7519"/>
                  <a:pt x="20019" y="7519"/>
                </a:cubicBezTo>
                <a:lnTo>
                  <a:pt x="20017" y="7487"/>
                </a:lnTo>
                <a:cubicBezTo>
                  <a:pt x="20005" y="7345"/>
                  <a:pt x="20000" y="7201"/>
                  <a:pt x="20000" y="7054"/>
                </a:cubicBezTo>
                <a:cubicBezTo>
                  <a:pt x="19997" y="7027"/>
                  <a:pt x="19996" y="7001"/>
                  <a:pt x="19996" y="6974"/>
                </a:cubicBezTo>
                <a:lnTo>
                  <a:pt x="19998" y="6921"/>
                </a:lnTo>
                <a:lnTo>
                  <a:pt x="19999" y="6921"/>
                </a:lnTo>
                <a:close/>
                <a:moveTo>
                  <a:pt x="19967" y="6918"/>
                </a:moveTo>
                <a:lnTo>
                  <a:pt x="19967" y="6921"/>
                </a:lnTo>
                <a:lnTo>
                  <a:pt x="19968" y="6921"/>
                </a:lnTo>
                <a:lnTo>
                  <a:pt x="19969" y="6974"/>
                </a:lnTo>
                <a:cubicBezTo>
                  <a:pt x="19969" y="7001"/>
                  <a:pt x="19969" y="7027"/>
                  <a:pt x="19966" y="7054"/>
                </a:cubicBezTo>
                <a:cubicBezTo>
                  <a:pt x="19966" y="7201"/>
                  <a:pt x="19960" y="7345"/>
                  <a:pt x="19948" y="7487"/>
                </a:cubicBezTo>
                <a:lnTo>
                  <a:pt x="19947" y="7519"/>
                </a:lnTo>
                <a:cubicBezTo>
                  <a:pt x="19947" y="7519"/>
                  <a:pt x="19946" y="7519"/>
                  <a:pt x="19946" y="7519"/>
                </a:cubicBezTo>
                <a:cubicBezTo>
                  <a:pt x="19827" y="9173"/>
                  <a:pt x="19163" y="10489"/>
                  <a:pt x="18315" y="10767"/>
                </a:cubicBezTo>
                <a:lnTo>
                  <a:pt x="18314" y="10773"/>
                </a:lnTo>
                <a:cubicBezTo>
                  <a:pt x="18302" y="10777"/>
                  <a:pt x="18289" y="10782"/>
                  <a:pt x="18276" y="10780"/>
                </a:cubicBezTo>
                <a:cubicBezTo>
                  <a:pt x="18202" y="10806"/>
                  <a:pt x="18127" y="10820"/>
                  <a:pt x="18050" y="10822"/>
                </a:cubicBezTo>
                <a:lnTo>
                  <a:pt x="18010" y="10830"/>
                </a:lnTo>
                <a:lnTo>
                  <a:pt x="18010" y="10828"/>
                </a:lnTo>
                <a:lnTo>
                  <a:pt x="18009" y="10828"/>
                </a:lnTo>
                <a:cubicBezTo>
                  <a:pt x="18007" y="10810"/>
                  <a:pt x="18007" y="10792"/>
                  <a:pt x="18007" y="10774"/>
                </a:cubicBezTo>
                <a:cubicBezTo>
                  <a:pt x="18007" y="10748"/>
                  <a:pt x="18008" y="10721"/>
                  <a:pt x="18011" y="10695"/>
                </a:cubicBezTo>
                <a:cubicBezTo>
                  <a:pt x="18011" y="10548"/>
                  <a:pt x="18016" y="10403"/>
                  <a:pt x="18028" y="10261"/>
                </a:cubicBezTo>
                <a:lnTo>
                  <a:pt x="18030" y="10230"/>
                </a:lnTo>
                <a:cubicBezTo>
                  <a:pt x="18030" y="10230"/>
                  <a:pt x="18030" y="10230"/>
                  <a:pt x="18031" y="10230"/>
                </a:cubicBezTo>
                <a:cubicBezTo>
                  <a:pt x="18150" y="8576"/>
                  <a:pt x="18814" y="7260"/>
                  <a:pt x="19662" y="6981"/>
                </a:cubicBezTo>
                <a:lnTo>
                  <a:pt x="19662" y="6976"/>
                </a:lnTo>
                <a:cubicBezTo>
                  <a:pt x="19675" y="6971"/>
                  <a:pt x="19687" y="6967"/>
                  <a:pt x="19701" y="6968"/>
                </a:cubicBezTo>
                <a:cubicBezTo>
                  <a:pt x="19774" y="6942"/>
                  <a:pt x="19850" y="6928"/>
                  <a:pt x="19926" y="6926"/>
                </a:cubicBezTo>
                <a:close/>
                <a:moveTo>
                  <a:pt x="16000" y="6918"/>
                </a:moveTo>
                <a:lnTo>
                  <a:pt x="16040" y="6926"/>
                </a:lnTo>
                <a:cubicBezTo>
                  <a:pt x="16117" y="6928"/>
                  <a:pt x="16192" y="6942"/>
                  <a:pt x="16266" y="6968"/>
                </a:cubicBezTo>
                <a:cubicBezTo>
                  <a:pt x="16279" y="6967"/>
                  <a:pt x="16292" y="6971"/>
                  <a:pt x="16304" y="6976"/>
                </a:cubicBezTo>
                <a:lnTo>
                  <a:pt x="16304" y="6981"/>
                </a:lnTo>
                <a:cubicBezTo>
                  <a:pt x="17153" y="7260"/>
                  <a:pt x="17817" y="8576"/>
                  <a:pt x="17936" y="10230"/>
                </a:cubicBezTo>
                <a:cubicBezTo>
                  <a:pt x="17936" y="10230"/>
                  <a:pt x="17936" y="10230"/>
                  <a:pt x="17937" y="10230"/>
                </a:cubicBezTo>
                <a:lnTo>
                  <a:pt x="17938" y="10261"/>
                </a:lnTo>
                <a:cubicBezTo>
                  <a:pt x="17950" y="10403"/>
                  <a:pt x="17956" y="10548"/>
                  <a:pt x="17956" y="10695"/>
                </a:cubicBezTo>
                <a:cubicBezTo>
                  <a:pt x="17959" y="10721"/>
                  <a:pt x="17959" y="10748"/>
                  <a:pt x="17959" y="10774"/>
                </a:cubicBezTo>
                <a:cubicBezTo>
                  <a:pt x="17959" y="10792"/>
                  <a:pt x="17959" y="10810"/>
                  <a:pt x="17958" y="10828"/>
                </a:cubicBezTo>
                <a:lnTo>
                  <a:pt x="17956" y="10828"/>
                </a:lnTo>
                <a:lnTo>
                  <a:pt x="17956" y="10830"/>
                </a:lnTo>
                <a:lnTo>
                  <a:pt x="17916" y="10822"/>
                </a:lnTo>
                <a:cubicBezTo>
                  <a:pt x="17839" y="10820"/>
                  <a:pt x="17764" y="10806"/>
                  <a:pt x="17690" y="10780"/>
                </a:cubicBezTo>
                <a:cubicBezTo>
                  <a:pt x="17677" y="10782"/>
                  <a:pt x="17664" y="10777"/>
                  <a:pt x="17652" y="10773"/>
                </a:cubicBezTo>
                <a:lnTo>
                  <a:pt x="17652" y="10767"/>
                </a:lnTo>
                <a:cubicBezTo>
                  <a:pt x="16804" y="10489"/>
                  <a:pt x="16139" y="9173"/>
                  <a:pt x="16021" y="7519"/>
                </a:cubicBezTo>
                <a:cubicBezTo>
                  <a:pt x="16020" y="7519"/>
                  <a:pt x="16020" y="7519"/>
                  <a:pt x="16019" y="7519"/>
                </a:cubicBezTo>
                <a:lnTo>
                  <a:pt x="16018" y="7487"/>
                </a:lnTo>
                <a:cubicBezTo>
                  <a:pt x="16006" y="7345"/>
                  <a:pt x="16000" y="7201"/>
                  <a:pt x="16000" y="7054"/>
                </a:cubicBezTo>
                <a:cubicBezTo>
                  <a:pt x="15997" y="7027"/>
                  <a:pt x="15997" y="7001"/>
                  <a:pt x="15997" y="6974"/>
                </a:cubicBezTo>
                <a:lnTo>
                  <a:pt x="15999" y="6921"/>
                </a:lnTo>
                <a:lnTo>
                  <a:pt x="16000" y="6921"/>
                </a:lnTo>
                <a:close/>
                <a:moveTo>
                  <a:pt x="15967" y="6918"/>
                </a:moveTo>
                <a:lnTo>
                  <a:pt x="15967" y="6921"/>
                </a:lnTo>
                <a:lnTo>
                  <a:pt x="15968" y="6921"/>
                </a:lnTo>
                <a:lnTo>
                  <a:pt x="15970" y="6974"/>
                </a:lnTo>
                <a:cubicBezTo>
                  <a:pt x="15970" y="7001"/>
                  <a:pt x="15970" y="7027"/>
                  <a:pt x="15967" y="7054"/>
                </a:cubicBezTo>
                <a:cubicBezTo>
                  <a:pt x="15967" y="7201"/>
                  <a:pt x="15961" y="7345"/>
                  <a:pt x="15949" y="7487"/>
                </a:cubicBezTo>
                <a:lnTo>
                  <a:pt x="15948" y="7519"/>
                </a:lnTo>
                <a:cubicBezTo>
                  <a:pt x="15947" y="7519"/>
                  <a:pt x="15947" y="7519"/>
                  <a:pt x="15947" y="7519"/>
                </a:cubicBezTo>
                <a:cubicBezTo>
                  <a:pt x="15828" y="9173"/>
                  <a:pt x="15163" y="10489"/>
                  <a:pt x="14315" y="10767"/>
                </a:cubicBezTo>
                <a:lnTo>
                  <a:pt x="14315" y="10773"/>
                </a:lnTo>
                <a:cubicBezTo>
                  <a:pt x="14303" y="10777"/>
                  <a:pt x="14290" y="10782"/>
                  <a:pt x="14277" y="10780"/>
                </a:cubicBezTo>
                <a:cubicBezTo>
                  <a:pt x="14203" y="10806"/>
                  <a:pt x="14128" y="10820"/>
                  <a:pt x="14051" y="10822"/>
                </a:cubicBezTo>
                <a:lnTo>
                  <a:pt x="14011" y="10830"/>
                </a:lnTo>
                <a:lnTo>
                  <a:pt x="14011" y="10828"/>
                </a:lnTo>
                <a:lnTo>
                  <a:pt x="14010" y="10828"/>
                </a:lnTo>
                <a:cubicBezTo>
                  <a:pt x="14008" y="10810"/>
                  <a:pt x="14008" y="10792"/>
                  <a:pt x="14008" y="10774"/>
                </a:cubicBezTo>
                <a:cubicBezTo>
                  <a:pt x="14008" y="10748"/>
                  <a:pt x="14008" y="10721"/>
                  <a:pt x="14011" y="10695"/>
                </a:cubicBezTo>
                <a:cubicBezTo>
                  <a:pt x="14011" y="10548"/>
                  <a:pt x="14017" y="10403"/>
                  <a:pt x="14029" y="10261"/>
                </a:cubicBezTo>
                <a:lnTo>
                  <a:pt x="14030" y="10230"/>
                </a:lnTo>
                <a:cubicBezTo>
                  <a:pt x="14031" y="10230"/>
                  <a:pt x="14031" y="10230"/>
                  <a:pt x="14031" y="10230"/>
                </a:cubicBezTo>
                <a:cubicBezTo>
                  <a:pt x="14150" y="8576"/>
                  <a:pt x="14814" y="7260"/>
                  <a:pt x="15663" y="6981"/>
                </a:cubicBezTo>
                <a:lnTo>
                  <a:pt x="15663" y="6976"/>
                </a:lnTo>
                <a:cubicBezTo>
                  <a:pt x="15675" y="6971"/>
                  <a:pt x="15688" y="6967"/>
                  <a:pt x="15701" y="6968"/>
                </a:cubicBezTo>
                <a:cubicBezTo>
                  <a:pt x="15775" y="6942"/>
                  <a:pt x="15850" y="6928"/>
                  <a:pt x="15927" y="6926"/>
                </a:cubicBezTo>
                <a:close/>
                <a:moveTo>
                  <a:pt x="12001" y="6918"/>
                </a:moveTo>
                <a:lnTo>
                  <a:pt x="12041" y="6926"/>
                </a:lnTo>
                <a:cubicBezTo>
                  <a:pt x="12117" y="6928"/>
                  <a:pt x="12193" y="6942"/>
                  <a:pt x="12267" y="6968"/>
                </a:cubicBezTo>
                <a:cubicBezTo>
                  <a:pt x="12280" y="6967"/>
                  <a:pt x="12292" y="6971"/>
                  <a:pt x="12305" y="6976"/>
                </a:cubicBezTo>
                <a:lnTo>
                  <a:pt x="12305" y="6981"/>
                </a:lnTo>
                <a:cubicBezTo>
                  <a:pt x="13153" y="7260"/>
                  <a:pt x="13817" y="8576"/>
                  <a:pt x="13936" y="10230"/>
                </a:cubicBezTo>
                <a:cubicBezTo>
                  <a:pt x="13937" y="10230"/>
                  <a:pt x="13937" y="10230"/>
                  <a:pt x="13937" y="10230"/>
                </a:cubicBezTo>
                <a:lnTo>
                  <a:pt x="13939" y="10261"/>
                </a:lnTo>
                <a:cubicBezTo>
                  <a:pt x="13951" y="10403"/>
                  <a:pt x="13956" y="10548"/>
                  <a:pt x="13956" y="10695"/>
                </a:cubicBezTo>
                <a:cubicBezTo>
                  <a:pt x="13959" y="10721"/>
                  <a:pt x="13960" y="10748"/>
                  <a:pt x="13960" y="10774"/>
                </a:cubicBezTo>
                <a:cubicBezTo>
                  <a:pt x="13960" y="10792"/>
                  <a:pt x="13960" y="10810"/>
                  <a:pt x="13958" y="10828"/>
                </a:cubicBezTo>
                <a:lnTo>
                  <a:pt x="13957" y="10828"/>
                </a:lnTo>
                <a:lnTo>
                  <a:pt x="13957" y="10830"/>
                </a:lnTo>
                <a:lnTo>
                  <a:pt x="13917" y="10822"/>
                </a:lnTo>
                <a:cubicBezTo>
                  <a:pt x="13840" y="10820"/>
                  <a:pt x="13765" y="10806"/>
                  <a:pt x="13691" y="10780"/>
                </a:cubicBezTo>
                <a:cubicBezTo>
                  <a:pt x="13678" y="10782"/>
                  <a:pt x="13665" y="10777"/>
                  <a:pt x="13653" y="10773"/>
                </a:cubicBezTo>
                <a:lnTo>
                  <a:pt x="13652" y="10767"/>
                </a:lnTo>
                <a:cubicBezTo>
                  <a:pt x="12804" y="10489"/>
                  <a:pt x="12140" y="9173"/>
                  <a:pt x="12021" y="7519"/>
                </a:cubicBezTo>
                <a:cubicBezTo>
                  <a:pt x="12021" y="7519"/>
                  <a:pt x="12020" y="7519"/>
                  <a:pt x="12020" y="7519"/>
                </a:cubicBezTo>
                <a:lnTo>
                  <a:pt x="12019" y="7487"/>
                </a:lnTo>
                <a:cubicBezTo>
                  <a:pt x="12007" y="7345"/>
                  <a:pt x="12001" y="7201"/>
                  <a:pt x="12001" y="7054"/>
                </a:cubicBezTo>
                <a:cubicBezTo>
                  <a:pt x="11998" y="7027"/>
                  <a:pt x="11998" y="7001"/>
                  <a:pt x="11998" y="6974"/>
                </a:cubicBezTo>
                <a:lnTo>
                  <a:pt x="11999" y="6921"/>
                </a:lnTo>
                <a:lnTo>
                  <a:pt x="12000" y="6921"/>
                </a:lnTo>
                <a:close/>
                <a:moveTo>
                  <a:pt x="11968" y="6918"/>
                </a:moveTo>
                <a:lnTo>
                  <a:pt x="11968" y="6921"/>
                </a:lnTo>
                <a:lnTo>
                  <a:pt x="11969" y="6921"/>
                </a:lnTo>
                <a:lnTo>
                  <a:pt x="11971" y="6974"/>
                </a:lnTo>
                <a:cubicBezTo>
                  <a:pt x="11971" y="7001"/>
                  <a:pt x="11970" y="7027"/>
                  <a:pt x="11967" y="7054"/>
                </a:cubicBezTo>
                <a:cubicBezTo>
                  <a:pt x="11967" y="7201"/>
                  <a:pt x="11962" y="7345"/>
                  <a:pt x="11950" y="7487"/>
                </a:cubicBezTo>
                <a:lnTo>
                  <a:pt x="11948" y="7519"/>
                </a:lnTo>
                <a:cubicBezTo>
                  <a:pt x="11948" y="7519"/>
                  <a:pt x="11948" y="7519"/>
                  <a:pt x="11947" y="7519"/>
                </a:cubicBezTo>
                <a:cubicBezTo>
                  <a:pt x="11828" y="9173"/>
                  <a:pt x="11164" y="10489"/>
                  <a:pt x="10316" y="10767"/>
                </a:cubicBezTo>
                <a:lnTo>
                  <a:pt x="10316" y="10773"/>
                </a:lnTo>
                <a:cubicBezTo>
                  <a:pt x="10303" y="10777"/>
                  <a:pt x="10291" y="10782"/>
                  <a:pt x="10277" y="10780"/>
                </a:cubicBezTo>
                <a:cubicBezTo>
                  <a:pt x="10204" y="10806"/>
                  <a:pt x="10128" y="10820"/>
                  <a:pt x="10052" y="10822"/>
                </a:cubicBezTo>
                <a:lnTo>
                  <a:pt x="10011" y="10830"/>
                </a:lnTo>
                <a:lnTo>
                  <a:pt x="10011" y="10828"/>
                </a:lnTo>
                <a:lnTo>
                  <a:pt x="10010" y="10828"/>
                </a:lnTo>
                <a:cubicBezTo>
                  <a:pt x="10009" y="10810"/>
                  <a:pt x="10009" y="10792"/>
                  <a:pt x="10009" y="10774"/>
                </a:cubicBezTo>
                <a:cubicBezTo>
                  <a:pt x="10009" y="10748"/>
                  <a:pt x="10009" y="10721"/>
                  <a:pt x="10012" y="10695"/>
                </a:cubicBezTo>
                <a:cubicBezTo>
                  <a:pt x="10012" y="10548"/>
                  <a:pt x="10018" y="10403"/>
                  <a:pt x="10030" y="10261"/>
                </a:cubicBezTo>
                <a:lnTo>
                  <a:pt x="10031" y="10230"/>
                </a:lnTo>
                <a:cubicBezTo>
                  <a:pt x="10031" y="10230"/>
                  <a:pt x="10032" y="10230"/>
                  <a:pt x="10032" y="10230"/>
                </a:cubicBezTo>
                <a:cubicBezTo>
                  <a:pt x="10151" y="8576"/>
                  <a:pt x="10815" y="7260"/>
                  <a:pt x="11663" y="6981"/>
                </a:cubicBezTo>
                <a:lnTo>
                  <a:pt x="11664" y="6976"/>
                </a:lnTo>
                <a:cubicBezTo>
                  <a:pt x="11676" y="6971"/>
                  <a:pt x="11689" y="6967"/>
                  <a:pt x="11702" y="6968"/>
                </a:cubicBezTo>
                <a:cubicBezTo>
                  <a:pt x="11776" y="6942"/>
                  <a:pt x="11851" y="6928"/>
                  <a:pt x="11928" y="6926"/>
                </a:cubicBezTo>
                <a:close/>
                <a:moveTo>
                  <a:pt x="8001" y="6918"/>
                </a:moveTo>
                <a:lnTo>
                  <a:pt x="8042" y="6926"/>
                </a:lnTo>
                <a:cubicBezTo>
                  <a:pt x="8118" y="6928"/>
                  <a:pt x="8194" y="6942"/>
                  <a:pt x="8267" y="6968"/>
                </a:cubicBezTo>
                <a:cubicBezTo>
                  <a:pt x="8280" y="6967"/>
                  <a:pt x="8293" y="6971"/>
                  <a:pt x="8306" y="6976"/>
                </a:cubicBezTo>
                <a:lnTo>
                  <a:pt x="8306" y="6981"/>
                </a:lnTo>
                <a:cubicBezTo>
                  <a:pt x="9154" y="7260"/>
                  <a:pt x="9818" y="8576"/>
                  <a:pt x="9937" y="10230"/>
                </a:cubicBezTo>
                <a:cubicBezTo>
                  <a:pt x="9937" y="10230"/>
                  <a:pt x="9938" y="10230"/>
                  <a:pt x="9938" y="10230"/>
                </a:cubicBezTo>
                <a:lnTo>
                  <a:pt x="9939" y="10261"/>
                </a:lnTo>
                <a:cubicBezTo>
                  <a:pt x="9951" y="10403"/>
                  <a:pt x="9957" y="10548"/>
                  <a:pt x="9957" y="10695"/>
                </a:cubicBezTo>
                <a:cubicBezTo>
                  <a:pt x="9960" y="10721"/>
                  <a:pt x="9960" y="10748"/>
                  <a:pt x="9960" y="10774"/>
                </a:cubicBezTo>
                <a:cubicBezTo>
                  <a:pt x="9960" y="10792"/>
                  <a:pt x="9960" y="10810"/>
                  <a:pt x="9959" y="10828"/>
                </a:cubicBezTo>
                <a:lnTo>
                  <a:pt x="9958" y="10828"/>
                </a:lnTo>
                <a:lnTo>
                  <a:pt x="9958" y="10830"/>
                </a:lnTo>
                <a:lnTo>
                  <a:pt x="9917" y="10822"/>
                </a:lnTo>
                <a:cubicBezTo>
                  <a:pt x="9841" y="10820"/>
                  <a:pt x="9765" y="10806"/>
                  <a:pt x="9692" y="10780"/>
                </a:cubicBezTo>
                <a:cubicBezTo>
                  <a:pt x="9679" y="10782"/>
                  <a:pt x="9666" y="10777"/>
                  <a:pt x="9653" y="10773"/>
                </a:cubicBezTo>
                <a:lnTo>
                  <a:pt x="9653" y="10767"/>
                </a:lnTo>
                <a:cubicBezTo>
                  <a:pt x="8805" y="10489"/>
                  <a:pt x="8141" y="9173"/>
                  <a:pt x="8022" y="7519"/>
                </a:cubicBezTo>
                <a:cubicBezTo>
                  <a:pt x="8022" y="7519"/>
                  <a:pt x="8021" y="7519"/>
                  <a:pt x="8021" y="7519"/>
                </a:cubicBezTo>
                <a:lnTo>
                  <a:pt x="8019" y="7487"/>
                </a:lnTo>
                <a:cubicBezTo>
                  <a:pt x="8008" y="7345"/>
                  <a:pt x="8002" y="7201"/>
                  <a:pt x="8002" y="7054"/>
                </a:cubicBezTo>
                <a:cubicBezTo>
                  <a:pt x="7999" y="7027"/>
                  <a:pt x="7999" y="7001"/>
                  <a:pt x="7999" y="6974"/>
                </a:cubicBezTo>
                <a:lnTo>
                  <a:pt x="8000" y="6921"/>
                </a:lnTo>
                <a:lnTo>
                  <a:pt x="8001" y="6921"/>
                </a:lnTo>
                <a:close/>
                <a:moveTo>
                  <a:pt x="7969" y="6918"/>
                </a:moveTo>
                <a:lnTo>
                  <a:pt x="7969" y="6921"/>
                </a:lnTo>
                <a:lnTo>
                  <a:pt x="7970" y="6921"/>
                </a:lnTo>
                <a:lnTo>
                  <a:pt x="7971" y="6974"/>
                </a:lnTo>
                <a:cubicBezTo>
                  <a:pt x="7971" y="7001"/>
                  <a:pt x="7971" y="7027"/>
                  <a:pt x="7968" y="7054"/>
                </a:cubicBezTo>
                <a:cubicBezTo>
                  <a:pt x="7968" y="7201"/>
                  <a:pt x="7962" y="7345"/>
                  <a:pt x="7950" y="7487"/>
                </a:cubicBezTo>
                <a:lnTo>
                  <a:pt x="7949" y="7519"/>
                </a:lnTo>
                <a:cubicBezTo>
                  <a:pt x="7949" y="7519"/>
                  <a:pt x="7948" y="7519"/>
                  <a:pt x="7948" y="7519"/>
                </a:cubicBezTo>
                <a:cubicBezTo>
                  <a:pt x="7829" y="9173"/>
                  <a:pt x="7165" y="10489"/>
                  <a:pt x="6317" y="10767"/>
                </a:cubicBezTo>
                <a:lnTo>
                  <a:pt x="6316" y="10773"/>
                </a:lnTo>
                <a:cubicBezTo>
                  <a:pt x="6304" y="10777"/>
                  <a:pt x="6291" y="10782"/>
                  <a:pt x="6278" y="10780"/>
                </a:cubicBezTo>
                <a:cubicBezTo>
                  <a:pt x="6204" y="10806"/>
                  <a:pt x="6129" y="10820"/>
                  <a:pt x="6053" y="10822"/>
                </a:cubicBezTo>
                <a:lnTo>
                  <a:pt x="6012" y="10830"/>
                </a:lnTo>
                <a:lnTo>
                  <a:pt x="6012" y="10828"/>
                </a:lnTo>
                <a:lnTo>
                  <a:pt x="6011" y="10828"/>
                </a:lnTo>
                <a:cubicBezTo>
                  <a:pt x="6010" y="10810"/>
                  <a:pt x="6010" y="10792"/>
                  <a:pt x="6010" y="10774"/>
                </a:cubicBezTo>
                <a:cubicBezTo>
                  <a:pt x="6010" y="10748"/>
                  <a:pt x="6010" y="10721"/>
                  <a:pt x="6013" y="10695"/>
                </a:cubicBezTo>
                <a:cubicBezTo>
                  <a:pt x="6013" y="10548"/>
                  <a:pt x="6018" y="10403"/>
                  <a:pt x="6030" y="10261"/>
                </a:cubicBezTo>
                <a:lnTo>
                  <a:pt x="6032" y="10230"/>
                </a:lnTo>
                <a:cubicBezTo>
                  <a:pt x="6032" y="10230"/>
                  <a:pt x="6032" y="10230"/>
                  <a:pt x="6033" y="10230"/>
                </a:cubicBezTo>
                <a:cubicBezTo>
                  <a:pt x="6152" y="8576"/>
                  <a:pt x="6816" y="7260"/>
                  <a:pt x="7664" y="6981"/>
                </a:cubicBezTo>
                <a:lnTo>
                  <a:pt x="7664" y="6976"/>
                </a:lnTo>
                <a:cubicBezTo>
                  <a:pt x="7677" y="6971"/>
                  <a:pt x="7689" y="6967"/>
                  <a:pt x="7703" y="6968"/>
                </a:cubicBezTo>
                <a:cubicBezTo>
                  <a:pt x="7776" y="6942"/>
                  <a:pt x="7852" y="6928"/>
                  <a:pt x="7928" y="6926"/>
                </a:cubicBezTo>
                <a:close/>
                <a:moveTo>
                  <a:pt x="4002" y="6918"/>
                </a:moveTo>
                <a:lnTo>
                  <a:pt x="4042" y="6926"/>
                </a:lnTo>
                <a:cubicBezTo>
                  <a:pt x="4119" y="6928"/>
                  <a:pt x="4194" y="6942"/>
                  <a:pt x="4268" y="6968"/>
                </a:cubicBezTo>
                <a:cubicBezTo>
                  <a:pt x="4281" y="6967"/>
                  <a:pt x="4294" y="6971"/>
                  <a:pt x="4306" y="6976"/>
                </a:cubicBezTo>
                <a:lnTo>
                  <a:pt x="4307" y="6981"/>
                </a:lnTo>
                <a:cubicBezTo>
                  <a:pt x="5155" y="7260"/>
                  <a:pt x="5819" y="8576"/>
                  <a:pt x="5938" y="10230"/>
                </a:cubicBezTo>
                <a:cubicBezTo>
                  <a:pt x="5938" y="10230"/>
                  <a:pt x="5938" y="10230"/>
                  <a:pt x="5939" y="10230"/>
                </a:cubicBezTo>
                <a:lnTo>
                  <a:pt x="5940" y="10261"/>
                </a:lnTo>
                <a:cubicBezTo>
                  <a:pt x="5952" y="10403"/>
                  <a:pt x="5958" y="10548"/>
                  <a:pt x="5958" y="10695"/>
                </a:cubicBezTo>
                <a:cubicBezTo>
                  <a:pt x="5961" y="10721"/>
                  <a:pt x="5961" y="10748"/>
                  <a:pt x="5961" y="10774"/>
                </a:cubicBezTo>
                <a:cubicBezTo>
                  <a:pt x="5961" y="10792"/>
                  <a:pt x="5961" y="10810"/>
                  <a:pt x="5960" y="10828"/>
                </a:cubicBezTo>
                <a:lnTo>
                  <a:pt x="5958" y="10828"/>
                </a:lnTo>
                <a:lnTo>
                  <a:pt x="5958" y="10830"/>
                </a:lnTo>
                <a:lnTo>
                  <a:pt x="5918" y="10822"/>
                </a:lnTo>
                <a:cubicBezTo>
                  <a:pt x="5841" y="10820"/>
                  <a:pt x="5766" y="10806"/>
                  <a:pt x="5692" y="10780"/>
                </a:cubicBezTo>
                <a:cubicBezTo>
                  <a:pt x="5679" y="10782"/>
                  <a:pt x="5667" y="10777"/>
                  <a:pt x="5654" y="10773"/>
                </a:cubicBezTo>
                <a:lnTo>
                  <a:pt x="5654" y="10767"/>
                </a:lnTo>
                <a:cubicBezTo>
                  <a:pt x="4806" y="10489"/>
                  <a:pt x="4141" y="9173"/>
                  <a:pt x="4023" y="7519"/>
                </a:cubicBezTo>
                <a:cubicBezTo>
                  <a:pt x="4022" y="7519"/>
                  <a:pt x="4022" y="7519"/>
                  <a:pt x="4021" y="7519"/>
                </a:cubicBezTo>
                <a:lnTo>
                  <a:pt x="4020" y="7487"/>
                </a:lnTo>
                <a:cubicBezTo>
                  <a:pt x="4008" y="7345"/>
                  <a:pt x="4002" y="7201"/>
                  <a:pt x="4003" y="7054"/>
                </a:cubicBezTo>
                <a:cubicBezTo>
                  <a:pt x="3999" y="7027"/>
                  <a:pt x="3999" y="7001"/>
                  <a:pt x="3999" y="6974"/>
                </a:cubicBezTo>
                <a:lnTo>
                  <a:pt x="4001" y="6921"/>
                </a:lnTo>
                <a:lnTo>
                  <a:pt x="4002" y="6921"/>
                </a:lnTo>
                <a:close/>
                <a:moveTo>
                  <a:pt x="3969" y="6918"/>
                </a:moveTo>
                <a:lnTo>
                  <a:pt x="3969" y="6921"/>
                </a:lnTo>
                <a:lnTo>
                  <a:pt x="3971" y="6921"/>
                </a:lnTo>
                <a:lnTo>
                  <a:pt x="3972" y="6974"/>
                </a:lnTo>
                <a:cubicBezTo>
                  <a:pt x="3972" y="7001"/>
                  <a:pt x="3972" y="7027"/>
                  <a:pt x="3969" y="7054"/>
                </a:cubicBezTo>
                <a:cubicBezTo>
                  <a:pt x="3969" y="7201"/>
                  <a:pt x="3963" y="7345"/>
                  <a:pt x="3951" y="7487"/>
                </a:cubicBezTo>
                <a:lnTo>
                  <a:pt x="3950" y="7519"/>
                </a:lnTo>
                <a:cubicBezTo>
                  <a:pt x="3949" y="7519"/>
                  <a:pt x="3949" y="7519"/>
                  <a:pt x="3949" y="7519"/>
                </a:cubicBezTo>
                <a:cubicBezTo>
                  <a:pt x="3830" y="9173"/>
                  <a:pt x="3166" y="10489"/>
                  <a:pt x="2317" y="10767"/>
                </a:cubicBezTo>
                <a:lnTo>
                  <a:pt x="2317" y="10773"/>
                </a:lnTo>
                <a:cubicBezTo>
                  <a:pt x="2305" y="10777"/>
                  <a:pt x="2292" y="10782"/>
                  <a:pt x="2279" y="10780"/>
                </a:cubicBezTo>
                <a:cubicBezTo>
                  <a:pt x="2205" y="10806"/>
                  <a:pt x="2130" y="10820"/>
                  <a:pt x="2053" y="10822"/>
                </a:cubicBezTo>
                <a:lnTo>
                  <a:pt x="2013" y="10830"/>
                </a:lnTo>
                <a:lnTo>
                  <a:pt x="2013" y="10828"/>
                </a:lnTo>
                <a:lnTo>
                  <a:pt x="2012" y="10828"/>
                </a:lnTo>
                <a:cubicBezTo>
                  <a:pt x="2010" y="10810"/>
                  <a:pt x="2010" y="10792"/>
                  <a:pt x="2010" y="10774"/>
                </a:cubicBezTo>
                <a:cubicBezTo>
                  <a:pt x="2010" y="10748"/>
                  <a:pt x="2010" y="10721"/>
                  <a:pt x="2013" y="10695"/>
                </a:cubicBezTo>
                <a:cubicBezTo>
                  <a:pt x="2013" y="10548"/>
                  <a:pt x="2019" y="10403"/>
                  <a:pt x="2031" y="10261"/>
                </a:cubicBezTo>
                <a:lnTo>
                  <a:pt x="2032" y="10230"/>
                </a:lnTo>
                <a:cubicBezTo>
                  <a:pt x="2033" y="10230"/>
                  <a:pt x="2033" y="10230"/>
                  <a:pt x="2034" y="10230"/>
                </a:cubicBezTo>
                <a:cubicBezTo>
                  <a:pt x="2152" y="8576"/>
                  <a:pt x="2817" y="7260"/>
                  <a:pt x="3665" y="6981"/>
                </a:cubicBezTo>
                <a:lnTo>
                  <a:pt x="3665" y="6976"/>
                </a:lnTo>
                <a:cubicBezTo>
                  <a:pt x="3678" y="6971"/>
                  <a:pt x="3690" y="6967"/>
                  <a:pt x="3703" y="6968"/>
                </a:cubicBezTo>
                <a:cubicBezTo>
                  <a:pt x="3777" y="6942"/>
                  <a:pt x="3852" y="6928"/>
                  <a:pt x="3929" y="6926"/>
                </a:cubicBezTo>
                <a:close/>
                <a:moveTo>
                  <a:pt x="3" y="6918"/>
                </a:moveTo>
                <a:lnTo>
                  <a:pt x="43" y="6926"/>
                </a:lnTo>
                <a:cubicBezTo>
                  <a:pt x="120" y="6928"/>
                  <a:pt x="195" y="6942"/>
                  <a:pt x="269" y="6968"/>
                </a:cubicBezTo>
                <a:cubicBezTo>
                  <a:pt x="282" y="6967"/>
                  <a:pt x="294" y="6971"/>
                  <a:pt x="307" y="6976"/>
                </a:cubicBezTo>
                <a:lnTo>
                  <a:pt x="307" y="6981"/>
                </a:lnTo>
                <a:cubicBezTo>
                  <a:pt x="1155" y="7260"/>
                  <a:pt x="1820" y="8576"/>
                  <a:pt x="1938" y="10230"/>
                </a:cubicBezTo>
                <a:cubicBezTo>
                  <a:pt x="1939" y="10230"/>
                  <a:pt x="1939" y="10230"/>
                  <a:pt x="1940" y="10230"/>
                </a:cubicBezTo>
                <a:lnTo>
                  <a:pt x="1941" y="10261"/>
                </a:lnTo>
                <a:cubicBezTo>
                  <a:pt x="1953" y="10403"/>
                  <a:pt x="1959" y="10548"/>
                  <a:pt x="1959" y="10695"/>
                </a:cubicBezTo>
                <a:cubicBezTo>
                  <a:pt x="1962" y="10721"/>
                  <a:pt x="1962" y="10748"/>
                  <a:pt x="1962" y="10774"/>
                </a:cubicBezTo>
                <a:cubicBezTo>
                  <a:pt x="1962" y="10792"/>
                  <a:pt x="1962" y="10810"/>
                  <a:pt x="1960" y="10828"/>
                </a:cubicBezTo>
                <a:lnTo>
                  <a:pt x="1959" y="10828"/>
                </a:lnTo>
                <a:lnTo>
                  <a:pt x="1959" y="10830"/>
                </a:lnTo>
                <a:lnTo>
                  <a:pt x="1919" y="10822"/>
                </a:lnTo>
                <a:cubicBezTo>
                  <a:pt x="1842" y="10820"/>
                  <a:pt x="1767" y="10806"/>
                  <a:pt x="1693" y="10780"/>
                </a:cubicBezTo>
                <a:cubicBezTo>
                  <a:pt x="1680" y="10782"/>
                  <a:pt x="1667" y="10777"/>
                  <a:pt x="1655" y="10773"/>
                </a:cubicBezTo>
                <a:lnTo>
                  <a:pt x="1655" y="10767"/>
                </a:lnTo>
                <a:cubicBezTo>
                  <a:pt x="806" y="10489"/>
                  <a:pt x="142" y="9173"/>
                  <a:pt x="23" y="7519"/>
                </a:cubicBezTo>
                <a:cubicBezTo>
                  <a:pt x="23" y="7519"/>
                  <a:pt x="23" y="7519"/>
                  <a:pt x="22" y="7519"/>
                </a:cubicBezTo>
                <a:lnTo>
                  <a:pt x="21" y="7487"/>
                </a:lnTo>
                <a:cubicBezTo>
                  <a:pt x="9" y="7345"/>
                  <a:pt x="3" y="7201"/>
                  <a:pt x="3" y="7054"/>
                </a:cubicBezTo>
                <a:cubicBezTo>
                  <a:pt x="0" y="7027"/>
                  <a:pt x="0" y="7001"/>
                  <a:pt x="0" y="6974"/>
                </a:cubicBezTo>
                <a:lnTo>
                  <a:pt x="1" y="6921"/>
                </a:lnTo>
                <a:lnTo>
                  <a:pt x="3" y="6921"/>
                </a:lnTo>
                <a:close/>
                <a:moveTo>
                  <a:pt x="18346" y="3546"/>
                </a:moveTo>
                <a:cubicBezTo>
                  <a:pt x="18472" y="4826"/>
                  <a:pt x="18980" y="5841"/>
                  <a:pt x="19630" y="6120"/>
                </a:cubicBezTo>
                <a:cubicBezTo>
                  <a:pt x="19504" y="4840"/>
                  <a:pt x="18997" y="3826"/>
                  <a:pt x="18346" y="3546"/>
                </a:cubicBezTo>
                <a:close/>
                <a:moveTo>
                  <a:pt x="17620" y="3546"/>
                </a:moveTo>
                <a:cubicBezTo>
                  <a:pt x="16970" y="3826"/>
                  <a:pt x="16462" y="4840"/>
                  <a:pt x="16336" y="6120"/>
                </a:cubicBezTo>
                <a:cubicBezTo>
                  <a:pt x="16986" y="5841"/>
                  <a:pt x="17494" y="4826"/>
                  <a:pt x="17620" y="3546"/>
                </a:cubicBezTo>
                <a:close/>
                <a:moveTo>
                  <a:pt x="14347" y="3546"/>
                </a:moveTo>
                <a:cubicBezTo>
                  <a:pt x="14473" y="4826"/>
                  <a:pt x="14981" y="5841"/>
                  <a:pt x="15631" y="6120"/>
                </a:cubicBezTo>
                <a:cubicBezTo>
                  <a:pt x="15505" y="4840"/>
                  <a:pt x="14997" y="3826"/>
                  <a:pt x="14347" y="3546"/>
                </a:cubicBezTo>
                <a:close/>
                <a:moveTo>
                  <a:pt x="13621" y="3546"/>
                </a:moveTo>
                <a:cubicBezTo>
                  <a:pt x="12970" y="3826"/>
                  <a:pt x="12463" y="4840"/>
                  <a:pt x="12337" y="6120"/>
                </a:cubicBezTo>
                <a:cubicBezTo>
                  <a:pt x="12987" y="5841"/>
                  <a:pt x="13495" y="4826"/>
                  <a:pt x="13621" y="3546"/>
                </a:cubicBezTo>
                <a:close/>
                <a:moveTo>
                  <a:pt x="10348" y="3546"/>
                </a:moveTo>
                <a:cubicBezTo>
                  <a:pt x="10474" y="4826"/>
                  <a:pt x="10981" y="5841"/>
                  <a:pt x="11632" y="6120"/>
                </a:cubicBezTo>
                <a:cubicBezTo>
                  <a:pt x="11506" y="4840"/>
                  <a:pt x="10998" y="3826"/>
                  <a:pt x="10348" y="3546"/>
                </a:cubicBezTo>
                <a:close/>
                <a:moveTo>
                  <a:pt x="9621" y="3546"/>
                </a:moveTo>
                <a:cubicBezTo>
                  <a:pt x="8971" y="3826"/>
                  <a:pt x="8463" y="4840"/>
                  <a:pt x="8337" y="6120"/>
                </a:cubicBezTo>
                <a:cubicBezTo>
                  <a:pt x="8988" y="5841"/>
                  <a:pt x="9496" y="4826"/>
                  <a:pt x="9621" y="3546"/>
                </a:cubicBezTo>
                <a:close/>
                <a:moveTo>
                  <a:pt x="6348" y="3546"/>
                </a:moveTo>
                <a:cubicBezTo>
                  <a:pt x="6474" y="4826"/>
                  <a:pt x="6982" y="5841"/>
                  <a:pt x="7632" y="6120"/>
                </a:cubicBezTo>
                <a:cubicBezTo>
                  <a:pt x="7507" y="4840"/>
                  <a:pt x="6999" y="3826"/>
                  <a:pt x="6348" y="3546"/>
                </a:cubicBezTo>
                <a:close/>
                <a:moveTo>
                  <a:pt x="5622" y="3546"/>
                </a:moveTo>
                <a:cubicBezTo>
                  <a:pt x="4972" y="3826"/>
                  <a:pt x="4464" y="4840"/>
                  <a:pt x="4338" y="6120"/>
                </a:cubicBezTo>
                <a:cubicBezTo>
                  <a:pt x="4989" y="5841"/>
                  <a:pt x="5496" y="4826"/>
                  <a:pt x="5622" y="3546"/>
                </a:cubicBezTo>
                <a:close/>
                <a:moveTo>
                  <a:pt x="2349" y="3546"/>
                </a:moveTo>
                <a:cubicBezTo>
                  <a:pt x="2475" y="4826"/>
                  <a:pt x="2983" y="5841"/>
                  <a:pt x="3633" y="6120"/>
                </a:cubicBezTo>
                <a:cubicBezTo>
                  <a:pt x="3507" y="4840"/>
                  <a:pt x="2999" y="3826"/>
                  <a:pt x="2349" y="3546"/>
                </a:cubicBezTo>
                <a:close/>
                <a:moveTo>
                  <a:pt x="1623" y="3546"/>
                </a:moveTo>
                <a:cubicBezTo>
                  <a:pt x="973" y="3826"/>
                  <a:pt x="465" y="4840"/>
                  <a:pt x="339" y="6120"/>
                </a:cubicBezTo>
                <a:cubicBezTo>
                  <a:pt x="989" y="5841"/>
                  <a:pt x="1497" y="4826"/>
                  <a:pt x="1623" y="3546"/>
                </a:cubicBezTo>
                <a:close/>
                <a:moveTo>
                  <a:pt x="21600" y="2950"/>
                </a:moveTo>
                <a:lnTo>
                  <a:pt x="21600" y="3557"/>
                </a:lnTo>
                <a:lnTo>
                  <a:pt x="21383" y="3684"/>
                </a:lnTo>
                <a:cubicBezTo>
                  <a:pt x="20848" y="4083"/>
                  <a:pt x="20445" y="5000"/>
                  <a:pt x="20335" y="6120"/>
                </a:cubicBezTo>
                <a:cubicBezTo>
                  <a:pt x="20904" y="5876"/>
                  <a:pt x="21364" y="5068"/>
                  <a:pt x="21555" y="4013"/>
                </a:cubicBezTo>
                <a:lnTo>
                  <a:pt x="21600" y="3686"/>
                </a:lnTo>
                <a:lnTo>
                  <a:pt x="21600" y="5129"/>
                </a:lnTo>
                <a:lnTo>
                  <a:pt x="21590" y="5162"/>
                </a:lnTo>
                <a:cubicBezTo>
                  <a:pt x="21292" y="5982"/>
                  <a:pt x="20834" y="6566"/>
                  <a:pt x="20304" y="6741"/>
                </a:cubicBezTo>
                <a:lnTo>
                  <a:pt x="20303" y="6747"/>
                </a:lnTo>
                <a:cubicBezTo>
                  <a:pt x="20291" y="6751"/>
                  <a:pt x="20278" y="6756"/>
                  <a:pt x="20265" y="6754"/>
                </a:cubicBezTo>
                <a:cubicBezTo>
                  <a:pt x="20191" y="6780"/>
                  <a:pt x="20116" y="6794"/>
                  <a:pt x="20040" y="6797"/>
                </a:cubicBezTo>
                <a:lnTo>
                  <a:pt x="19999" y="6804"/>
                </a:lnTo>
                <a:lnTo>
                  <a:pt x="19999" y="6802"/>
                </a:lnTo>
                <a:lnTo>
                  <a:pt x="19998" y="6802"/>
                </a:lnTo>
                <a:cubicBezTo>
                  <a:pt x="19997" y="6784"/>
                  <a:pt x="19996" y="6766"/>
                  <a:pt x="19996" y="6748"/>
                </a:cubicBezTo>
                <a:cubicBezTo>
                  <a:pt x="19996" y="6721"/>
                  <a:pt x="19997" y="6695"/>
                  <a:pt x="20000" y="6668"/>
                </a:cubicBezTo>
                <a:cubicBezTo>
                  <a:pt x="20000" y="6520"/>
                  <a:pt x="20005" y="6374"/>
                  <a:pt x="20017" y="6231"/>
                </a:cubicBezTo>
                <a:lnTo>
                  <a:pt x="20019" y="6200"/>
                </a:lnTo>
                <a:cubicBezTo>
                  <a:pt x="20019" y="6200"/>
                  <a:pt x="20019" y="6200"/>
                  <a:pt x="20020" y="6199"/>
                </a:cubicBezTo>
                <a:cubicBezTo>
                  <a:pt x="20124" y="4741"/>
                  <a:pt x="20645" y="3543"/>
                  <a:pt x="21342" y="3078"/>
                </a:cubicBezTo>
                <a:close/>
                <a:moveTo>
                  <a:pt x="18010" y="2862"/>
                </a:moveTo>
                <a:lnTo>
                  <a:pt x="18050" y="2870"/>
                </a:lnTo>
                <a:cubicBezTo>
                  <a:pt x="18127" y="2872"/>
                  <a:pt x="18202" y="2886"/>
                  <a:pt x="18276" y="2912"/>
                </a:cubicBezTo>
                <a:cubicBezTo>
                  <a:pt x="18289" y="2910"/>
                  <a:pt x="18302" y="2915"/>
                  <a:pt x="18314" y="2920"/>
                </a:cubicBezTo>
                <a:lnTo>
                  <a:pt x="18315" y="2925"/>
                </a:lnTo>
                <a:cubicBezTo>
                  <a:pt x="19163" y="3206"/>
                  <a:pt x="19827" y="4532"/>
                  <a:pt x="19946" y="6199"/>
                </a:cubicBezTo>
                <a:cubicBezTo>
                  <a:pt x="19946" y="6200"/>
                  <a:pt x="19947" y="6200"/>
                  <a:pt x="19947" y="6200"/>
                </a:cubicBezTo>
                <a:lnTo>
                  <a:pt x="19948" y="6231"/>
                </a:lnTo>
                <a:cubicBezTo>
                  <a:pt x="19960" y="6374"/>
                  <a:pt x="19966" y="6520"/>
                  <a:pt x="19966" y="6668"/>
                </a:cubicBezTo>
                <a:cubicBezTo>
                  <a:pt x="19969" y="6695"/>
                  <a:pt x="19969" y="6721"/>
                  <a:pt x="19969" y="6748"/>
                </a:cubicBezTo>
                <a:cubicBezTo>
                  <a:pt x="19969" y="6766"/>
                  <a:pt x="19969" y="6784"/>
                  <a:pt x="19968" y="6802"/>
                </a:cubicBezTo>
                <a:lnTo>
                  <a:pt x="19967" y="6802"/>
                </a:lnTo>
                <a:lnTo>
                  <a:pt x="19967" y="6804"/>
                </a:lnTo>
                <a:lnTo>
                  <a:pt x="19926" y="6797"/>
                </a:lnTo>
                <a:cubicBezTo>
                  <a:pt x="19850" y="6794"/>
                  <a:pt x="19774" y="6780"/>
                  <a:pt x="19701" y="6754"/>
                </a:cubicBezTo>
                <a:cubicBezTo>
                  <a:pt x="19687" y="6756"/>
                  <a:pt x="19675" y="6751"/>
                  <a:pt x="19662" y="6747"/>
                </a:cubicBezTo>
                <a:lnTo>
                  <a:pt x="19662" y="6741"/>
                </a:lnTo>
                <a:cubicBezTo>
                  <a:pt x="18814" y="6461"/>
                  <a:pt x="18150" y="5134"/>
                  <a:pt x="18031" y="3467"/>
                </a:cubicBezTo>
                <a:cubicBezTo>
                  <a:pt x="18030" y="3467"/>
                  <a:pt x="18030" y="3467"/>
                  <a:pt x="18030" y="3467"/>
                </a:cubicBezTo>
                <a:lnTo>
                  <a:pt x="18028" y="3435"/>
                </a:lnTo>
                <a:cubicBezTo>
                  <a:pt x="18016" y="3292"/>
                  <a:pt x="18011" y="3146"/>
                  <a:pt x="18011" y="2998"/>
                </a:cubicBezTo>
                <a:cubicBezTo>
                  <a:pt x="18008" y="2972"/>
                  <a:pt x="18007" y="2945"/>
                  <a:pt x="18007" y="2918"/>
                </a:cubicBezTo>
                <a:lnTo>
                  <a:pt x="18009" y="2864"/>
                </a:lnTo>
                <a:lnTo>
                  <a:pt x="18010" y="2864"/>
                </a:lnTo>
                <a:close/>
                <a:moveTo>
                  <a:pt x="17956" y="2862"/>
                </a:moveTo>
                <a:lnTo>
                  <a:pt x="17956" y="2864"/>
                </a:lnTo>
                <a:lnTo>
                  <a:pt x="17958" y="2864"/>
                </a:lnTo>
                <a:lnTo>
                  <a:pt x="17959" y="2918"/>
                </a:lnTo>
                <a:cubicBezTo>
                  <a:pt x="17959" y="2945"/>
                  <a:pt x="17959" y="2972"/>
                  <a:pt x="17956" y="2998"/>
                </a:cubicBezTo>
                <a:cubicBezTo>
                  <a:pt x="17956" y="3146"/>
                  <a:pt x="17950" y="3292"/>
                  <a:pt x="17938" y="3435"/>
                </a:cubicBezTo>
                <a:lnTo>
                  <a:pt x="17937" y="3467"/>
                </a:lnTo>
                <a:cubicBezTo>
                  <a:pt x="17936" y="3467"/>
                  <a:pt x="17936" y="3467"/>
                  <a:pt x="17936" y="3467"/>
                </a:cubicBezTo>
                <a:cubicBezTo>
                  <a:pt x="17817" y="5134"/>
                  <a:pt x="17153" y="6461"/>
                  <a:pt x="16304" y="6741"/>
                </a:cubicBezTo>
                <a:lnTo>
                  <a:pt x="16304" y="6747"/>
                </a:lnTo>
                <a:cubicBezTo>
                  <a:pt x="16292" y="6751"/>
                  <a:pt x="16279" y="6756"/>
                  <a:pt x="16266" y="6754"/>
                </a:cubicBezTo>
                <a:cubicBezTo>
                  <a:pt x="16192" y="6780"/>
                  <a:pt x="16117" y="6794"/>
                  <a:pt x="16040" y="6797"/>
                </a:cubicBezTo>
                <a:lnTo>
                  <a:pt x="16000" y="6804"/>
                </a:lnTo>
                <a:lnTo>
                  <a:pt x="16000" y="6802"/>
                </a:lnTo>
                <a:lnTo>
                  <a:pt x="15999" y="6802"/>
                </a:lnTo>
                <a:cubicBezTo>
                  <a:pt x="15997" y="6784"/>
                  <a:pt x="15997" y="6766"/>
                  <a:pt x="15997" y="6748"/>
                </a:cubicBezTo>
                <a:cubicBezTo>
                  <a:pt x="15997" y="6721"/>
                  <a:pt x="15997" y="6695"/>
                  <a:pt x="16000" y="6668"/>
                </a:cubicBezTo>
                <a:cubicBezTo>
                  <a:pt x="16000" y="6520"/>
                  <a:pt x="16006" y="6374"/>
                  <a:pt x="16018" y="6231"/>
                </a:cubicBezTo>
                <a:lnTo>
                  <a:pt x="16019" y="6200"/>
                </a:lnTo>
                <a:cubicBezTo>
                  <a:pt x="16020" y="6200"/>
                  <a:pt x="16020" y="6200"/>
                  <a:pt x="16021" y="6199"/>
                </a:cubicBezTo>
                <a:cubicBezTo>
                  <a:pt x="16139" y="4532"/>
                  <a:pt x="16804" y="3206"/>
                  <a:pt x="17652" y="2925"/>
                </a:cubicBezTo>
                <a:lnTo>
                  <a:pt x="17652" y="2920"/>
                </a:lnTo>
                <a:cubicBezTo>
                  <a:pt x="17664" y="2915"/>
                  <a:pt x="17677" y="2910"/>
                  <a:pt x="17690" y="2912"/>
                </a:cubicBezTo>
                <a:cubicBezTo>
                  <a:pt x="17764" y="2886"/>
                  <a:pt x="17839" y="2872"/>
                  <a:pt x="17916" y="2870"/>
                </a:cubicBezTo>
                <a:close/>
                <a:moveTo>
                  <a:pt x="14011" y="2862"/>
                </a:moveTo>
                <a:lnTo>
                  <a:pt x="14051" y="2870"/>
                </a:lnTo>
                <a:cubicBezTo>
                  <a:pt x="14128" y="2872"/>
                  <a:pt x="14203" y="2886"/>
                  <a:pt x="14277" y="2912"/>
                </a:cubicBezTo>
                <a:cubicBezTo>
                  <a:pt x="14290" y="2910"/>
                  <a:pt x="14303" y="2915"/>
                  <a:pt x="14315" y="2920"/>
                </a:cubicBezTo>
                <a:lnTo>
                  <a:pt x="14315" y="2925"/>
                </a:lnTo>
                <a:cubicBezTo>
                  <a:pt x="15163" y="3206"/>
                  <a:pt x="15828" y="4532"/>
                  <a:pt x="15947" y="6199"/>
                </a:cubicBezTo>
                <a:cubicBezTo>
                  <a:pt x="15947" y="6200"/>
                  <a:pt x="15947" y="6200"/>
                  <a:pt x="15948" y="6200"/>
                </a:cubicBezTo>
                <a:lnTo>
                  <a:pt x="15949" y="6231"/>
                </a:lnTo>
                <a:cubicBezTo>
                  <a:pt x="15961" y="6374"/>
                  <a:pt x="15967" y="6520"/>
                  <a:pt x="15967" y="6668"/>
                </a:cubicBezTo>
                <a:cubicBezTo>
                  <a:pt x="15970" y="6695"/>
                  <a:pt x="15970" y="6721"/>
                  <a:pt x="15970" y="6748"/>
                </a:cubicBezTo>
                <a:cubicBezTo>
                  <a:pt x="15970" y="6766"/>
                  <a:pt x="15970" y="6784"/>
                  <a:pt x="15968" y="6802"/>
                </a:cubicBezTo>
                <a:lnTo>
                  <a:pt x="15967" y="6802"/>
                </a:lnTo>
                <a:lnTo>
                  <a:pt x="15967" y="6804"/>
                </a:lnTo>
                <a:lnTo>
                  <a:pt x="15927" y="6797"/>
                </a:lnTo>
                <a:cubicBezTo>
                  <a:pt x="15850" y="6794"/>
                  <a:pt x="15775" y="6780"/>
                  <a:pt x="15701" y="6754"/>
                </a:cubicBezTo>
                <a:cubicBezTo>
                  <a:pt x="15688" y="6756"/>
                  <a:pt x="15675" y="6751"/>
                  <a:pt x="15663" y="6747"/>
                </a:cubicBezTo>
                <a:lnTo>
                  <a:pt x="15663" y="6741"/>
                </a:lnTo>
                <a:cubicBezTo>
                  <a:pt x="14815" y="6461"/>
                  <a:pt x="14150" y="5134"/>
                  <a:pt x="14031" y="3467"/>
                </a:cubicBezTo>
                <a:cubicBezTo>
                  <a:pt x="14031" y="3467"/>
                  <a:pt x="14031" y="3467"/>
                  <a:pt x="14030" y="3467"/>
                </a:cubicBezTo>
                <a:lnTo>
                  <a:pt x="14029" y="3435"/>
                </a:lnTo>
                <a:cubicBezTo>
                  <a:pt x="14017" y="3292"/>
                  <a:pt x="14011" y="3146"/>
                  <a:pt x="14011" y="2998"/>
                </a:cubicBezTo>
                <a:cubicBezTo>
                  <a:pt x="14008" y="2972"/>
                  <a:pt x="14008" y="2945"/>
                  <a:pt x="14008" y="2918"/>
                </a:cubicBezTo>
                <a:lnTo>
                  <a:pt x="14010" y="2864"/>
                </a:lnTo>
                <a:lnTo>
                  <a:pt x="14011" y="2864"/>
                </a:lnTo>
                <a:close/>
                <a:moveTo>
                  <a:pt x="13957" y="2862"/>
                </a:moveTo>
                <a:lnTo>
                  <a:pt x="13957" y="2864"/>
                </a:lnTo>
                <a:lnTo>
                  <a:pt x="13958" y="2864"/>
                </a:lnTo>
                <a:lnTo>
                  <a:pt x="13960" y="2918"/>
                </a:lnTo>
                <a:cubicBezTo>
                  <a:pt x="13960" y="2945"/>
                  <a:pt x="13959" y="2972"/>
                  <a:pt x="13956" y="2998"/>
                </a:cubicBezTo>
                <a:cubicBezTo>
                  <a:pt x="13956" y="3146"/>
                  <a:pt x="13951" y="3292"/>
                  <a:pt x="13939" y="3435"/>
                </a:cubicBezTo>
                <a:lnTo>
                  <a:pt x="13937" y="3467"/>
                </a:lnTo>
                <a:cubicBezTo>
                  <a:pt x="13937" y="3467"/>
                  <a:pt x="13937" y="3467"/>
                  <a:pt x="13936" y="3467"/>
                </a:cubicBezTo>
                <a:cubicBezTo>
                  <a:pt x="13817" y="5134"/>
                  <a:pt x="13153" y="6461"/>
                  <a:pt x="12305" y="6741"/>
                </a:cubicBezTo>
                <a:lnTo>
                  <a:pt x="12305" y="6747"/>
                </a:lnTo>
                <a:cubicBezTo>
                  <a:pt x="12292" y="6751"/>
                  <a:pt x="12280" y="6756"/>
                  <a:pt x="12267" y="6754"/>
                </a:cubicBezTo>
                <a:cubicBezTo>
                  <a:pt x="12193" y="6780"/>
                  <a:pt x="12117" y="6794"/>
                  <a:pt x="12041" y="6797"/>
                </a:cubicBezTo>
                <a:lnTo>
                  <a:pt x="12001" y="6804"/>
                </a:lnTo>
                <a:lnTo>
                  <a:pt x="12000" y="6802"/>
                </a:lnTo>
                <a:lnTo>
                  <a:pt x="11999" y="6802"/>
                </a:lnTo>
                <a:cubicBezTo>
                  <a:pt x="11998" y="6784"/>
                  <a:pt x="11998" y="6766"/>
                  <a:pt x="11998" y="6748"/>
                </a:cubicBezTo>
                <a:cubicBezTo>
                  <a:pt x="11998" y="6721"/>
                  <a:pt x="11998" y="6695"/>
                  <a:pt x="12001" y="6668"/>
                </a:cubicBezTo>
                <a:cubicBezTo>
                  <a:pt x="12001" y="6520"/>
                  <a:pt x="12007" y="6374"/>
                  <a:pt x="12019" y="6231"/>
                </a:cubicBezTo>
                <a:lnTo>
                  <a:pt x="12020" y="6200"/>
                </a:lnTo>
                <a:cubicBezTo>
                  <a:pt x="12020" y="6200"/>
                  <a:pt x="12021" y="6200"/>
                  <a:pt x="12021" y="6199"/>
                </a:cubicBezTo>
                <a:cubicBezTo>
                  <a:pt x="12140" y="4532"/>
                  <a:pt x="12804" y="3206"/>
                  <a:pt x="13652" y="2925"/>
                </a:cubicBezTo>
                <a:lnTo>
                  <a:pt x="13653" y="2920"/>
                </a:lnTo>
                <a:cubicBezTo>
                  <a:pt x="13665" y="2915"/>
                  <a:pt x="13678" y="2910"/>
                  <a:pt x="13691" y="2912"/>
                </a:cubicBezTo>
                <a:cubicBezTo>
                  <a:pt x="13765" y="2886"/>
                  <a:pt x="13840" y="2872"/>
                  <a:pt x="13917" y="2870"/>
                </a:cubicBezTo>
                <a:close/>
                <a:moveTo>
                  <a:pt x="10011" y="2862"/>
                </a:moveTo>
                <a:lnTo>
                  <a:pt x="10052" y="2870"/>
                </a:lnTo>
                <a:cubicBezTo>
                  <a:pt x="10128" y="2872"/>
                  <a:pt x="10204" y="2886"/>
                  <a:pt x="10277" y="2912"/>
                </a:cubicBezTo>
                <a:cubicBezTo>
                  <a:pt x="10291" y="2910"/>
                  <a:pt x="10303" y="2915"/>
                  <a:pt x="10316" y="2920"/>
                </a:cubicBezTo>
                <a:lnTo>
                  <a:pt x="10316" y="2925"/>
                </a:lnTo>
                <a:cubicBezTo>
                  <a:pt x="11164" y="3206"/>
                  <a:pt x="11828" y="4532"/>
                  <a:pt x="11947" y="6199"/>
                </a:cubicBezTo>
                <a:cubicBezTo>
                  <a:pt x="11948" y="6200"/>
                  <a:pt x="11948" y="6200"/>
                  <a:pt x="11948" y="6200"/>
                </a:cubicBezTo>
                <a:lnTo>
                  <a:pt x="11950" y="6231"/>
                </a:lnTo>
                <a:cubicBezTo>
                  <a:pt x="11962" y="6374"/>
                  <a:pt x="11967" y="6520"/>
                  <a:pt x="11967" y="6668"/>
                </a:cubicBezTo>
                <a:cubicBezTo>
                  <a:pt x="11970" y="6695"/>
                  <a:pt x="11971" y="6721"/>
                  <a:pt x="11971" y="6748"/>
                </a:cubicBezTo>
                <a:cubicBezTo>
                  <a:pt x="11971" y="6766"/>
                  <a:pt x="11971" y="6784"/>
                  <a:pt x="11969" y="6802"/>
                </a:cubicBezTo>
                <a:lnTo>
                  <a:pt x="11968" y="6802"/>
                </a:lnTo>
                <a:lnTo>
                  <a:pt x="11968" y="6804"/>
                </a:lnTo>
                <a:lnTo>
                  <a:pt x="11927" y="6797"/>
                </a:lnTo>
                <a:cubicBezTo>
                  <a:pt x="11851" y="6794"/>
                  <a:pt x="11776" y="6780"/>
                  <a:pt x="11702" y="6754"/>
                </a:cubicBezTo>
                <a:cubicBezTo>
                  <a:pt x="11689" y="6756"/>
                  <a:pt x="11676" y="6751"/>
                  <a:pt x="11664" y="6747"/>
                </a:cubicBezTo>
                <a:lnTo>
                  <a:pt x="11663" y="6741"/>
                </a:lnTo>
                <a:cubicBezTo>
                  <a:pt x="10815" y="6461"/>
                  <a:pt x="10151" y="5134"/>
                  <a:pt x="10032" y="3467"/>
                </a:cubicBezTo>
                <a:cubicBezTo>
                  <a:pt x="10032" y="3467"/>
                  <a:pt x="10031" y="3467"/>
                  <a:pt x="10031" y="3467"/>
                </a:cubicBezTo>
                <a:lnTo>
                  <a:pt x="10030" y="3435"/>
                </a:lnTo>
                <a:cubicBezTo>
                  <a:pt x="10018" y="3292"/>
                  <a:pt x="10012" y="3146"/>
                  <a:pt x="10012" y="2998"/>
                </a:cubicBezTo>
                <a:cubicBezTo>
                  <a:pt x="10009" y="2972"/>
                  <a:pt x="10009" y="2945"/>
                  <a:pt x="10009" y="2918"/>
                </a:cubicBezTo>
                <a:lnTo>
                  <a:pt x="10010" y="2864"/>
                </a:lnTo>
                <a:lnTo>
                  <a:pt x="10011" y="2864"/>
                </a:lnTo>
                <a:close/>
                <a:moveTo>
                  <a:pt x="9958" y="2862"/>
                </a:moveTo>
                <a:lnTo>
                  <a:pt x="9958" y="2864"/>
                </a:lnTo>
                <a:lnTo>
                  <a:pt x="9959" y="2864"/>
                </a:lnTo>
                <a:lnTo>
                  <a:pt x="9960" y="2918"/>
                </a:lnTo>
                <a:cubicBezTo>
                  <a:pt x="9960" y="2945"/>
                  <a:pt x="9960" y="2972"/>
                  <a:pt x="9957" y="2998"/>
                </a:cubicBezTo>
                <a:cubicBezTo>
                  <a:pt x="9957" y="3146"/>
                  <a:pt x="9951" y="3292"/>
                  <a:pt x="9939" y="3435"/>
                </a:cubicBezTo>
                <a:lnTo>
                  <a:pt x="9938" y="3467"/>
                </a:lnTo>
                <a:cubicBezTo>
                  <a:pt x="9938" y="3467"/>
                  <a:pt x="9937" y="3467"/>
                  <a:pt x="9937" y="3467"/>
                </a:cubicBezTo>
                <a:cubicBezTo>
                  <a:pt x="9818" y="5134"/>
                  <a:pt x="9154" y="6461"/>
                  <a:pt x="8306" y="6741"/>
                </a:cubicBezTo>
                <a:lnTo>
                  <a:pt x="8306" y="6747"/>
                </a:lnTo>
                <a:cubicBezTo>
                  <a:pt x="8293" y="6751"/>
                  <a:pt x="8280" y="6756"/>
                  <a:pt x="8267" y="6754"/>
                </a:cubicBezTo>
                <a:cubicBezTo>
                  <a:pt x="8194" y="6780"/>
                  <a:pt x="8118" y="6794"/>
                  <a:pt x="8042" y="6797"/>
                </a:cubicBezTo>
                <a:lnTo>
                  <a:pt x="8001" y="6804"/>
                </a:lnTo>
                <a:lnTo>
                  <a:pt x="8001" y="6802"/>
                </a:lnTo>
                <a:lnTo>
                  <a:pt x="8000" y="6802"/>
                </a:lnTo>
                <a:cubicBezTo>
                  <a:pt x="7999" y="6784"/>
                  <a:pt x="7999" y="6766"/>
                  <a:pt x="7999" y="6748"/>
                </a:cubicBezTo>
                <a:cubicBezTo>
                  <a:pt x="7999" y="6721"/>
                  <a:pt x="7999" y="6695"/>
                  <a:pt x="8002" y="6668"/>
                </a:cubicBezTo>
                <a:cubicBezTo>
                  <a:pt x="8002" y="6520"/>
                  <a:pt x="8008" y="6374"/>
                  <a:pt x="8019" y="6231"/>
                </a:cubicBezTo>
                <a:lnTo>
                  <a:pt x="8021" y="6200"/>
                </a:lnTo>
                <a:cubicBezTo>
                  <a:pt x="8021" y="6200"/>
                  <a:pt x="8022" y="6200"/>
                  <a:pt x="8022" y="6199"/>
                </a:cubicBezTo>
                <a:cubicBezTo>
                  <a:pt x="8141" y="4532"/>
                  <a:pt x="8805" y="3206"/>
                  <a:pt x="9653" y="2925"/>
                </a:cubicBezTo>
                <a:lnTo>
                  <a:pt x="9653" y="2920"/>
                </a:lnTo>
                <a:cubicBezTo>
                  <a:pt x="9666" y="2915"/>
                  <a:pt x="9679" y="2910"/>
                  <a:pt x="9692" y="2912"/>
                </a:cubicBezTo>
                <a:cubicBezTo>
                  <a:pt x="9765" y="2886"/>
                  <a:pt x="9841" y="2872"/>
                  <a:pt x="9917" y="2870"/>
                </a:cubicBezTo>
                <a:close/>
                <a:moveTo>
                  <a:pt x="6012" y="2862"/>
                </a:moveTo>
                <a:lnTo>
                  <a:pt x="6053" y="2870"/>
                </a:lnTo>
                <a:cubicBezTo>
                  <a:pt x="6129" y="2872"/>
                  <a:pt x="6204" y="2886"/>
                  <a:pt x="6278" y="2912"/>
                </a:cubicBezTo>
                <a:cubicBezTo>
                  <a:pt x="6291" y="2910"/>
                  <a:pt x="6304" y="2915"/>
                  <a:pt x="6316" y="2920"/>
                </a:cubicBezTo>
                <a:lnTo>
                  <a:pt x="6317" y="2925"/>
                </a:lnTo>
                <a:cubicBezTo>
                  <a:pt x="7165" y="3206"/>
                  <a:pt x="7829" y="4532"/>
                  <a:pt x="7948" y="6199"/>
                </a:cubicBezTo>
                <a:cubicBezTo>
                  <a:pt x="7948" y="6200"/>
                  <a:pt x="7949" y="6200"/>
                  <a:pt x="7949" y="6200"/>
                </a:cubicBezTo>
                <a:lnTo>
                  <a:pt x="7950" y="6231"/>
                </a:lnTo>
                <a:cubicBezTo>
                  <a:pt x="7962" y="6374"/>
                  <a:pt x="7968" y="6520"/>
                  <a:pt x="7968" y="6668"/>
                </a:cubicBezTo>
                <a:cubicBezTo>
                  <a:pt x="7971" y="6695"/>
                  <a:pt x="7971" y="6721"/>
                  <a:pt x="7971" y="6748"/>
                </a:cubicBezTo>
                <a:cubicBezTo>
                  <a:pt x="7971" y="6766"/>
                  <a:pt x="7971" y="6784"/>
                  <a:pt x="7970" y="6802"/>
                </a:cubicBezTo>
                <a:lnTo>
                  <a:pt x="7969" y="6802"/>
                </a:lnTo>
                <a:lnTo>
                  <a:pt x="7969" y="6804"/>
                </a:lnTo>
                <a:lnTo>
                  <a:pt x="7928" y="6797"/>
                </a:lnTo>
                <a:cubicBezTo>
                  <a:pt x="7852" y="6794"/>
                  <a:pt x="7776" y="6780"/>
                  <a:pt x="7703" y="6754"/>
                </a:cubicBezTo>
                <a:cubicBezTo>
                  <a:pt x="7689" y="6756"/>
                  <a:pt x="7677" y="6751"/>
                  <a:pt x="7664" y="6747"/>
                </a:cubicBezTo>
                <a:lnTo>
                  <a:pt x="7664" y="6741"/>
                </a:lnTo>
                <a:cubicBezTo>
                  <a:pt x="6816" y="6461"/>
                  <a:pt x="6152" y="5134"/>
                  <a:pt x="6033" y="3467"/>
                </a:cubicBezTo>
                <a:cubicBezTo>
                  <a:pt x="6032" y="3467"/>
                  <a:pt x="6032" y="3467"/>
                  <a:pt x="6032" y="3467"/>
                </a:cubicBezTo>
                <a:lnTo>
                  <a:pt x="6030" y="3435"/>
                </a:lnTo>
                <a:cubicBezTo>
                  <a:pt x="6018" y="3292"/>
                  <a:pt x="6013" y="3146"/>
                  <a:pt x="6013" y="2998"/>
                </a:cubicBezTo>
                <a:cubicBezTo>
                  <a:pt x="6010" y="2972"/>
                  <a:pt x="6010" y="2945"/>
                  <a:pt x="6010" y="2918"/>
                </a:cubicBezTo>
                <a:lnTo>
                  <a:pt x="6011" y="2864"/>
                </a:lnTo>
                <a:lnTo>
                  <a:pt x="6012" y="2864"/>
                </a:lnTo>
                <a:close/>
                <a:moveTo>
                  <a:pt x="5958" y="2862"/>
                </a:moveTo>
                <a:lnTo>
                  <a:pt x="5958" y="2864"/>
                </a:lnTo>
                <a:lnTo>
                  <a:pt x="5960" y="2864"/>
                </a:lnTo>
                <a:lnTo>
                  <a:pt x="5961" y="2918"/>
                </a:lnTo>
                <a:cubicBezTo>
                  <a:pt x="5961" y="2945"/>
                  <a:pt x="5961" y="2972"/>
                  <a:pt x="5958" y="2998"/>
                </a:cubicBezTo>
                <a:cubicBezTo>
                  <a:pt x="5958" y="3146"/>
                  <a:pt x="5952" y="3292"/>
                  <a:pt x="5940" y="3435"/>
                </a:cubicBezTo>
                <a:lnTo>
                  <a:pt x="5939" y="3467"/>
                </a:lnTo>
                <a:cubicBezTo>
                  <a:pt x="5938" y="3467"/>
                  <a:pt x="5938" y="3467"/>
                  <a:pt x="5938" y="3467"/>
                </a:cubicBezTo>
                <a:cubicBezTo>
                  <a:pt x="5819" y="5134"/>
                  <a:pt x="5155" y="6461"/>
                  <a:pt x="4307" y="6741"/>
                </a:cubicBezTo>
                <a:lnTo>
                  <a:pt x="4306" y="6747"/>
                </a:lnTo>
                <a:cubicBezTo>
                  <a:pt x="4294" y="6751"/>
                  <a:pt x="4281" y="6756"/>
                  <a:pt x="4268" y="6754"/>
                </a:cubicBezTo>
                <a:cubicBezTo>
                  <a:pt x="4194" y="6780"/>
                  <a:pt x="4119" y="6794"/>
                  <a:pt x="4042" y="6797"/>
                </a:cubicBezTo>
                <a:lnTo>
                  <a:pt x="4002" y="6804"/>
                </a:lnTo>
                <a:lnTo>
                  <a:pt x="4002" y="6802"/>
                </a:lnTo>
                <a:lnTo>
                  <a:pt x="4001" y="6802"/>
                </a:lnTo>
                <a:cubicBezTo>
                  <a:pt x="3999" y="6784"/>
                  <a:pt x="3999" y="6766"/>
                  <a:pt x="3999" y="6748"/>
                </a:cubicBezTo>
                <a:cubicBezTo>
                  <a:pt x="3999" y="6721"/>
                  <a:pt x="3999" y="6695"/>
                  <a:pt x="4003" y="6668"/>
                </a:cubicBezTo>
                <a:cubicBezTo>
                  <a:pt x="4002" y="6520"/>
                  <a:pt x="4008" y="6374"/>
                  <a:pt x="4020" y="6231"/>
                </a:cubicBezTo>
                <a:lnTo>
                  <a:pt x="4021" y="6200"/>
                </a:lnTo>
                <a:cubicBezTo>
                  <a:pt x="4022" y="6200"/>
                  <a:pt x="4022" y="6200"/>
                  <a:pt x="4023" y="6199"/>
                </a:cubicBezTo>
                <a:cubicBezTo>
                  <a:pt x="4141" y="4532"/>
                  <a:pt x="4806" y="3206"/>
                  <a:pt x="5654" y="2925"/>
                </a:cubicBezTo>
                <a:lnTo>
                  <a:pt x="5654" y="2920"/>
                </a:lnTo>
                <a:cubicBezTo>
                  <a:pt x="5667" y="2915"/>
                  <a:pt x="5679" y="2910"/>
                  <a:pt x="5692" y="2912"/>
                </a:cubicBezTo>
                <a:cubicBezTo>
                  <a:pt x="5766" y="2886"/>
                  <a:pt x="5841" y="2872"/>
                  <a:pt x="5918" y="2870"/>
                </a:cubicBezTo>
                <a:close/>
                <a:moveTo>
                  <a:pt x="2013" y="2862"/>
                </a:moveTo>
                <a:lnTo>
                  <a:pt x="2053" y="2870"/>
                </a:lnTo>
                <a:cubicBezTo>
                  <a:pt x="2130" y="2872"/>
                  <a:pt x="2205" y="2886"/>
                  <a:pt x="2279" y="2912"/>
                </a:cubicBezTo>
                <a:cubicBezTo>
                  <a:pt x="2292" y="2910"/>
                  <a:pt x="2305" y="2915"/>
                  <a:pt x="2317" y="2920"/>
                </a:cubicBezTo>
                <a:lnTo>
                  <a:pt x="2317" y="2925"/>
                </a:lnTo>
                <a:cubicBezTo>
                  <a:pt x="3166" y="3206"/>
                  <a:pt x="3830" y="4532"/>
                  <a:pt x="3949" y="6199"/>
                </a:cubicBezTo>
                <a:cubicBezTo>
                  <a:pt x="3949" y="6200"/>
                  <a:pt x="3949" y="6200"/>
                  <a:pt x="3950" y="6200"/>
                </a:cubicBezTo>
                <a:lnTo>
                  <a:pt x="3951" y="6231"/>
                </a:lnTo>
                <a:cubicBezTo>
                  <a:pt x="3963" y="6374"/>
                  <a:pt x="3969" y="6520"/>
                  <a:pt x="3969" y="6668"/>
                </a:cubicBezTo>
                <a:cubicBezTo>
                  <a:pt x="3972" y="6695"/>
                  <a:pt x="3972" y="6721"/>
                  <a:pt x="3972" y="6748"/>
                </a:cubicBezTo>
                <a:cubicBezTo>
                  <a:pt x="3972" y="6766"/>
                  <a:pt x="3972" y="6784"/>
                  <a:pt x="3971" y="6802"/>
                </a:cubicBezTo>
                <a:lnTo>
                  <a:pt x="3969" y="6802"/>
                </a:lnTo>
                <a:lnTo>
                  <a:pt x="3969" y="6804"/>
                </a:lnTo>
                <a:lnTo>
                  <a:pt x="3929" y="6797"/>
                </a:lnTo>
                <a:cubicBezTo>
                  <a:pt x="3852" y="6794"/>
                  <a:pt x="3777" y="6780"/>
                  <a:pt x="3703" y="6754"/>
                </a:cubicBezTo>
                <a:cubicBezTo>
                  <a:pt x="3690" y="6756"/>
                  <a:pt x="3678" y="6751"/>
                  <a:pt x="3665" y="6747"/>
                </a:cubicBezTo>
                <a:lnTo>
                  <a:pt x="3665" y="6741"/>
                </a:lnTo>
                <a:cubicBezTo>
                  <a:pt x="2817" y="6461"/>
                  <a:pt x="2152" y="5134"/>
                  <a:pt x="2034" y="3467"/>
                </a:cubicBezTo>
                <a:cubicBezTo>
                  <a:pt x="2033" y="3467"/>
                  <a:pt x="2033" y="3467"/>
                  <a:pt x="2032" y="3467"/>
                </a:cubicBezTo>
                <a:lnTo>
                  <a:pt x="2031" y="3435"/>
                </a:lnTo>
                <a:cubicBezTo>
                  <a:pt x="2019" y="3292"/>
                  <a:pt x="2013" y="3146"/>
                  <a:pt x="2013" y="2998"/>
                </a:cubicBezTo>
                <a:cubicBezTo>
                  <a:pt x="2010" y="2972"/>
                  <a:pt x="2010" y="2945"/>
                  <a:pt x="2010" y="2918"/>
                </a:cubicBezTo>
                <a:lnTo>
                  <a:pt x="2012" y="2864"/>
                </a:lnTo>
                <a:lnTo>
                  <a:pt x="2013" y="2864"/>
                </a:lnTo>
                <a:close/>
                <a:moveTo>
                  <a:pt x="1959" y="2862"/>
                </a:moveTo>
                <a:lnTo>
                  <a:pt x="1959" y="2864"/>
                </a:lnTo>
                <a:lnTo>
                  <a:pt x="1960" y="2864"/>
                </a:lnTo>
                <a:lnTo>
                  <a:pt x="1962" y="2918"/>
                </a:lnTo>
                <a:cubicBezTo>
                  <a:pt x="1962" y="2945"/>
                  <a:pt x="1962" y="2972"/>
                  <a:pt x="1959" y="2998"/>
                </a:cubicBezTo>
                <a:cubicBezTo>
                  <a:pt x="1959" y="3146"/>
                  <a:pt x="1953" y="3292"/>
                  <a:pt x="1941" y="3435"/>
                </a:cubicBezTo>
                <a:lnTo>
                  <a:pt x="1940" y="3467"/>
                </a:lnTo>
                <a:cubicBezTo>
                  <a:pt x="1939" y="3467"/>
                  <a:pt x="1939" y="3467"/>
                  <a:pt x="1938" y="3467"/>
                </a:cubicBezTo>
                <a:cubicBezTo>
                  <a:pt x="1820" y="5134"/>
                  <a:pt x="1155" y="6461"/>
                  <a:pt x="307" y="6741"/>
                </a:cubicBezTo>
                <a:lnTo>
                  <a:pt x="307" y="6747"/>
                </a:lnTo>
                <a:cubicBezTo>
                  <a:pt x="294" y="6751"/>
                  <a:pt x="282" y="6756"/>
                  <a:pt x="269" y="6754"/>
                </a:cubicBezTo>
                <a:cubicBezTo>
                  <a:pt x="195" y="6780"/>
                  <a:pt x="120" y="6794"/>
                  <a:pt x="43" y="6797"/>
                </a:cubicBezTo>
                <a:lnTo>
                  <a:pt x="3" y="6804"/>
                </a:lnTo>
                <a:lnTo>
                  <a:pt x="3" y="6802"/>
                </a:lnTo>
                <a:lnTo>
                  <a:pt x="1" y="6802"/>
                </a:lnTo>
                <a:cubicBezTo>
                  <a:pt x="0" y="6784"/>
                  <a:pt x="0" y="6766"/>
                  <a:pt x="0" y="6748"/>
                </a:cubicBezTo>
                <a:cubicBezTo>
                  <a:pt x="0" y="6721"/>
                  <a:pt x="0" y="6695"/>
                  <a:pt x="3" y="6668"/>
                </a:cubicBezTo>
                <a:cubicBezTo>
                  <a:pt x="3" y="6520"/>
                  <a:pt x="9" y="6374"/>
                  <a:pt x="21" y="6231"/>
                </a:cubicBezTo>
                <a:lnTo>
                  <a:pt x="22" y="6200"/>
                </a:lnTo>
                <a:cubicBezTo>
                  <a:pt x="23" y="6200"/>
                  <a:pt x="23" y="6200"/>
                  <a:pt x="23" y="6199"/>
                </a:cubicBezTo>
                <a:cubicBezTo>
                  <a:pt x="142" y="4532"/>
                  <a:pt x="806" y="3206"/>
                  <a:pt x="1655" y="2925"/>
                </a:cubicBezTo>
                <a:lnTo>
                  <a:pt x="1655" y="2920"/>
                </a:lnTo>
                <a:cubicBezTo>
                  <a:pt x="1667" y="2915"/>
                  <a:pt x="1680" y="2910"/>
                  <a:pt x="1693" y="2912"/>
                </a:cubicBezTo>
                <a:cubicBezTo>
                  <a:pt x="1767" y="2886"/>
                  <a:pt x="1842" y="2872"/>
                  <a:pt x="1919" y="2870"/>
                </a:cubicBezTo>
                <a:close/>
                <a:moveTo>
                  <a:pt x="20857" y="0"/>
                </a:moveTo>
                <a:lnTo>
                  <a:pt x="21350" y="0"/>
                </a:lnTo>
                <a:cubicBezTo>
                  <a:pt x="21428" y="144"/>
                  <a:pt x="21499" y="300"/>
                  <a:pt x="21564" y="467"/>
                </a:cubicBezTo>
                <a:lnTo>
                  <a:pt x="21600" y="578"/>
                </a:lnTo>
                <a:lnTo>
                  <a:pt x="21600" y="2011"/>
                </a:lnTo>
                <a:lnTo>
                  <a:pt x="21517" y="1486"/>
                </a:lnTo>
                <a:cubicBezTo>
                  <a:pt x="21382" y="867"/>
                  <a:pt x="21150" y="347"/>
                  <a:pt x="20857" y="0"/>
                </a:cubicBezTo>
                <a:close/>
                <a:moveTo>
                  <a:pt x="20077" y="0"/>
                </a:moveTo>
                <a:lnTo>
                  <a:pt x="20394" y="0"/>
                </a:lnTo>
                <a:cubicBezTo>
                  <a:pt x="20555" y="935"/>
                  <a:pt x="20931" y="1680"/>
                  <a:pt x="21409" y="2016"/>
                </a:cubicBezTo>
                <a:lnTo>
                  <a:pt x="21600" y="2124"/>
                </a:lnTo>
                <a:lnTo>
                  <a:pt x="21600" y="2727"/>
                </a:lnTo>
                <a:lnTo>
                  <a:pt x="21373" y="2619"/>
                </a:lnTo>
                <a:cubicBezTo>
                  <a:pt x="20743" y="2225"/>
                  <a:pt x="20252" y="1239"/>
                  <a:pt x="20077" y="0"/>
                </a:cubicBezTo>
                <a:close/>
                <a:moveTo>
                  <a:pt x="18616" y="0"/>
                </a:moveTo>
                <a:lnTo>
                  <a:pt x="19109" y="0"/>
                </a:lnTo>
                <a:cubicBezTo>
                  <a:pt x="18718" y="463"/>
                  <a:pt x="18436" y="1232"/>
                  <a:pt x="18346" y="2135"/>
                </a:cubicBezTo>
                <a:cubicBezTo>
                  <a:pt x="18923" y="1889"/>
                  <a:pt x="19388" y="1069"/>
                  <a:pt x="19572" y="0"/>
                </a:cubicBezTo>
                <a:lnTo>
                  <a:pt x="19888" y="0"/>
                </a:lnTo>
                <a:cubicBezTo>
                  <a:pt x="19688" y="1417"/>
                  <a:pt x="19075" y="2501"/>
                  <a:pt x="18315" y="2751"/>
                </a:cubicBezTo>
                <a:lnTo>
                  <a:pt x="18314" y="2756"/>
                </a:lnTo>
                <a:cubicBezTo>
                  <a:pt x="18302" y="2761"/>
                  <a:pt x="18289" y="2765"/>
                  <a:pt x="18276" y="2763"/>
                </a:cubicBezTo>
                <a:cubicBezTo>
                  <a:pt x="18202" y="2789"/>
                  <a:pt x="18127" y="2803"/>
                  <a:pt x="18050" y="2806"/>
                </a:cubicBezTo>
                <a:lnTo>
                  <a:pt x="18010" y="2813"/>
                </a:lnTo>
                <a:lnTo>
                  <a:pt x="18010" y="2811"/>
                </a:lnTo>
                <a:lnTo>
                  <a:pt x="18009" y="2811"/>
                </a:lnTo>
                <a:cubicBezTo>
                  <a:pt x="18007" y="2794"/>
                  <a:pt x="18007" y="2776"/>
                  <a:pt x="18007" y="2758"/>
                </a:cubicBezTo>
                <a:cubicBezTo>
                  <a:pt x="18007" y="2731"/>
                  <a:pt x="18008" y="2705"/>
                  <a:pt x="18011" y="2678"/>
                </a:cubicBezTo>
                <a:cubicBezTo>
                  <a:pt x="18011" y="2531"/>
                  <a:pt x="18016" y="2387"/>
                  <a:pt x="18028" y="2245"/>
                </a:cubicBezTo>
                <a:lnTo>
                  <a:pt x="18030" y="2213"/>
                </a:lnTo>
                <a:cubicBezTo>
                  <a:pt x="18030" y="2213"/>
                  <a:pt x="18030" y="2213"/>
                  <a:pt x="18031" y="2213"/>
                </a:cubicBezTo>
                <a:cubicBezTo>
                  <a:pt x="18093" y="1348"/>
                  <a:pt x="18304" y="575"/>
                  <a:pt x="18616" y="0"/>
                </a:cubicBezTo>
                <a:close/>
                <a:moveTo>
                  <a:pt x="16078" y="0"/>
                </a:moveTo>
                <a:lnTo>
                  <a:pt x="16395" y="0"/>
                </a:lnTo>
                <a:cubicBezTo>
                  <a:pt x="16579" y="1069"/>
                  <a:pt x="17043" y="1889"/>
                  <a:pt x="17620" y="2135"/>
                </a:cubicBezTo>
                <a:cubicBezTo>
                  <a:pt x="17531" y="1232"/>
                  <a:pt x="17248" y="463"/>
                  <a:pt x="16857" y="0"/>
                </a:cubicBezTo>
                <a:lnTo>
                  <a:pt x="17351" y="0"/>
                </a:lnTo>
                <a:cubicBezTo>
                  <a:pt x="17662" y="575"/>
                  <a:pt x="17873" y="1348"/>
                  <a:pt x="17936" y="2213"/>
                </a:cubicBezTo>
                <a:cubicBezTo>
                  <a:pt x="17936" y="2213"/>
                  <a:pt x="17936" y="2213"/>
                  <a:pt x="17937" y="2213"/>
                </a:cubicBezTo>
                <a:lnTo>
                  <a:pt x="17938" y="2245"/>
                </a:lnTo>
                <a:cubicBezTo>
                  <a:pt x="17950" y="2387"/>
                  <a:pt x="17956" y="2531"/>
                  <a:pt x="17956" y="2678"/>
                </a:cubicBezTo>
                <a:cubicBezTo>
                  <a:pt x="17959" y="2705"/>
                  <a:pt x="17959" y="2731"/>
                  <a:pt x="17959" y="2758"/>
                </a:cubicBezTo>
                <a:cubicBezTo>
                  <a:pt x="17959" y="2776"/>
                  <a:pt x="17959" y="2794"/>
                  <a:pt x="17958" y="2811"/>
                </a:cubicBezTo>
                <a:lnTo>
                  <a:pt x="17956" y="2811"/>
                </a:lnTo>
                <a:lnTo>
                  <a:pt x="17956" y="2813"/>
                </a:lnTo>
                <a:lnTo>
                  <a:pt x="17916" y="2806"/>
                </a:lnTo>
                <a:cubicBezTo>
                  <a:pt x="17839" y="2803"/>
                  <a:pt x="17764" y="2789"/>
                  <a:pt x="17690" y="2763"/>
                </a:cubicBezTo>
                <a:cubicBezTo>
                  <a:pt x="17677" y="2765"/>
                  <a:pt x="17664" y="2761"/>
                  <a:pt x="17652" y="2756"/>
                </a:cubicBezTo>
                <a:lnTo>
                  <a:pt x="17652" y="2751"/>
                </a:lnTo>
                <a:cubicBezTo>
                  <a:pt x="16891" y="2501"/>
                  <a:pt x="16278" y="1417"/>
                  <a:pt x="16078" y="0"/>
                </a:cubicBezTo>
                <a:close/>
                <a:moveTo>
                  <a:pt x="14616" y="0"/>
                </a:moveTo>
                <a:lnTo>
                  <a:pt x="15110" y="0"/>
                </a:lnTo>
                <a:cubicBezTo>
                  <a:pt x="14719" y="463"/>
                  <a:pt x="14436" y="1232"/>
                  <a:pt x="14347" y="2135"/>
                </a:cubicBezTo>
                <a:cubicBezTo>
                  <a:pt x="14924" y="1889"/>
                  <a:pt x="15388" y="1069"/>
                  <a:pt x="15572" y="0"/>
                </a:cubicBezTo>
                <a:lnTo>
                  <a:pt x="15889" y="0"/>
                </a:lnTo>
                <a:cubicBezTo>
                  <a:pt x="15689" y="1417"/>
                  <a:pt x="15076" y="2501"/>
                  <a:pt x="14315" y="2751"/>
                </a:cubicBezTo>
                <a:lnTo>
                  <a:pt x="14315" y="2756"/>
                </a:lnTo>
                <a:cubicBezTo>
                  <a:pt x="14303" y="2761"/>
                  <a:pt x="14290" y="2765"/>
                  <a:pt x="14277" y="2763"/>
                </a:cubicBezTo>
                <a:cubicBezTo>
                  <a:pt x="14203" y="2789"/>
                  <a:pt x="14128" y="2803"/>
                  <a:pt x="14051" y="2806"/>
                </a:cubicBezTo>
                <a:lnTo>
                  <a:pt x="14011" y="2813"/>
                </a:lnTo>
                <a:lnTo>
                  <a:pt x="14011" y="2811"/>
                </a:lnTo>
                <a:lnTo>
                  <a:pt x="14010" y="2811"/>
                </a:lnTo>
                <a:cubicBezTo>
                  <a:pt x="14008" y="2794"/>
                  <a:pt x="14008" y="2776"/>
                  <a:pt x="14008" y="2758"/>
                </a:cubicBezTo>
                <a:cubicBezTo>
                  <a:pt x="14008" y="2731"/>
                  <a:pt x="14008" y="2705"/>
                  <a:pt x="14011" y="2678"/>
                </a:cubicBezTo>
                <a:cubicBezTo>
                  <a:pt x="14011" y="2531"/>
                  <a:pt x="14017" y="2387"/>
                  <a:pt x="14029" y="2245"/>
                </a:cubicBezTo>
                <a:lnTo>
                  <a:pt x="14030" y="2213"/>
                </a:lnTo>
                <a:cubicBezTo>
                  <a:pt x="14031" y="2213"/>
                  <a:pt x="14031" y="2213"/>
                  <a:pt x="14031" y="2213"/>
                </a:cubicBezTo>
                <a:cubicBezTo>
                  <a:pt x="14094" y="1348"/>
                  <a:pt x="14305" y="575"/>
                  <a:pt x="14616" y="0"/>
                </a:cubicBezTo>
                <a:close/>
                <a:moveTo>
                  <a:pt x="12079" y="0"/>
                </a:moveTo>
                <a:lnTo>
                  <a:pt x="12395" y="0"/>
                </a:lnTo>
                <a:cubicBezTo>
                  <a:pt x="12579" y="1069"/>
                  <a:pt x="13044" y="1889"/>
                  <a:pt x="13621" y="2135"/>
                </a:cubicBezTo>
                <a:cubicBezTo>
                  <a:pt x="13531" y="1232"/>
                  <a:pt x="13249" y="463"/>
                  <a:pt x="12858" y="0"/>
                </a:cubicBezTo>
                <a:lnTo>
                  <a:pt x="13351" y="0"/>
                </a:lnTo>
                <a:cubicBezTo>
                  <a:pt x="13663" y="575"/>
                  <a:pt x="13874" y="1348"/>
                  <a:pt x="13936" y="2213"/>
                </a:cubicBezTo>
                <a:cubicBezTo>
                  <a:pt x="13937" y="2213"/>
                  <a:pt x="13937" y="2213"/>
                  <a:pt x="13937" y="2213"/>
                </a:cubicBezTo>
                <a:lnTo>
                  <a:pt x="13939" y="2245"/>
                </a:lnTo>
                <a:cubicBezTo>
                  <a:pt x="13951" y="2387"/>
                  <a:pt x="13956" y="2531"/>
                  <a:pt x="13956" y="2678"/>
                </a:cubicBezTo>
                <a:cubicBezTo>
                  <a:pt x="13959" y="2705"/>
                  <a:pt x="13960" y="2731"/>
                  <a:pt x="13960" y="2758"/>
                </a:cubicBezTo>
                <a:cubicBezTo>
                  <a:pt x="13960" y="2776"/>
                  <a:pt x="13960" y="2794"/>
                  <a:pt x="13958" y="2811"/>
                </a:cubicBezTo>
                <a:lnTo>
                  <a:pt x="13957" y="2811"/>
                </a:lnTo>
                <a:lnTo>
                  <a:pt x="13957" y="2813"/>
                </a:lnTo>
                <a:lnTo>
                  <a:pt x="13917" y="2806"/>
                </a:lnTo>
                <a:cubicBezTo>
                  <a:pt x="13840" y="2803"/>
                  <a:pt x="13765" y="2789"/>
                  <a:pt x="13691" y="2763"/>
                </a:cubicBezTo>
                <a:cubicBezTo>
                  <a:pt x="13678" y="2765"/>
                  <a:pt x="13665" y="2761"/>
                  <a:pt x="13653" y="2756"/>
                </a:cubicBezTo>
                <a:lnTo>
                  <a:pt x="13652" y="2751"/>
                </a:lnTo>
                <a:cubicBezTo>
                  <a:pt x="12892" y="2501"/>
                  <a:pt x="12279" y="1417"/>
                  <a:pt x="12079" y="0"/>
                </a:cubicBezTo>
                <a:close/>
                <a:moveTo>
                  <a:pt x="10617" y="0"/>
                </a:moveTo>
                <a:lnTo>
                  <a:pt x="11110" y="0"/>
                </a:lnTo>
                <a:cubicBezTo>
                  <a:pt x="10719" y="463"/>
                  <a:pt x="10437" y="1232"/>
                  <a:pt x="10348" y="2135"/>
                </a:cubicBezTo>
                <a:cubicBezTo>
                  <a:pt x="10924" y="1889"/>
                  <a:pt x="11389" y="1069"/>
                  <a:pt x="11573" y="0"/>
                </a:cubicBezTo>
                <a:lnTo>
                  <a:pt x="11890" y="0"/>
                </a:lnTo>
                <a:cubicBezTo>
                  <a:pt x="11690" y="1417"/>
                  <a:pt x="11077" y="2501"/>
                  <a:pt x="10316" y="2751"/>
                </a:cubicBezTo>
                <a:lnTo>
                  <a:pt x="10316" y="2756"/>
                </a:lnTo>
                <a:cubicBezTo>
                  <a:pt x="10303" y="2761"/>
                  <a:pt x="10291" y="2765"/>
                  <a:pt x="10277" y="2763"/>
                </a:cubicBezTo>
                <a:cubicBezTo>
                  <a:pt x="10204" y="2789"/>
                  <a:pt x="10128" y="2803"/>
                  <a:pt x="10052" y="2806"/>
                </a:cubicBezTo>
                <a:lnTo>
                  <a:pt x="10011" y="2813"/>
                </a:lnTo>
                <a:lnTo>
                  <a:pt x="10011" y="2811"/>
                </a:lnTo>
                <a:lnTo>
                  <a:pt x="10010" y="2811"/>
                </a:lnTo>
                <a:cubicBezTo>
                  <a:pt x="10009" y="2794"/>
                  <a:pt x="10009" y="2776"/>
                  <a:pt x="10009" y="2758"/>
                </a:cubicBezTo>
                <a:cubicBezTo>
                  <a:pt x="10009" y="2731"/>
                  <a:pt x="10009" y="2705"/>
                  <a:pt x="10012" y="2678"/>
                </a:cubicBezTo>
                <a:cubicBezTo>
                  <a:pt x="10012" y="2531"/>
                  <a:pt x="10018" y="2387"/>
                  <a:pt x="10030" y="2245"/>
                </a:cubicBezTo>
                <a:lnTo>
                  <a:pt x="10031" y="2213"/>
                </a:lnTo>
                <a:cubicBezTo>
                  <a:pt x="10031" y="2213"/>
                  <a:pt x="10032" y="2213"/>
                  <a:pt x="10032" y="2213"/>
                </a:cubicBezTo>
                <a:cubicBezTo>
                  <a:pt x="10094" y="1348"/>
                  <a:pt x="10306" y="575"/>
                  <a:pt x="10617" y="0"/>
                </a:cubicBezTo>
                <a:close/>
                <a:moveTo>
                  <a:pt x="8079" y="0"/>
                </a:moveTo>
                <a:lnTo>
                  <a:pt x="8396" y="0"/>
                </a:lnTo>
                <a:cubicBezTo>
                  <a:pt x="8580" y="1069"/>
                  <a:pt x="9045" y="1889"/>
                  <a:pt x="9621" y="2135"/>
                </a:cubicBezTo>
                <a:cubicBezTo>
                  <a:pt x="9532" y="1232"/>
                  <a:pt x="9250" y="463"/>
                  <a:pt x="8859" y="0"/>
                </a:cubicBezTo>
                <a:lnTo>
                  <a:pt x="9352" y="0"/>
                </a:lnTo>
                <a:cubicBezTo>
                  <a:pt x="9663" y="575"/>
                  <a:pt x="9875" y="1348"/>
                  <a:pt x="9937" y="2213"/>
                </a:cubicBezTo>
                <a:cubicBezTo>
                  <a:pt x="9937" y="2213"/>
                  <a:pt x="9938" y="2213"/>
                  <a:pt x="9938" y="2213"/>
                </a:cubicBezTo>
                <a:lnTo>
                  <a:pt x="9939" y="2245"/>
                </a:lnTo>
                <a:cubicBezTo>
                  <a:pt x="9951" y="2387"/>
                  <a:pt x="9957" y="2531"/>
                  <a:pt x="9957" y="2678"/>
                </a:cubicBezTo>
                <a:cubicBezTo>
                  <a:pt x="9960" y="2705"/>
                  <a:pt x="9960" y="2731"/>
                  <a:pt x="9960" y="2758"/>
                </a:cubicBezTo>
                <a:cubicBezTo>
                  <a:pt x="9960" y="2776"/>
                  <a:pt x="9960" y="2794"/>
                  <a:pt x="9959" y="2811"/>
                </a:cubicBezTo>
                <a:lnTo>
                  <a:pt x="9958" y="2811"/>
                </a:lnTo>
                <a:lnTo>
                  <a:pt x="9958" y="2813"/>
                </a:lnTo>
                <a:lnTo>
                  <a:pt x="9917" y="2806"/>
                </a:lnTo>
                <a:cubicBezTo>
                  <a:pt x="9841" y="2803"/>
                  <a:pt x="9765" y="2789"/>
                  <a:pt x="9692" y="2763"/>
                </a:cubicBezTo>
                <a:cubicBezTo>
                  <a:pt x="9679" y="2765"/>
                  <a:pt x="9666" y="2761"/>
                  <a:pt x="9653" y="2756"/>
                </a:cubicBezTo>
                <a:lnTo>
                  <a:pt x="9653" y="2751"/>
                </a:lnTo>
                <a:cubicBezTo>
                  <a:pt x="8892" y="2501"/>
                  <a:pt x="8280" y="1417"/>
                  <a:pt x="8079" y="0"/>
                </a:cubicBezTo>
                <a:close/>
                <a:moveTo>
                  <a:pt x="6618" y="0"/>
                </a:moveTo>
                <a:lnTo>
                  <a:pt x="7111" y="0"/>
                </a:lnTo>
                <a:cubicBezTo>
                  <a:pt x="6720" y="463"/>
                  <a:pt x="6438" y="1232"/>
                  <a:pt x="6348" y="2135"/>
                </a:cubicBezTo>
                <a:cubicBezTo>
                  <a:pt x="6925" y="1889"/>
                  <a:pt x="7390" y="1069"/>
                  <a:pt x="7574" y="0"/>
                </a:cubicBezTo>
                <a:lnTo>
                  <a:pt x="7891" y="0"/>
                </a:lnTo>
                <a:cubicBezTo>
                  <a:pt x="7690" y="1417"/>
                  <a:pt x="7077" y="2501"/>
                  <a:pt x="6317" y="2751"/>
                </a:cubicBezTo>
                <a:lnTo>
                  <a:pt x="6316" y="2756"/>
                </a:lnTo>
                <a:cubicBezTo>
                  <a:pt x="6304" y="2761"/>
                  <a:pt x="6291" y="2765"/>
                  <a:pt x="6278" y="2763"/>
                </a:cubicBezTo>
                <a:cubicBezTo>
                  <a:pt x="6204" y="2789"/>
                  <a:pt x="6129" y="2803"/>
                  <a:pt x="6053" y="2806"/>
                </a:cubicBezTo>
                <a:lnTo>
                  <a:pt x="6012" y="2813"/>
                </a:lnTo>
                <a:lnTo>
                  <a:pt x="6012" y="2811"/>
                </a:lnTo>
                <a:lnTo>
                  <a:pt x="6011" y="2811"/>
                </a:lnTo>
                <a:cubicBezTo>
                  <a:pt x="6010" y="2794"/>
                  <a:pt x="6010" y="2776"/>
                  <a:pt x="6010" y="2758"/>
                </a:cubicBezTo>
                <a:cubicBezTo>
                  <a:pt x="6010" y="2731"/>
                  <a:pt x="6010" y="2705"/>
                  <a:pt x="6013" y="2678"/>
                </a:cubicBezTo>
                <a:cubicBezTo>
                  <a:pt x="6013" y="2531"/>
                  <a:pt x="6018" y="2387"/>
                  <a:pt x="6030" y="2245"/>
                </a:cubicBezTo>
                <a:lnTo>
                  <a:pt x="6032" y="2213"/>
                </a:lnTo>
                <a:cubicBezTo>
                  <a:pt x="6032" y="2213"/>
                  <a:pt x="6032" y="2213"/>
                  <a:pt x="6033" y="2213"/>
                </a:cubicBezTo>
                <a:cubicBezTo>
                  <a:pt x="6095" y="1348"/>
                  <a:pt x="6306" y="575"/>
                  <a:pt x="6618" y="0"/>
                </a:cubicBezTo>
                <a:close/>
                <a:moveTo>
                  <a:pt x="4080" y="0"/>
                </a:moveTo>
                <a:lnTo>
                  <a:pt x="4397" y="0"/>
                </a:lnTo>
                <a:cubicBezTo>
                  <a:pt x="4581" y="1069"/>
                  <a:pt x="5045" y="1889"/>
                  <a:pt x="5622" y="2135"/>
                </a:cubicBezTo>
                <a:cubicBezTo>
                  <a:pt x="5533" y="1232"/>
                  <a:pt x="5251" y="463"/>
                  <a:pt x="4859" y="0"/>
                </a:cubicBezTo>
                <a:lnTo>
                  <a:pt x="5353" y="0"/>
                </a:lnTo>
                <a:cubicBezTo>
                  <a:pt x="5664" y="575"/>
                  <a:pt x="5876" y="1348"/>
                  <a:pt x="5938" y="2213"/>
                </a:cubicBezTo>
                <a:cubicBezTo>
                  <a:pt x="5938" y="2213"/>
                  <a:pt x="5938" y="2213"/>
                  <a:pt x="5939" y="2213"/>
                </a:cubicBezTo>
                <a:lnTo>
                  <a:pt x="5940" y="2245"/>
                </a:lnTo>
                <a:cubicBezTo>
                  <a:pt x="5952" y="2387"/>
                  <a:pt x="5958" y="2531"/>
                  <a:pt x="5958" y="2678"/>
                </a:cubicBezTo>
                <a:cubicBezTo>
                  <a:pt x="5961" y="2705"/>
                  <a:pt x="5961" y="2731"/>
                  <a:pt x="5961" y="2758"/>
                </a:cubicBezTo>
                <a:cubicBezTo>
                  <a:pt x="5961" y="2776"/>
                  <a:pt x="5961" y="2794"/>
                  <a:pt x="5960" y="2811"/>
                </a:cubicBezTo>
                <a:lnTo>
                  <a:pt x="5958" y="2811"/>
                </a:lnTo>
                <a:lnTo>
                  <a:pt x="5958" y="2813"/>
                </a:lnTo>
                <a:lnTo>
                  <a:pt x="5918" y="2806"/>
                </a:lnTo>
                <a:cubicBezTo>
                  <a:pt x="5841" y="2803"/>
                  <a:pt x="5766" y="2789"/>
                  <a:pt x="5692" y="2763"/>
                </a:cubicBezTo>
                <a:cubicBezTo>
                  <a:pt x="5679" y="2765"/>
                  <a:pt x="5667" y="2761"/>
                  <a:pt x="5654" y="2756"/>
                </a:cubicBezTo>
                <a:lnTo>
                  <a:pt x="5654" y="2751"/>
                </a:lnTo>
                <a:cubicBezTo>
                  <a:pt x="4893" y="2501"/>
                  <a:pt x="4280" y="1417"/>
                  <a:pt x="4080" y="0"/>
                </a:cubicBezTo>
                <a:close/>
                <a:moveTo>
                  <a:pt x="2619" y="0"/>
                </a:moveTo>
                <a:lnTo>
                  <a:pt x="3112" y="0"/>
                </a:lnTo>
                <a:cubicBezTo>
                  <a:pt x="2721" y="463"/>
                  <a:pt x="2439" y="1232"/>
                  <a:pt x="2349" y="2135"/>
                </a:cubicBezTo>
                <a:cubicBezTo>
                  <a:pt x="2926" y="1889"/>
                  <a:pt x="3390" y="1069"/>
                  <a:pt x="3575" y="0"/>
                </a:cubicBezTo>
                <a:lnTo>
                  <a:pt x="3891" y="0"/>
                </a:lnTo>
                <a:cubicBezTo>
                  <a:pt x="3691" y="1417"/>
                  <a:pt x="3078" y="2501"/>
                  <a:pt x="2317" y="2751"/>
                </a:cubicBezTo>
                <a:lnTo>
                  <a:pt x="2317" y="2756"/>
                </a:lnTo>
                <a:cubicBezTo>
                  <a:pt x="2305" y="2761"/>
                  <a:pt x="2292" y="2765"/>
                  <a:pt x="2279" y="2763"/>
                </a:cubicBezTo>
                <a:cubicBezTo>
                  <a:pt x="2205" y="2789"/>
                  <a:pt x="2130" y="2803"/>
                  <a:pt x="2053" y="2806"/>
                </a:cubicBezTo>
                <a:lnTo>
                  <a:pt x="2013" y="2813"/>
                </a:lnTo>
                <a:lnTo>
                  <a:pt x="2013" y="2811"/>
                </a:lnTo>
                <a:lnTo>
                  <a:pt x="2012" y="2811"/>
                </a:lnTo>
                <a:cubicBezTo>
                  <a:pt x="2010" y="2794"/>
                  <a:pt x="2010" y="2776"/>
                  <a:pt x="2010" y="2758"/>
                </a:cubicBezTo>
                <a:cubicBezTo>
                  <a:pt x="2010" y="2731"/>
                  <a:pt x="2010" y="2705"/>
                  <a:pt x="2013" y="2678"/>
                </a:cubicBezTo>
                <a:cubicBezTo>
                  <a:pt x="2013" y="2531"/>
                  <a:pt x="2019" y="2387"/>
                  <a:pt x="2031" y="2245"/>
                </a:cubicBezTo>
                <a:lnTo>
                  <a:pt x="2032" y="2213"/>
                </a:lnTo>
                <a:cubicBezTo>
                  <a:pt x="2033" y="2213"/>
                  <a:pt x="2033" y="2213"/>
                  <a:pt x="2034" y="2213"/>
                </a:cubicBezTo>
                <a:cubicBezTo>
                  <a:pt x="2096" y="1348"/>
                  <a:pt x="2307" y="575"/>
                  <a:pt x="2619" y="0"/>
                </a:cubicBezTo>
                <a:close/>
                <a:moveTo>
                  <a:pt x="81" y="0"/>
                </a:moveTo>
                <a:lnTo>
                  <a:pt x="397" y="0"/>
                </a:lnTo>
                <a:cubicBezTo>
                  <a:pt x="581" y="1069"/>
                  <a:pt x="1046" y="1889"/>
                  <a:pt x="1623" y="2135"/>
                </a:cubicBezTo>
                <a:cubicBezTo>
                  <a:pt x="1533" y="1232"/>
                  <a:pt x="1251" y="463"/>
                  <a:pt x="860" y="0"/>
                </a:cubicBezTo>
                <a:lnTo>
                  <a:pt x="1353" y="0"/>
                </a:lnTo>
                <a:cubicBezTo>
                  <a:pt x="1665" y="575"/>
                  <a:pt x="1876" y="1348"/>
                  <a:pt x="1938" y="2213"/>
                </a:cubicBezTo>
                <a:cubicBezTo>
                  <a:pt x="1939" y="2213"/>
                  <a:pt x="1939" y="2213"/>
                  <a:pt x="1940" y="2213"/>
                </a:cubicBezTo>
                <a:lnTo>
                  <a:pt x="1941" y="2245"/>
                </a:lnTo>
                <a:cubicBezTo>
                  <a:pt x="1953" y="2387"/>
                  <a:pt x="1959" y="2531"/>
                  <a:pt x="1959" y="2678"/>
                </a:cubicBezTo>
                <a:cubicBezTo>
                  <a:pt x="1962" y="2705"/>
                  <a:pt x="1962" y="2731"/>
                  <a:pt x="1962" y="2758"/>
                </a:cubicBezTo>
                <a:cubicBezTo>
                  <a:pt x="1962" y="2776"/>
                  <a:pt x="1962" y="2794"/>
                  <a:pt x="1960" y="2811"/>
                </a:cubicBezTo>
                <a:lnTo>
                  <a:pt x="1959" y="2811"/>
                </a:lnTo>
                <a:lnTo>
                  <a:pt x="1959" y="2813"/>
                </a:lnTo>
                <a:lnTo>
                  <a:pt x="1919" y="2806"/>
                </a:lnTo>
                <a:cubicBezTo>
                  <a:pt x="1842" y="2803"/>
                  <a:pt x="1767" y="2789"/>
                  <a:pt x="1693" y="2763"/>
                </a:cubicBezTo>
                <a:cubicBezTo>
                  <a:pt x="1680" y="2765"/>
                  <a:pt x="1667" y="2761"/>
                  <a:pt x="1655" y="2756"/>
                </a:cubicBezTo>
                <a:lnTo>
                  <a:pt x="1655" y="2751"/>
                </a:lnTo>
                <a:cubicBezTo>
                  <a:pt x="894" y="2501"/>
                  <a:pt x="281" y="1417"/>
                  <a:pt x="81" y="0"/>
                </a:cubicBezTo>
                <a:close/>
              </a:path>
            </a:pathLst>
          </a:custGeom>
          <a:solidFill>
            <a:srgbClr val="FFFFFF"/>
          </a:solidFill>
          <a:ln w="12700">
            <a:miter lim="400000"/>
          </a:ln>
        </p:spPr>
        <p:txBody>
          <a:bodyPr lIns="45719" rIns="45719"/>
          <a:lstStyle/>
          <a:p>
            <a:endParaRPr/>
          </a:p>
        </p:txBody>
      </p:sp>
      <p:sp>
        <p:nvSpPr>
          <p:cNvPr id="13" name="Title Text"/>
          <p:cNvSpPr txBox="1">
            <a:spLocks noGrp="1"/>
          </p:cNvSpPr>
          <p:nvPr>
            <p:ph type="title"/>
          </p:nvPr>
        </p:nvSpPr>
        <p:spPr>
          <a:xfrm>
            <a:off x="342900" y="4960137"/>
            <a:ext cx="5829300" cy="1463041"/>
          </a:xfrm>
          <a:prstGeom prst="rect">
            <a:avLst/>
          </a:prstGeom>
        </p:spPr>
        <p:txBody>
          <a:bodyPr/>
          <a:lstStyle>
            <a:lvl1pPr algn="r">
              <a:defRPr spc="200"/>
            </a:lvl1pPr>
          </a:lstStyle>
          <a:p>
            <a:r>
              <a:t>Title Text</a:t>
            </a:r>
          </a:p>
        </p:txBody>
      </p:sp>
      <p:sp>
        <p:nvSpPr>
          <p:cNvPr id="14" name="Body Level One…"/>
          <p:cNvSpPr txBox="1">
            <a:spLocks noGrp="1"/>
          </p:cNvSpPr>
          <p:nvPr>
            <p:ph type="body" sz="quarter" idx="1"/>
          </p:nvPr>
        </p:nvSpPr>
        <p:spPr>
          <a:xfrm>
            <a:off x="6457950" y="4960137"/>
            <a:ext cx="2400300" cy="1463041"/>
          </a:xfrm>
          <a:prstGeom prst="rect">
            <a:avLst/>
          </a:prstGeom>
        </p:spPr>
        <p:txBody>
          <a:bodyPr anchor="ctr"/>
          <a:lstStyle>
            <a:lvl1pPr marL="0" indent="0">
              <a:lnSpc>
                <a:spcPct val="100000"/>
              </a:lnSpc>
              <a:spcBef>
                <a:spcPts val="200"/>
              </a:spcBef>
              <a:buClrTx/>
              <a:buSzTx/>
              <a:buFontTx/>
              <a:buNone/>
              <a:defRPr sz="1600">
                <a:solidFill>
                  <a:srgbClr val="0D0D0D"/>
                </a:solidFill>
              </a:defRPr>
            </a:lvl1pPr>
            <a:lvl2pPr marL="0" indent="457200">
              <a:lnSpc>
                <a:spcPct val="100000"/>
              </a:lnSpc>
              <a:spcBef>
                <a:spcPts val="200"/>
              </a:spcBef>
              <a:buClrTx/>
              <a:buSzTx/>
              <a:buFontTx/>
              <a:buNone/>
              <a:defRPr sz="1600">
                <a:solidFill>
                  <a:srgbClr val="0D0D0D"/>
                </a:solidFill>
              </a:defRPr>
            </a:lvl2pPr>
            <a:lvl3pPr marL="0" indent="914400">
              <a:lnSpc>
                <a:spcPct val="100000"/>
              </a:lnSpc>
              <a:spcBef>
                <a:spcPts val="200"/>
              </a:spcBef>
              <a:buClrTx/>
              <a:buSzTx/>
              <a:buFontTx/>
              <a:buNone/>
              <a:defRPr sz="1600">
                <a:solidFill>
                  <a:srgbClr val="0D0D0D"/>
                </a:solidFill>
              </a:defRPr>
            </a:lvl3pPr>
            <a:lvl4pPr marL="0" indent="1371600">
              <a:lnSpc>
                <a:spcPct val="100000"/>
              </a:lnSpc>
              <a:spcBef>
                <a:spcPts val="200"/>
              </a:spcBef>
              <a:buClrTx/>
              <a:buSzTx/>
              <a:buFontTx/>
              <a:buNone/>
              <a:defRPr sz="1600">
                <a:solidFill>
                  <a:srgbClr val="0D0D0D"/>
                </a:solidFill>
              </a:defRPr>
            </a:lvl4pPr>
            <a:lvl5pPr marL="0" indent="1828800">
              <a:lnSpc>
                <a:spcPct val="100000"/>
              </a:lnSpc>
              <a:spcBef>
                <a:spcPts val="200"/>
              </a:spcBef>
              <a:buClrTx/>
              <a:buSzTx/>
              <a:buFontTx/>
              <a:buNone/>
              <a:defRPr sz="16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15" name="Straight Connector 7"/>
          <p:cNvSpPr/>
          <p:nvPr/>
        </p:nvSpPr>
        <p:spPr>
          <a:xfrm flipV="1">
            <a:off x="6290131" y="5264105"/>
            <a:ext cx="1" cy="914401"/>
          </a:xfrm>
          <a:prstGeom prst="line">
            <a:avLst/>
          </a:prstGeom>
          <a:ln w="19050">
            <a:solidFill>
              <a:srgbClr val="1482AC"/>
            </a:solidFill>
          </a:ln>
        </p:spPr>
        <p:txBody>
          <a:bodyPr lIns="45719" rIns="45719"/>
          <a:lstStyle/>
          <a:p>
            <a:endParaRPr/>
          </a:p>
        </p:txBody>
      </p:sp>
      <p:sp>
        <p:nvSpPr>
          <p:cNvPr id="16" name="Rectangle 6"/>
          <p:cNvSpPr/>
          <p:nvPr/>
        </p:nvSpPr>
        <p:spPr>
          <a:xfrm>
            <a:off x="287999" y="287999"/>
            <a:ext cx="8568002" cy="6282002"/>
          </a:xfrm>
          <a:prstGeom prst="rect">
            <a:avLst/>
          </a:prstGeom>
          <a:solidFill>
            <a:srgbClr val="335B74"/>
          </a:solidFill>
          <a:ln w="12700">
            <a:miter lim="400000"/>
          </a:ln>
        </p:spPr>
        <p:txBody>
          <a:bodyPr lIns="45719" rIns="45719" anchor="ctr"/>
          <a:lstStyle/>
          <a:p>
            <a:pPr algn="ctr">
              <a:defRPr>
                <a:solidFill>
                  <a:srgbClr val="FFFFFF"/>
                </a:solidFill>
              </a:defRPr>
            </a:pPr>
            <a:endParaRPr/>
          </a:p>
        </p:txBody>
      </p:sp>
      <p:pic>
        <p:nvPicPr>
          <p:cNvPr id="17" name="Picture 10" descr="Picture 10"/>
          <p:cNvPicPr>
            <a:picLocks noChangeAspect="1"/>
          </p:cNvPicPr>
          <p:nvPr/>
        </p:nvPicPr>
        <p:blipFill>
          <a:blip r:embed="rId2"/>
          <a:stretch>
            <a:fillRect/>
          </a:stretch>
        </p:blipFill>
        <p:spPr>
          <a:xfrm>
            <a:off x="434315" y="434318"/>
            <a:ext cx="1977260" cy="720001"/>
          </a:xfrm>
          <a:prstGeom prst="rect">
            <a:avLst/>
          </a:prstGeom>
          <a:ln w="12700">
            <a:miter lim="400000"/>
          </a:ln>
        </p:spPr>
      </p:pic>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9" name="Title Text"/>
          <p:cNvSpPr txBox="1">
            <a:spLocks noGrp="1"/>
          </p:cNvSpPr>
          <p:nvPr>
            <p:ph type="title"/>
          </p:nvPr>
        </p:nvSpPr>
        <p:spPr>
          <a:xfrm>
            <a:off x="342900" y="4960137"/>
            <a:ext cx="5829300" cy="1463041"/>
          </a:xfrm>
          <a:prstGeom prst="rect">
            <a:avLst/>
          </a:prstGeom>
        </p:spPr>
        <p:txBody>
          <a:bodyPr/>
          <a:lstStyle>
            <a:lvl1pPr algn="r">
              <a:defRPr spc="200"/>
            </a:lvl1pPr>
          </a:lstStyle>
          <a:p>
            <a:r>
              <a:t>Title Text</a:t>
            </a:r>
          </a:p>
        </p:txBody>
      </p:sp>
      <p:sp>
        <p:nvSpPr>
          <p:cNvPr id="110" name="Picture Placeholder 2"/>
          <p:cNvSpPr>
            <a:spLocks noGrp="1"/>
          </p:cNvSpPr>
          <p:nvPr>
            <p:ph type="pic" idx="21"/>
          </p:nvPr>
        </p:nvSpPr>
        <p:spPr>
          <a:xfrm>
            <a:off x="0" y="-2"/>
            <a:ext cx="9141715" cy="4572001"/>
          </a:xfrm>
          <a:prstGeom prst="rect">
            <a:avLst/>
          </a:prstGeom>
        </p:spPr>
        <p:txBody>
          <a:bodyPr lIns="91439" rIns="91439">
            <a:noAutofit/>
          </a:bodyPr>
          <a:lstStyle/>
          <a:p>
            <a:endParaRPr/>
          </a:p>
        </p:txBody>
      </p:sp>
      <p:sp>
        <p:nvSpPr>
          <p:cNvPr id="111" name="Body Level One…"/>
          <p:cNvSpPr txBox="1">
            <a:spLocks noGrp="1"/>
          </p:cNvSpPr>
          <p:nvPr>
            <p:ph type="body" sz="quarter" idx="1"/>
          </p:nvPr>
        </p:nvSpPr>
        <p:spPr>
          <a:xfrm>
            <a:off x="6457950" y="4960137"/>
            <a:ext cx="2400300" cy="1463041"/>
          </a:xfrm>
          <a:prstGeom prst="rect">
            <a:avLst/>
          </a:prstGeom>
        </p:spPr>
        <p:txBody>
          <a:bodyPr anchor="ctr"/>
          <a:lstStyle>
            <a:lvl1pPr marL="0" indent="0">
              <a:lnSpc>
                <a:spcPct val="100000"/>
              </a:lnSpc>
              <a:spcBef>
                <a:spcPts val="200"/>
              </a:spcBef>
              <a:buClrTx/>
              <a:buSzTx/>
              <a:buFontTx/>
              <a:buNone/>
              <a:defRPr sz="1600">
                <a:solidFill>
                  <a:srgbClr val="0D0D0D"/>
                </a:solidFill>
              </a:defRPr>
            </a:lvl1pPr>
            <a:lvl2pPr marL="0" indent="342900">
              <a:lnSpc>
                <a:spcPct val="100000"/>
              </a:lnSpc>
              <a:spcBef>
                <a:spcPts val="200"/>
              </a:spcBef>
              <a:buClrTx/>
              <a:buSzTx/>
              <a:buFontTx/>
              <a:buNone/>
              <a:defRPr sz="1600">
                <a:solidFill>
                  <a:srgbClr val="0D0D0D"/>
                </a:solidFill>
              </a:defRPr>
            </a:lvl2pPr>
            <a:lvl3pPr marL="0" indent="685800">
              <a:lnSpc>
                <a:spcPct val="100000"/>
              </a:lnSpc>
              <a:spcBef>
                <a:spcPts val="200"/>
              </a:spcBef>
              <a:buClrTx/>
              <a:buSzTx/>
              <a:buFontTx/>
              <a:buNone/>
              <a:defRPr sz="1600">
                <a:solidFill>
                  <a:srgbClr val="0D0D0D"/>
                </a:solidFill>
              </a:defRPr>
            </a:lvl3pPr>
            <a:lvl4pPr marL="0" indent="1028700">
              <a:lnSpc>
                <a:spcPct val="100000"/>
              </a:lnSpc>
              <a:spcBef>
                <a:spcPts val="200"/>
              </a:spcBef>
              <a:buClrTx/>
              <a:buSzTx/>
              <a:buFontTx/>
              <a:buNone/>
              <a:defRPr sz="1600">
                <a:solidFill>
                  <a:srgbClr val="0D0D0D"/>
                </a:solidFill>
              </a:defRPr>
            </a:lvl4pPr>
            <a:lvl5pPr marL="0" indent="1371600">
              <a:lnSpc>
                <a:spcPct val="100000"/>
              </a:lnSpc>
              <a:spcBef>
                <a:spcPts val="200"/>
              </a:spcBef>
              <a:buClrTx/>
              <a:buSzTx/>
              <a:buFontTx/>
              <a:buNone/>
              <a:defRPr sz="16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112" name="Straight Connector 7"/>
          <p:cNvSpPr/>
          <p:nvPr/>
        </p:nvSpPr>
        <p:spPr>
          <a:xfrm flipV="1">
            <a:off x="6290131" y="5264105"/>
            <a:ext cx="1" cy="914401"/>
          </a:xfrm>
          <a:prstGeom prst="line">
            <a:avLst/>
          </a:prstGeom>
          <a:ln w="19050">
            <a:solidFill>
              <a:schemeClr val="accent1"/>
            </a:solidFill>
          </a:ln>
        </p:spPr>
        <p:txBody>
          <a:bodyPr lIns="45719" rIns="45719"/>
          <a:lstStyle/>
          <a:p>
            <a:endParaRP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super body copy">
    <p:spTree>
      <p:nvGrpSpPr>
        <p:cNvPr id="1" name=""/>
        <p:cNvGrpSpPr/>
        <p:nvPr/>
      </p:nvGrpSpPr>
      <p:grpSpPr>
        <a:xfrm>
          <a:off x="0" y="0"/>
          <a:ext cx="0" cy="0"/>
          <a:chOff x="0" y="0"/>
          <a:chExt cx="0" cy="0"/>
        </a:xfrm>
      </p:grpSpPr>
      <p:sp>
        <p:nvSpPr>
          <p:cNvPr id="120"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121" name="Rectangle 6"/>
          <p:cNvSpPr/>
          <p:nvPr/>
        </p:nvSpPr>
        <p:spPr>
          <a:xfrm>
            <a:off x="287999" y="287999"/>
            <a:ext cx="8568002" cy="6282002"/>
          </a:xfrm>
          <a:prstGeom prst="rect">
            <a:avLst/>
          </a:prstGeom>
          <a:ln w="72009" cap="sq">
            <a:solidFill>
              <a:srgbClr val="000000"/>
            </a:solidFill>
            <a:miter/>
          </a:ln>
        </p:spPr>
        <p:txBody>
          <a:bodyPr lIns="45719" rIns="45719" anchor="ctr"/>
          <a:lstStyle/>
          <a:p>
            <a:pPr algn="ctr">
              <a:defRPr>
                <a:solidFill>
                  <a:srgbClr val="FFFFFF"/>
                </a:solidFill>
              </a:defRPr>
            </a:pPr>
            <a:endParaRPr/>
          </a:p>
        </p:txBody>
      </p:sp>
      <p:sp>
        <p:nvSpPr>
          <p:cNvPr id="122" name="Body Level One…"/>
          <p:cNvSpPr txBox="1">
            <a:spLocks noGrp="1"/>
          </p:cNvSpPr>
          <p:nvPr>
            <p:ph type="body" idx="1"/>
          </p:nvPr>
        </p:nvSpPr>
        <p:spPr>
          <a:xfrm>
            <a:off x="457200" y="1351973"/>
            <a:ext cx="8229600" cy="4374574"/>
          </a:xfrm>
          <a:prstGeom prst="rect">
            <a:avLst/>
          </a:prstGeom>
        </p:spPr>
        <p:txBody>
          <a:bodyPr/>
          <a:lstStyle>
            <a:lvl1pPr marL="0" indent="0">
              <a:buClrTx/>
              <a:buSzTx/>
              <a:buFontTx/>
              <a:buNone/>
              <a:defRPr sz="3200">
                <a:latin typeface="Arial Black"/>
                <a:ea typeface="Arial Black"/>
                <a:cs typeface="Arial Black"/>
                <a:sym typeface="Arial Black"/>
              </a:defRPr>
            </a:lvl1pPr>
            <a:lvl2pPr marL="1028700" indent="-571500">
              <a:buClrTx/>
              <a:buFontTx/>
              <a:buChar char="▪"/>
              <a:defRPr sz="3200">
                <a:latin typeface="Arial Black"/>
                <a:ea typeface="Arial Black"/>
                <a:cs typeface="Arial Black"/>
                <a:sym typeface="Arial Black"/>
              </a:defRPr>
            </a:lvl2pPr>
            <a:lvl3pPr marL="1524000" indent="-609600">
              <a:buClrTx/>
              <a:buFontTx/>
              <a:buChar char="▪"/>
              <a:defRPr sz="3200">
                <a:latin typeface="Arial Black"/>
                <a:ea typeface="Arial Black"/>
                <a:cs typeface="Arial Black"/>
                <a:sym typeface="Arial Black"/>
              </a:defRPr>
            </a:lvl3pPr>
            <a:lvl4pPr marL="1981200" indent="-609600">
              <a:buClrTx/>
              <a:buFontTx/>
              <a:buChar char="▪"/>
              <a:defRPr sz="3200">
                <a:latin typeface="Arial Black"/>
                <a:ea typeface="Arial Black"/>
                <a:cs typeface="Arial Black"/>
                <a:sym typeface="Arial Black"/>
              </a:defRPr>
            </a:lvl4pPr>
            <a:lvl5pPr marL="2438400" indent="-609600">
              <a:buClrTx/>
              <a:buFontTx/>
              <a:buChar char="▪"/>
              <a:defRPr sz="320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pic>
        <p:nvPicPr>
          <p:cNvPr id="123" name="Picture 7" descr="Picture 7"/>
          <p:cNvPicPr>
            <a:picLocks noChangeAspect="1"/>
          </p:cNvPicPr>
          <p:nvPr/>
        </p:nvPicPr>
        <p:blipFill>
          <a:blip r:embed="rId2"/>
          <a:stretch>
            <a:fillRect/>
          </a:stretch>
        </p:blipFill>
        <p:spPr>
          <a:xfrm>
            <a:off x="7208618" y="5877936"/>
            <a:ext cx="1478183" cy="540001"/>
          </a:xfrm>
          <a:prstGeom prst="rect">
            <a:avLst/>
          </a:prstGeom>
          <a:ln w="12700">
            <a:miter lim="400000"/>
          </a:ln>
        </p:spPr>
      </p:pic>
      <p:sp>
        <p:nvSpPr>
          <p:cNvPr id="124" name="Slide Number"/>
          <p:cNvSpPr txBox="1">
            <a:spLocks noGrp="1"/>
          </p:cNvSpPr>
          <p:nvPr>
            <p:ph type="sldNum" sz="quarter" idx="2"/>
          </p:nvPr>
        </p:nvSpPr>
        <p:spPr>
          <a:xfrm>
            <a:off x="65532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ullet points">
    <p:spTree>
      <p:nvGrpSpPr>
        <p:cNvPr id="1" name=""/>
        <p:cNvGrpSpPr/>
        <p:nvPr/>
      </p:nvGrpSpPr>
      <p:grpSpPr>
        <a:xfrm>
          <a:off x="0" y="0"/>
          <a:ext cx="0" cy="0"/>
          <a:chOff x="0" y="0"/>
          <a:chExt cx="0" cy="0"/>
        </a:xfrm>
      </p:grpSpPr>
      <p:sp>
        <p:nvSpPr>
          <p:cNvPr id="131"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132" name="Rectangle 6"/>
          <p:cNvSpPr/>
          <p:nvPr/>
        </p:nvSpPr>
        <p:spPr>
          <a:xfrm>
            <a:off x="287999" y="287999"/>
            <a:ext cx="8568002" cy="6282002"/>
          </a:xfrm>
          <a:prstGeom prst="rect">
            <a:avLst/>
          </a:prstGeom>
          <a:ln w="72009" cap="sq">
            <a:solidFill>
              <a:srgbClr val="000000"/>
            </a:solidFill>
            <a:miter/>
          </a:ln>
        </p:spPr>
        <p:txBody>
          <a:bodyPr lIns="45719" rIns="45719" anchor="ctr"/>
          <a:lstStyle/>
          <a:p>
            <a:pPr algn="ctr">
              <a:defRPr>
                <a:solidFill>
                  <a:srgbClr val="FFFFFF"/>
                </a:solidFill>
              </a:defRPr>
            </a:pPr>
            <a:endParaRPr/>
          </a:p>
        </p:txBody>
      </p:sp>
      <p:sp>
        <p:nvSpPr>
          <p:cNvPr id="133" name="Body Level One…"/>
          <p:cNvSpPr txBox="1">
            <a:spLocks noGrp="1"/>
          </p:cNvSpPr>
          <p:nvPr>
            <p:ph type="body" idx="1"/>
          </p:nvPr>
        </p:nvSpPr>
        <p:spPr>
          <a:xfrm>
            <a:off x="457200" y="1351973"/>
            <a:ext cx="8229600" cy="4374574"/>
          </a:xfrm>
          <a:prstGeom prst="rect">
            <a:avLst/>
          </a:prstGeom>
        </p:spPr>
        <p:txBody>
          <a:bodyPr/>
          <a:lstStyle>
            <a:lvl1pPr marL="342900" indent="-342900">
              <a:buFontTx/>
              <a:buChar char="▪"/>
              <a:defRPr b="1">
                <a:latin typeface="Arial"/>
                <a:ea typeface="Arial"/>
                <a:cs typeface="Arial"/>
                <a:sym typeface="Arial"/>
              </a:defRPr>
            </a:lvl1pPr>
            <a:lvl2pPr marL="814387" indent="-357187">
              <a:buFontTx/>
              <a:buChar char="▪"/>
              <a:defRPr b="1">
                <a:latin typeface="Arial"/>
                <a:ea typeface="Arial"/>
                <a:cs typeface="Arial"/>
                <a:sym typeface="Arial"/>
              </a:defRPr>
            </a:lvl2pPr>
            <a:lvl3pPr marL="1295400" indent="-381000">
              <a:buFontTx/>
              <a:buChar char="▪"/>
              <a:defRPr b="1">
                <a:latin typeface="Arial"/>
                <a:ea typeface="Arial"/>
                <a:cs typeface="Arial"/>
                <a:sym typeface="Arial"/>
              </a:defRPr>
            </a:lvl3pPr>
            <a:lvl4pPr marL="1752600" indent="-381000">
              <a:buFontTx/>
              <a:buChar char="▪"/>
              <a:defRPr b="1">
                <a:latin typeface="Arial"/>
                <a:ea typeface="Arial"/>
                <a:cs typeface="Arial"/>
                <a:sym typeface="Arial"/>
              </a:defRPr>
            </a:lvl4pPr>
            <a:lvl5pPr marL="2209800" indent="-381000">
              <a:buFontTx/>
              <a:buChar char="▪"/>
              <a:defRPr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pic>
        <p:nvPicPr>
          <p:cNvPr id="134" name="Picture 7" descr="Picture 7"/>
          <p:cNvPicPr>
            <a:picLocks noChangeAspect="1"/>
          </p:cNvPicPr>
          <p:nvPr/>
        </p:nvPicPr>
        <p:blipFill>
          <a:blip r:embed="rId2"/>
          <a:stretch>
            <a:fillRect/>
          </a:stretch>
        </p:blipFill>
        <p:spPr>
          <a:xfrm>
            <a:off x="7208618" y="5877936"/>
            <a:ext cx="1478183" cy="540001"/>
          </a:xfrm>
          <a:prstGeom prst="rect">
            <a:avLst/>
          </a:prstGeom>
          <a:ln w="12700">
            <a:miter lim="400000"/>
          </a:ln>
        </p:spPr>
      </p:pic>
      <p:sp>
        <p:nvSpPr>
          <p:cNvPr id="135" name="Slide Number"/>
          <p:cNvSpPr txBox="1">
            <a:spLocks noGrp="1"/>
          </p:cNvSpPr>
          <p:nvPr>
            <p:ph type="sldNum" sz="quarter" idx="2"/>
          </p:nvPr>
        </p:nvSpPr>
        <p:spPr>
          <a:xfrm>
            <a:off x="65532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ivider slide">
    <p:spTree>
      <p:nvGrpSpPr>
        <p:cNvPr id="1" name=""/>
        <p:cNvGrpSpPr/>
        <p:nvPr/>
      </p:nvGrpSpPr>
      <p:grpSpPr>
        <a:xfrm>
          <a:off x="0" y="0"/>
          <a:ext cx="0" cy="0"/>
          <a:chOff x="0" y="0"/>
          <a:chExt cx="0" cy="0"/>
        </a:xfrm>
      </p:grpSpPr>
      <p:sp>
        <p:nvSpPr>
          <p:cNvPr id="142"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143" name="Rectangle 6"/>
          <p:cNvSpPr/>
          <p:nvPr/>
        </p:nvSpPr>
        <p:spPr>
          <a:xfrm>
            <a:off x="287999" y="287999"/>
            <a:ext cx="8568002" cy="6282002"/>
          </a:xfrm>
          <a:prstGeom prst="rect">
            <a:avLst/>
          </a:prstGeom>
          <a:ln w="72009" cap="sq">
            <a:solidFill>
              <a:srgbClr val="000000"/>
            </a:solidFill>
            <a:miter/>
          </a:ln>
        </p:spPr>
        <p:txBody>
          <a:bodyPr lIns="45719" rIns="45719" anchor="ctr"/>
          <a:lstStyle/>
          <a:p>
            <a:pPr algn="ctr">
              <a:defRPr>
                <a:solidFill>
                  <a:srgbClr val="FFFFFF"/>
                </a:solidFill>
              </a:defRPr>
            </a:pPr>
            <a:endParaRPr/>
          </a:p>
        </p:txBody>
      </p:sp>
      <p:sp>
        <p:nvSpPr>
          <p:cNvPr id="144" name="Body Level One…"/>
          <p:cNvSpPr txBox="1">
            <a:spLocks noGrp="1"/>
          </p:cNvSpPr>
          <p:nvPr>
            <p:ph type="body" sz="quarter" idx="1" hasCustomPrompt="1"/>
          </p:nvPr>
        </p:nvSpPr>
        <p:spPr>
          <a:xfrm>
            <a:off x="457200" y="2634475"/>
            <a:ext cx="8229600" cy="559989"/>
          </a:xfrm>
          <a:prstGeom prst="rect">
            <a:avLst/>
          </a:prstGeom>
        </p:spPr>
        <p:txBody>
          <a:bodyPr/>
          <a:lstStyle>
            <a:lvl1pPr marL="0" indent="0">
              <a:buClrTx/>
              <a:buSzTx/>
              <a:buFontTx/>
              <a:buNone/>
              <a:defRPr>
                <a:latin typeface="Arial Black"/>
                <a:ea typeface="Arial Black"/>
                <a:cs typeface="Arial Black"/>
                <a:sym typeface="Arial Black"/>
              </a:defRPr>
            </a:lvl1pPr>
            <a:lvl2pPr marL="814387" indent="-357187">
              <a:buClrTx/>
              <a:buFontTx/>
              <a:buChar char="▪"/>
              <a:defRPr>
                <a:latin typeface="Arial Black"/>
                <a:ea typeface="Arial Black"/>
                <a:cs typeface="Arial Black"/>
                <a:sym typeface="Arial Black"/>
              </a:defRPr>
            </a:lvl2pPr>
            <a:lvl3pPr marL="1295400" indent="-381000">
              <a:buClrTx/>
              <a:buFontTx/>
              <a:buChar char="▪"/>
              <a:defRPr>
                <a:latin typeface="Arial Black"/>
                <a:ea typeface="Arial Black"/>
                <a:cs typeface="Arial Black"/>
                <a:sym typeface="Arial Black"/>
              </a:defRPr>
            </a:lvl3pPr>
            <a:lvl4pPr marL="1752600" indent="-381000">
              <a:buClrTx/>
              <a:buFontTx/>
              <a:buChar char="▪"/>
              <a:defRPr>
                <a:latin typeface="Arial Black"/>
                <a:ea typeface="Arial Black"/>
                <a:cs typeface="Arial Black"/>
                <a:sym typeface="Arial Black"/>
              </a:defRPr>
            </a:lvl4pPr>
            <a:lvl5pPr marL="2209800" indent="-381000">
              <a:buClrTx/>
              <a:buFontTx/>
              <a:buChar char="▪"/>
              <a:defRPr>
                <a:latin typeface="Arial Black"/>
                <a:ea typeface="Arial Black"/>
                <a:cs typeface="Arial Black"/>
                <a:sym typeface="Arial Black"/>
              </a:defRPr>
            </a:lvl5pPr>
          </a:lstStyle>
          <a:p>
            <a:r>
              <a:t>CLICK TO EDIT MASTER TEXT STYLES</a:t>
            </a:r>
          </a:p>
          <a:p>
            <a:pPr lvl="1"/>
            <a:endParaRPr/>
          </a:p>
          <a:p>
            <a:pPr lvl="2"/>
            <a:endParaRPr/>
          </a:p>
          <a:p>
            <a:pPr lvl="3"/>
            <a:endParaRPr/>
          </a:p>
          <a:p>
            <a:pPr lvl="4"/>
            <a:endParaRPr/>
          </a:p>
        </p:txBody>
      </p:sp>
      <p:pic>
        <p:nvPicPr>
          <p:cNvPr id="145" name="Picture 7" descr="Picture 7"/>
          <p:cNvPicPr>
            <a:picLocks noChangeAspect="1"/>
          </p:cNvPicPr>
          <p:nvPr/>
        </p:nvPicPr>
        <p:blipFill>
          <a:blip r:embed="rId2"/>
          <a:stretch>
            <a:fillRect/>
          </a:stretch>
        </p:blipFill>
        <p:spPr>
          <a:xfrm>
            <a:off x="7208618" y="5877936"/>
            <a:ext cx="1478183" cy="540001"/>
          </a:xfrm>
          <a:prstGeom prst="rect">
            <a:avLst/>
          </a:prstGeom>
          <a:ln w="12700">
            <a:miter lim="400000"/>
          </a:ln>
        </p:spPr>
      </p:pic>
      <p:sp>
        <p:nvSpPr>
          <p:cNvPr id="146" name="Slide Number"/>
          <p:cNvSpPr txBox="1">
            <a:spLocks noGrp="1"/>
          </p:cNvSpPr>
          <p:nvPr>
            <p:ph type="sldNum" sz="quarter" idx="2"/>
          </p:nvPr>
        </p:nvSpPr>
        <p:spPr>
          <a:xfrm>
            <a:off x="65532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image">
    <p:spTree>
      <p:nvGrpSpPr>
        <p:cNvPr id="1" name=""/>
        <p:cNvGrpSpPr/>
        <p:nvPr/>
      </p:nvGrpSpPr>
      <p:grpSpPr>
        <a:xfrm>
          <a:off x="0" y="0"/>
          <a:ext cx="0" cy="0"/>
          <a:chOff x="0" y="0"/>
          <a:chExt cx="0" cy="0"/>
        </a:xfrm>
      </p:grpSpPr>
      <p:sp>
        <p:nvSpPr>
          <p:cNvPr id="153"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154" name="Rectangle 6"/>
          <p:cNvSpPr/>
          <p:nvPr/>
        </p:nvSpPr>
        <p:spPr>
          <a:xfrm>
            <a:off x="287999" y="287999"/>
            <a:ext cx="8568002" cy="6282002"/>
          </a:xfrm>
          <a:prstGeom prst="rect">
            <a:avLst/>
          </a:prstGeom>
          <a:ln w="72009" cap="sq">
            <a:solidFill>
              <a:srgbClr val="000000"/>
            </a:solidFill>
            <a:miter/>
          </a:ln>
        </p:spPr>
        <p:txBody>
          <a:bodyPr lIns="45719" rIns="45719" anchor="ctr"/>
          <a:lstStyle/>
          <a:p>
            <a:pPr algn="ctr">
              <a:defRPr>
                <a:solidFill>
                  <a:srgbClr val="FFFFFF"/>
                </a:solidFill>
              </a:defRPr>
            </a:pPr>
            <a:endParaRPr/>
          </a:p>
        </p:txBody>
      </p:sp>
      <p:pic>
        <p:nvPicPr>
          <p:cNvPr id="155" name="Picture 7" descr="Picture 7"/>
          <p:cNvPicPr>
            <a:picLocks noChangeAspect="1"/>
          </p:cNvPicPr>
          <p:nvPr/>
        </p:nvPicPr>
        <p:blipFill>
          <a:blip r:embed="rId2"/>
          <a:stretch>
            <a:fillRect/>
          </a:stretch>
        </p:blipFill>
        <p:spPr>
          <a:xfrm>
            <a:off x="7208618" y="5877936"/>
            <a:ext cx="1478183" cy="540001"/>
          </a:xfrm>
          <a:prstGeom prst="rect">
            <a:avLst/>
          </a:prstGeom>
          <a:ln w="12700">
            <a:miter lim="400000"/>
          </a:ln>
        </p:spPr>
      </p:pic>
      <p:sp>
        <p:nvSpPr>
          <p:cNvPr id="156" name="Body Level One…"/>
          <p:cNvSpPr txBox="1">
            <a:spLocks noGrp="1"/>
          </p:cNvSpPr>
          <p:nvPr>
            <p:ph type="body" sz="quarter" idx="1" hasCustomPrompt="1"/>
          </p:nvPr>
        </p:nvSpPr>
        <p:spPr>
          <a:xfrm>
            <a:off x="457200" y="459476"/>
            <a:ext cx="8229600" cy="799308"/>
          </a:xfrm>
          <a:prstGeom prst="rect">
            <a:avLst/>
          </a:prstGeom>
        </p:spPr>
        <p:txBody>
          <a:bodyPr/>
          <a:lstStyle>
            <a:lvl1pPr marL="0" indent="0">
              <a:buClrTx/>
              <a:buSzTx/>
              <a:buFontTx/>
              <a:buNone/>
              <a:defRPr sz="4400">
                <a:solidFill>
                  <a:schemeClr val="accent2"/>
                </a:solidFill>
                <a:latin typeface="Arial Black"/>
                <a:ea typeface="Arial Black"/>
                <a:cs typeface="Arial Black"/>
                <a:sym typeface="Arial Black"/>
              </a:defRPr>
            </a:lvl1pPr>
            <a:lvl2pPr marL="1243012" indent="-785812">
              <a:buClrTx/>
              <a:buFontTx/>
              <a:buChar char="▪"/>
              <a:defRPr sz="4400">
                <a:solidFill>
                  <a:schemeClr val="accent2"/>
                </a:solidFill>
                <a:latin typeface="Arial Black"/>
                <a:ea typeface="Arial Black"/>
                <a:cs typeface="Arial Black"/>
                <a:sym typeface="Arial Black"/>
              </a:defRPr>
            </a:lvl2pPr>
            <a:lvl3pPr marL="1752600" indent="-838200">
              <a:buClrTx/>
              <a:buFontTx/>
              <a:buChar char="▪"/>
              <a:defRPr sz="4400">
                <a:solidFill>
                  <a:schemeClr val="accent2"/>
                </a:solidFill>
                <a:latin typeface="Arial Black"/>
                <a:ea typeface="Arial Black"/>
                <a:cs typeface="Arial Black"/>
                <a:sym typeface="Arial Black"/>
              </a:defRPr>
            </a:lvl3pPr>
            <a:lvl4pPr marL="2209800" indent="-838200">
              <a:buClrTx/>
              <a:buFontTx/>
              <a:buChar char="▪"/>
              <a:defRPr sz="4400">
                <a:solidFill>
                  <a:schemeClr val="accent2"/>
                </a:solidFill>
                <a:latin typeface="Arial Black"/>
                <a:ea typeface="Arial Black"/>
                <a:cs typeface="Arial Black"/>
                <a:sym typeface="Arial Black"/>
              </a:defRPr>
            </a:lvl4pPr>
            <a:lvl5pPr marL="2667000" indent="-838200">
              <a:buClrTx/>
              <a:buFontTx/>
              <a:buChar char="▪"/>
              <a:defRPr sz="4400">
                <a:solidFill>
                  <a:schemeClr val="accent2"/>
                </a:solidFill>
                <a:latin typeface="Arial Black"/>
                <a:ea typeface="Arial Black"/>
                <a:cs typeface="Arial Black"/>
                <a:sym typeface="Arial Black"/>
              </a:defRPr>
            </a:lvl5pPr>
          </a:lstStyle>
          <a:p>
            <a:r>
              <a:t>CLICK TO EDIT TITLE</a:t>
            </a:r>
          </a:p>
          <a:p>
            <a:pPr lvl="1"/>
            <a:endParaRPr/>
          </a:p>
          <a:p>
            <a:pPr lvl="2"/>
            <a:endParaRPr/>
          </a:p>
          <a:p>
            <a:pPr lvl="3"/>
            <a:endParaRPr/>
          </a:p>
          <a:p>
            <a:pPr lvl="4"/>
            <a:endParaRPr/>
          </a:p>
        </p:txBody>
      </p:sp>
      <p:sp>
        <p:nvSpPr>
          <p:cNvPr id="157" name="Picture Placeholder 3"/>
          <p:cNvSpPr>
            <a:spLocks noGrp="1"/>
          </p:cNvSpPr>
          <p:nvPr>
            <p:ph type="pic" idx="21"/>
          </p:nvPr>
        </p:nvSpPr>
        <p:spPr>
          <a:xfrm>
            <a:off x="457200" y="1341438"/>
            <a:ext cx="8229600" cy="4429971"/>
          </a:xfrm>
          <a:prstGeom prst="rect">
            <a:avLst/>
          </a:prstGeom>
        </p:spPr>
        <p:txBody>
          <a:bodyPr lIns="91439" rIns="91439">
            <a:noAutofit/>
          </a:bodyPr>
          <a:lstStyle/>
          <a:p>
            <a:endParaRPr/>
          </a:p>
        </p:txBody>
      </p:sp>
      <p:sp>
        <p:nvSpPr>
          <p:cNvPr id="158" name="Slide Number"/>
          <p:cNvSpPr txBox="1">
            <a:spLocks noGrp="1"/>
          </p:cNvSpPr>
          <p:nvPr>
            <p:ph type="sldNum" sz="quarter" idx="2"/>
          </p:nvPr>
        </p:nvSpPr>
        <p:spPr>
          <a:xfrm>
            <a:off x="65532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text and image">
    <p:spTree>
      <p:nvGrpSpPr>
        <p:cNvPr id="1" name=""/>
        <p:cNvGrpSpPr/>
        <p:nvPr/>
      </p:nvGrpSpPr>
      <p:grpSpPr>
        <a:xfrm>
          <a:off x="0" y="0"/>
          <a:ext cx="0" cy="0"/>
          <a:chOff x="0" y="0"/>
          <a:chExt cx="0" cy="0"/>
        </a:xfrm>
      </p:grpSpPr>
      <p:sp>
        <p:nvSpPr>
          <p:cNvPr id="165"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166" name="Rectangle 6"/>
          <p:cNvSpPr/>
          <p:nvPr/>
        </p:nvSpPr>
        <p:spPr>
          <a:xfrm>
            <a:off x="287999" y="287999"/>
            <a:ext cx="8568002" cy="6282002"/>
          </a:xfrm>
          <a:prstGeom prst="rect">
            <a:avLst/>
          </a:prstGeom>
          <a:ln w="72009" cap="sq">
            <a:solidFill>
              <a:srgbClr val="000000"/>
            </a:solidFill>
            <a:miter/>
          </a:ln>
        </p:spPr>
        <p:txBody>
          <a:bodyPr lIns="45719" rIns="45719" anchor="ctr"/>
          <a:lstStyle/>
          <a:p>
            <a:pPr algn="ctr">
              <a:defRPr>
                <a:solidFill>
                  <a:srgbClr val="FFFFFF"/>
                </a:solidFill>
              </a:defRPr>
            </a:pPr>
            <a:endParaRPr/>
          </a:p>
        </p:txBody>
      </p:sp>
      <p:sp>
        <p:nvSpPr>
          <p:cNvPr id="167" name="Body Level One…"/>
          <p:cNvSpPr txBox="1">
            <a:spLocks noGrp="1"/>
          </p:cNvSpPr>
          <p:nvPr>
            <p:ph type="body" sz="half" idx="1"/>
          </p:nvPr>
        </p:nvSpPr>
        <p:spPr>
          <a:xfrm>
            <a:off x="457200" y="1351973"/>
            <a:ext cx="4114800" cy="4965699"/>
          </a:xfrm>
          <a:prstGeom prst="rect">
            <a:avLst/>
          </a:prstGeom>
        </p:spPr>
        <p:txBody>
          <a:bodyPr/>
          <a:lstStyle>
            <a:lvl1pPr marL="0" indent="0">
              <a:buClrTx/>
              <a:buSzTx/>
              <a:buFontTx/>
              <a:buNone/>
              <a:defRPr b="1">
                <a:latin typeface="Arial"/>
                <a:ea typeface="Arial"/>
                <a:cs typeface="Arial"/>
                <a:sym typeface="Arial"/>
              </a:defRPr>
            </a:lvl1pPr>
            <a:lvl2pPr marL="814387" indent="-357187">
              <a:buClrTx/>
              <a:buFontTx/>
              <a:buChar char="▪"/>
              <a:defRPr b="1">
                <a:latin typeface="Arial"/>
                <a:ea typeface="Arial"/>
                <a:cs typeface="Arial"/>
                <a:sym typeface="Arial"/>
              </a:defRPr>
            </a:lvl2pPr>
            <a:lvl3pPr marL="1295400" indent="-381000">
              <a:buClrTx/>
              <a:buFontTx/>
              <a:buChar char="▪"/>
              <a:defRPr b="1">
                <a:latin typeface="Arial"/>
                <a:ea typeface="Arial"/>
                <a:cs typeface="Arial"/>
                <a:sym typeface="Arial"/>
              </a:defRPr>
            </a:lvl3pPr>
            <a:lvl4pPr marL="1752600" indent="-381000">
              <a:buClrTx/>
              <a:buFontTx/>
              <a:buChar char="▪"/>
              <a:defRPr b="1">
                <a:latin typeface="Arial"/>
                <a:ea typeface="Arial"/>
                <a:cs typeface="Arial"/>
                <a:sym typeface="Arial"/>
              </a:defRPr>
            </a:lvl4pPr>
            <a:lvl5pPr marL="2209800" indent="-381000">
              <a:buClrTx/>
              <a:buFontTx/>
              <a:buChar char="▪"/>
              <a:defRPr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pic>
        <p:nvPicPr>
          <p:cNvPr id="168" name="Picture 7" descr="Picture 7"/>
          <p:cNvPicPr>
            <a:picLocks noChangeAspect="1"/>
          </p:cNvPicPr>
          <p:nvPr/>
        </p:nvPicPr>
        <p:blipFill>
          <a:blip r:embed="rId2"/>
          <a:stretch>
            <a:fillRect/>
          </a:stretch>
        </p:blipFill>
        <p:spPr>
          <a:xfrm>
            <a:off x="7208618" y="5877936"/>
            <a:ext cx="1478183" cy="540001"/>
          </a:xfrm>
          <a:prstGeom prst="rect">
            <a:avLst/>
          </a:prstGeom>
          <a:ln w="12700">
            <a:miter lim="400000"/>
          </a:ln>
        </p:spPr>
      </p:pic>
      <p:sp>
        <p:nvSpPr>
          <p:cNvPr id="169" name="Picture Placeholder 3"/>
          <p:cNvSpPr>
            <a:spLocks noGrp="1"/>
          </p:cNvSpPr>
          <p:nvPr>
            <p:ph type="pic" sz="half" idx="21"/>
          </p:nvPr>
        </p:nvSpPr>
        <p:spPr>
          <a:xfrm>
            <a:off x="4738687" y="1352550"/>
            <a:ext cx="3937001" cy="4308475"/>
          </a:xfrm>
          <a:prstGeom prst="rect">
            <a:avLst/>
          </a:prstGeom>
        </p:spPr>
        <p:txBody>
          <a:bodyPr lIns="91439" rIns="91439">
            <a:noAutofit/>
          </a:bodyPr>
          <a:lstStyle/>
          <a:p>
            <a:endParaRPr/>
          </a:p>
        </p:txBody>
      </p:sp>
      <p:sp>
        <p:nvSpPr>
          <p:cNvPr id="170" name="Slide Number"/>
          <p:cNvSpPr txBox="1">
            <a:spLocks noGrp="1"/>
          </p:cNvSpPr>
          <p:nvPr>
            <p:ph type="sldNum" sz="quarter" idx="2"/>
          </p:nvPr>
        </p:nvSpPr>
        <p:spPr>
          <a:xfrm>
            <a:off x="65532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bullets and image">
    <p:spTree>
      <p:nvGrpSpPr>
        <p:cNvPr id="1" name=""/>
        <p:cNvGrpSpPr/>
        <p:nvPr/>
      </p:nvGrpSpPr>
      <p:grpSpPr>
        <a:xfrm>
          <a:off x="0" y="0"/>
          <a:ext cx="0" cy="0"/>
          <a:chOff x="0" y="0"/>
          <a:chExt cx="0" cy="0"/>
        </a:xfrm>
      </p:grpSpPr>
      <p:sp>
        <p:nvSpPr>
          <p:cNvPr id="177"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178" name="Rectangle 6"/>
          <p:cNvSpPr/>
          <p:nvPr/>
        </p:nvSpPr>
        <p:spPr>
          <a:xfrm>
            <a:off x="287999" y="287999"/>
            <a:ext cx="8568002" cy="6282002"/>
          </a:xfrm>
          <a:prstGeom prst="rect">
            <a:avLst/>
          </a:prstGeom>
          <a:ln w="72009" cap="sq">
            <a:solidFill>
              <a:srgbClr val="000000"/>
            </a:solidFill>
            <a:miter/>
          </a:ln>
        </p:spPr>
        <p:txBody>
          <a:bodyPr lIns="45719" rIns="45719" anchor="ctr"/>
          <a:lstStyle/>
          <a:p>
            <a:pPr algn="ctr">
              <a:defRPr>
                <a:solidFill>
                  <a:srgbClr val="FFFFFF"/>
                </a:solidFill>
              </a:defRPr>
            </a:pPr>
            <a:endParaRPr/>
          </a:p>
        </p:txBody>
      </p:sp>
      <p:sp>
        <p:nvSpPr>
          <p:cNvPr id="179" name="Body Level One…"/>
          <p:cNvSpPr txBox="1">
            <a:spLocks noGrp="1"/>
          </p:cNvSpPr>
          <p:nvPr>
            <p:ph type="body" sz="half" idx="1"/>
          </p:nvPr>
        </p:nvSpPr>
        <p:spPr>
          <a:xfrm>
            <a:off x="3764477" y="1339752"/>
            <a:ext cx="4925273" cy="4374573"/>
          </a:xfrm>
          <a:prstGeom prst="rect">
            <a:avLst/>
          </a:prstGeom>
        </p:spPr>
        <p:txBody>
          <a:bodyPr/>
          <a:lstStyle>
            <a:lvl1pPr marL="342900" indent="-342900">
              <a:buFontTx/>
              <a:buChar char="▪"/>
              <a:defRPr sz="2800" b="1">
                <a:latin typeface="Arial"/>
                <a:ea typeface="Arial"/>
                <a:cs typeface="Arial"/>
                <a:sym typeface="Arial"/>
              </a:defRPr>
            </a:lvl1pPr>
            <a:lvl2pPr marL="957262" indent="-500062">
              <a:buFontTx/>
              <a:buChar char="▪"/>
              <a:defRPr sz="2800" b="1">
                <a:latin typeface="Arial"/>
                <a:ea typeface="Arial"/>
                <a:cs typeface="Arial"/>
                <a:sym typeface="Arial"/>
              </a:defRPr>
            </a:lvl2pPr>
            <a:lvl3pPr marL="1447800" indent="-533400">
              <a:buFontTx/>
              <a:buChar char="▪"/>
              <a:defRPr sz="2800" b="1">
                <a:latin typeface="Arial"/>
                <a:ea typeface="Arial"/>
                <a:cs typeface="Arial"/>
                <a:sym typeface="Arial"/>
              </a:defRPr>
            </a:lvl3pPr>
            <a:lvl4pPr marL="1905000" indent="-533400">
              <a:buFontTx/>
              <a:buChar char="▪"/>
              <a:defRPr sz="2800" b="1">
                <a:latin typeface="Arial"/>
                <a:ea typeface="Arial"/>
                <a:cs typeface="Arial"/>
                <a:sym typeface="Arial"/>
              </a:defRPr>
            </a:lvl4pPr>
            <a:lvl5pPr marL="2362200" indent="-533400">
              <a:buFontTx/>
              <a:buChar char="▪"/>
              <a:defRPr sz="2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pic>
        <p:nvPicPr>
          <p:cNvPr id="180" name="Picture 7" descr="Picture 7"/>
          <p:cNvPicPr>
            <a:picLocks noChangeAspect="1"/>
          </p:cNvPicPr>
          <p:nvPr/>
        </p:nvPicPr>
        <p:blipFill>
          <a:blip r:embed="rId2"/>
          <a:stretch>
            <a:fillRect/>
          </a:stretch>
        </p:blipFill>
        <p:spPr>
          <a:xfrm>
            <a:off x="7208618" y="5877936"/>
            <a:ext cx="1478183" cy="540001"/>
          </a:xfrm>
          <a:prstGeom prst="rect">
            <a:avLst/>
          </a:prstGeom>
          <a:ln w="12700">
            <a:miter lim="400000"/>
          </a:ln>
        </p:spPr>
      </p:pic>
      <p:sp>
        <p:nvSpPr>
          <p:cNvPr id="181" name="Picture Placeholder 3"/>
          <p:cNvSpPr>
            <a:spLocks noGrp="1"/>
          </p:cNvSpPr>
          <p:nvPr>
            <p:ph type="pic" sz="quarter" idx="21"/>
          </p:nvPr>
        </p:nvSpPr>
        <p:spPr>
          <a:xfrm>
            <a:off x="457200" y="463144"/>
            <a:ext cx="3131124" cy="2880001"/>
          </a:xfrm>
          <a:prstGeom prst="rect">
            <a:avLst/>
          </a:prstGeom>
        </p:spPr>
        <p:txBody>
          <a:bodyPr lIns="91439" rIns="91439">
            <a:noAutofit/>
          </a:bodyPr>
          <a:lstStyle/>
          <a:p>
            <a:endParaRPr/>
          </a:p>
        </p:txBody>
      </p:sp>
      <p:sp>
        <p:nvSpPr>
          <p:cNvPr id="182" name="Picture Placeholder 3"/>
          <p:cNvSpPr>
            <a:spLocks noGrp="1"/>
          </p:cNvSpPr>
          <p:nvPr>
            <p:ph type="pic" sz="quarter" idx="22"/>
          </p:nvPr>
        </p:nvSpPr>
        <p:spPr>
          <a:xfrm>
            <a:off x="455225" y="3498713"/>
            <a:ext cx="3131124" cy="2880001"/>
          </a:xfrm>
          <a:prstGeom prst="rect">
            <a:avLst/>
          </a:prstGeom>
        </p:spPr>
        <p:txBody>
          <a:bodyPr lIns="91439" rIns="91439">
            <a:noAutofit/>
          </a:bodyPr>
          <a:lstStyle/>
          <a:p>
            <a:endParaRPr/>
          </a:p>
        </p:txBody>
      </p:sp>
      <p:sp>
        <p:nvSpPr>
          <p:cNvPr id="183" name="Slide Number"/>
          <p:cNvSpPr txBox="1">
            <a:spLocks noGrp="1"/>
          </p:cNvSpPr>
          <p:nvPr>
            <p:ph type="sldNum" sz="quarter" idx="2"/>
          </p:nvPr>
        </p:nvSpPr>
        <p:spPr>
          <a:xfrm>
            <a:off x="65532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bullets and image 2">
    <p:spTree>
      <p:nvGrpSpPr>
        <p:cNvPr id="1" name=""/>
        <p:cNvGrpSpPr/>
        <p:nvPr/>
      </p:nvGrpSpPr>
      <p:grpSpPr>
        <a:xfrm>
          <a:off x="0" y="0"/>
          <a:ext cx="0" cy="0"/>
          <a:chOff x="0" y="0"/>
          <a:chExt cx="0" cy="0"/>
        </a:xfrm>
      </p:grpSpPr>
      <p:sp>
        <p:nvSpPr>
          <p:cNvPr id="190"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191" name="Rectangle 6"/>
          <p:cNvSpPr/>
          <p:nvPr/>
        </p:nvSpPr>
        <p:spPr>
          <a:xfrm>
            <a:off x="287999" y="287999"/>
            <a:ext cx="8568002" cy="6282002"/>
          </a:xfrm>
          <a:prstGeom prst="rect">
            <a:avLst/>
          </a:prstGeom>
          <a:ln w="72009" cap="sq">
            <a:solidFill>
              <a:srgbClr val="000000"/>
            </a:solidFill>
            <a:miter/>
          </a:ln>
        </p:spPr>
        <p:txBody>
          <a:bodyPr lIns="45719" rIns="45719" anchor="ctr"/>
          <a:lstStyle/>
          <a:p>
            <a:pPr algn="ctr">
              <a:defRPr>
                <a:solidFill>
                  <a:srgbClr val="FFFFFF"/>
                </a:solidFill>
              </a:defRPr>
            </a:pPr>
            <a:endParaRPr/>
          </a:p>
        </p:txBody>
      </p:sp>
      <p:sp>
        <p:nvSpPr>
          <p:cNvPr id="192" name="Body Level One…"/>
          <p:cNvSpPr txBox="1">
            <a:spLocks noGrp="1"/>
          </p:cNvSpPr>
          <p:nvPr>
            <p:ph type="body" sz="quarter" idx="1"/>
          </p:nvPr>
        </p:nvSpPr>
        <p:spPr>
          <a:xfrm>
            <a:off x="455225" y="3800099"/>
            <a:ext cx="4752000" cy="2592000"/>
          </a:xfrm>
          <a:prstGeom prst="rect">
            <a:avLst/>
          </a:prstGeom>
        </p:spPr>
        <p:txBody>
          <a:bodyPr/>
          <a:lstStyle>
            <a:lvl1pPr marL="342900" indent="-342900">
              <a:buFontTx/>
              <a:buChar char="▪"/>
              <a:defRPr sz="2800" b="1">
                <a:latin typeface="Arial"/>
                <a:ea typeface="Arial"/>
                <a:cs typeface="Arial"/>
                <a:sym typeface="Arial"/>
              </a:defRPr>
            </a:lvl1pPr>
            <a:lvl2pPr marL="957262" indent="-500062">
              <a:buFontTx/>
              <a:buChar char="▪"/>
              <a:defRPr sz="2800" b="1">
                <a:latin typeface="Arial"/>
                <a:ea typeface="Arial"/>
                <a:cs typeface="Arial"/>
                <a:sym typeface="Arial"/>
              </a:defRPr>
            </a:lvl2pPr>
            <a:lvl3pPr marL="1447800" indent="-533400">
              <a:buFontTx/>
              <a:buChar char="▪"/>
              <a:defRPr sz="2800" b="1">
                <a:latin typeface="Arial"/>
                <a:ea typeface="Arial"/>
                <a:cs typeface="Arial"/>
                <a:sym typeface="Arial"/>
              </a:defRPr>
            </a:lvl3pPr>
            <a:lvl4pPr marL="1905000" indent="-533400">
              <a:buFontTx/>
              <a:buChar char="▪"/>
              <a:defRPr sz="2800" b="1">
                <a:latin typeface="Arial"/>
                <a:ea typeface="Arial"/>
                <a:cs typeface="Arial"/>
                <a:sym typeface="Arial"/>
              </a:defRPr>
            </a:lvl4pPr>
            <a:lvl5pPr marL="2362200" indent="-533400">
              <a:buFontTx/>
              <a:buChar char="▪"/>
              <a:defRPr sz="2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pic>
        <p:nvPicPr>
          <p:cNvPr id="193" name="Picture 7" descr="Picture 7"/>
          <p:cNvPicPr>
            <a:picLocks noChangeAspect="1"/>
          </p:cNvPicPr>
          <p:nvPr/>
        </p:nvPicPr>
        <p:blipFill>
          <a:blip r:embed="rId2"/>
          <a:stretch>
            <a:fillRect/>
          </a:stretch>
        </p:blipFill>
        <p:spPr>
          <a:xfrm>
            <a:off x="7208618" y="5877936"/>
            <a:ext cx="1478183" cy="540001"/>
          </a:xfrm>
          <a:prstGeom prst="rect">
            <a:avLst/>
          </a:prstGeom>
          <a:ln w="12700">
            <a:miter lim="400000"/>
          </a:ln>
        </p:spPr>
      </p:pic>
      <p:sp>
        <p:nvSpPr>
          <p:cNvPr id="194" name="Picture Placeholder 3"/>
          <p:cNvSpPr>
            <a:spLocks noGrp="1"/>
          </p:cNvSpPr>
          <p:nvPr>
            <p:ph type="pic" sz="quarter" idx="21"/>
          </p:nvPr>
        </p:nvSpPr>
        <p:spPr>
          <a:xfrm>
            <a:off x="457200" y="498769"/>
            <a:ext cx="4752000" cy="2592000"/>
          </a:xfrm>
          <a:prstGeom prst="rect">
            <a:avLst/>
          </a:prstGeom>
        </p:spPr>
        <p:txBody>
          <a:bodyPr lIns="91439" rIns="91439">
            <a:noAutofit/>
          </a:bodyPr>
          <a:lstStyle/>
          <a:p>
            <a:endParaRPr/>
          </a:p>
        </p:txBody>
      </p:sp>
      <p:sp>
        <p:nvSpPr>
          <p:cNvPr id="195" name="Picture Placeholder 3"/>
          <p:cNvSpPr>
            <a:spLocks noGrp="1"/>
          </p:cNvSpPr>
          <p:nvPr>
            <p:ph type="pic" sz="half" idx="22"/>
          </p:nvPr>
        </p:nvSpPr>
        <p:spPr>
          <a:xfrm>
            <a:off x="5380497" y="481338"/>
            <a:ext cx="3306303" cy="5183193"/>
          </a:xfrm>
          <a:prstGeom prst="rect">
            <a:avLst/>
          </a:prstGeom>
        </p:spPr>
        <p:txBody>
          <a:bodyPr lIns="91439" rIns="91439">
            <a:noAutofit/>
          </a:bodyPr>
          <a:lstStyle/>
          <a:p>
            <a:endParaRPr/>
          </a:p>
        </p:txBody>
      </p:sp>
      <p:sp>
        <p:nvSpPr>
          <p:cNvPr id="196" name="Slide Number"/>
          <p:cNvSpPr txBox="1">
            <a:spLocks noGrp="1"/>
          </p:cNvSpPr>
          <p:nvPr>
            <p:ph type="sldNum" sz="quarter" idx="2"/>
          </p:nvPr>
        </p:nvSpPr>
        <p:spPr>
          <a:xfrm>
            <a:off x="65532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0">
    <p:bg>
      <p:bgPr>
        <a:solidFill>
          <a:srgbClr val="000000"/>
        </a:solidFill>
        <a:effectLst/>
      </p:bgPr>
    </p:bg>
    <p:spTree>
      <p:nvGrpSpPr>
        <p:cNvPr id="1" name=""/>
        <p:cNvGrpSpPr/>
        <p:nvPr/>
      </p:nvGrpSpPr>
      <p:grpSpPr>
        <a:xfrm>
          <a:off x="0" y="0"/>
          <a:ext cx="0" cy="0"/>
          <a:chOff x="0" y="0"/>
          <a:chExt cx="0" cy="0"/>
        </a:xfrm>
      </p:grpSpPr>
      <p:sp>
        <p:nvSpPr>
          <p:cNvPr id="25" name="Rectangle 8"/>
          <p:cNvSpPr/>
          <p:nvPr/>
        </p:nvSpPr>
        <p:spPr>
          <a:xfrm>
            <a:off x="0" y="-1"/>
            <a:ext cx="9144000" cy="4572003"/>
          </a:xfrm>
          <a:prstGeom prst="rect">
            <a:avLst/>
          </a:prstGeom>
          <a:solidFill>
            <a:srgbClr val="1482AC"/>
          </a:solidFill>
          <a:ln w="12700">
            <a:miter lim="400000"/>
          </a:ln>
        </p:spPr>
        <p:txBody>
          <a:bodyPr lIns="45719" rIns="45719"/>
          <a:lstStyle/>
          <a:p>
            <a:pPr>
              <a:defRPr>
                <a:solidFill>
                  <a:srgbClr val="FFFFFF"/>
                </a:solidFill>
              </a:defRPr>
            </a:pPr>
            <a:endParaRPr/>
          </a:p>
        </p:txBody>
      </p:sp>
      <p:sp>
        <p:nvSpPr>
          <p:cNvPr id="26" name="Freeform 9"/>
          <p:cNvSpPr/>
          <p:nvPr/>
        </p:nvSpPr>
        <p:spPr>
          <a:xfrm>
            <a:off x="4761" y="-1"/>
            <a:ext cx="9139241" cy="4572002"/>
          </a:xfrm>
          <a:custGeom>
            <a:avLst/>
            <a:gdLst/>
            <a:ahLst/>
            <a:cxnLst>
              <a:cxn ang="0">
                <a:pos x="wd2" y="hd2"/>
              </a:cxn>
              <a:cxn ang="5400000">
                <a:pos x="wd2" y="hd2"/>
              </a:cxn>
              <a:cxn ang="10800000">
                <a:pos x="wd2" y="hd2"/>
              </a:cxn>
              <a:cxn ang="16200000">
                <a:pos x="wd2" y="hd2"/>
              </a:cxn>
            </a:cxnLst>
            <a:rect l="0" t="0" r="r" b="b"/>
            <a:pathLst>
              <a:path w="21600" h="21600" extrusionOk="0">
                <a:moveTo>
                  <a:pt x="21600" y="19708"/>
                </a:moveTo>
                <a:lnTo>
                  <a:pt x="21600" y="21161"/>
                </a:lnTo>
                <a:lnTo>
                  <a:pt x="21417" y="21600"/>
                </a:lnTo>
                <a:lnTo>
                  <a:pt x="20958" y="21600"/>
                </a:lnTo>
                <a:cubicBezTo>
                  <a:pt x="21212" y="21244"/>
                  <a:pt x="21411" y="20751"/>
                  <a:pt x="21529" y="20178"/>
                </a:cubicBezTo>
                <a:close/>
                <a:moveTo>
                  <a:pt x="21600" y="18982"/>
                </a:moveTo>
                <a:lnTo>
                  <a:pt x="21600" y="19590"/>
                </a:lnTo>
                <a:lnTo>
                  <a:pt x="21417" y="19693"/>
                </a:lnTo>
                <a:cubicBezTo>
                  <a:pt x="20958" y="20013"/>
                  <a:pt x="20592" y="20713"/>
                  <a:pt x="20419" y="21600"/>
                </a:cubicBezTo>
                <a:lnTo>
                  <a:pt x="20094" y="21600"/>
                </a:lnTo>
                <a:cubicBezTo>
                  <a:pt x="20287" y="20408"/>
                  <a:pt x="20770" y="19466"/>
                  <a:pt x="21381" y="19086"/>
                </a:cubicBezTo>
                <a:close/>
                <a:moveTo>
                  <a:pt x="18010" y="18895"/>
                </a:moveTo>
                <a:lnTo>
                  <a:pt x="18050" y="18903"/>
                </a:lnTo>
                <a:cubicBezTo>
                  <a:pt x="18127" y="18905"/>
                  <a:pt x="18202" y="18919"/>
                  <a:pt x="18276" y="18945"/>
                </a:cubicBezTo>
                <a:cubicBezTo>
                  <a:pt x="18289" y="18943"/>
                  <a:pt x="18302" y="18948"/>
                  <a:pt x="18314" y="18953"/>
                </a:cubicBezTo>
                <a:lnTo>
                  <a:pt x="18315" y="18958"/>
                </a:lnTo>
                <a:cubicBezTo>
                  <a:pt x="19052" y="19202"/>
                  <a:pt x="19651" y="20237"/>
                  <a:pt x="19871" y="21600"/>
                </a:cubicBezTo>
                <a:lnTo>
                  <a:pt x="19546" y="21600"/>
                </a:lnTo>
                <a:cubicBezTo>
                  <a:pt x="19349" y="20586"/>
                  <a:pt x="18899" y="19817"/>
                  <a:pt x="18346" y="19579"/>
                </a:cubicBezTo>
                <a:cubicBezTo>
                  <a:pt x="18428" y="20408"/>
                  <a:pt x="18669" y="21125"/>
                  <a:pt x="19008" y="21600"/>
                </a:cubicBezTo>
                <a:lnTo>
                  <a:pt x="18548" y="21600"/>
                </a:lnTo>
                <a:cubicBezTo>
                  <a:pt x="18274" y="21036"/>
                  <a:pt x="18088" y="20308"/>
                  <a:pt x="18031" y="19500"/>
                </a:cubicBezTo>
                <a:cubicBezTo>
                  <a:pt x="18030" y="19500"/>
                  <a:pt x="18030" y="19500"/>
                  <a:pt x="18030" y="19500"/>
                </a:cubicBezTo>
                <a:lnTo>
                  <a:pt x="18028" y="19468"/>
                </a:lnTo>
                <a:cubicBezTo>
                  <a:pt x="18016" y="19325"/>
                  <a:pt x="18011" y="19179"/>
                  <a:pt x="18011" y="19031"/>
                </a:cubicBezTo>
                <a:cubicBezTo>
                  <a:pt x="18008" y="19005"/>
                  <a:pt x="18007" y="18978"/>
                  <a:pt x="18007" y="18951"/>
                </a:cubicBezTo>
                <a:lnTo>
                  <a:pt x="18009" y="18897"/>
                </a:lnTo>
                <a:lnTo>
                  <a:pt x="18010" y="18897"/>
                </a:lnTo>
                <a:close/>
                <a:moveTo>
                  <a:pt x="17956" y="18895"/>
                </a:moveTo>
                <a:lnTo>
                  <a:pt x="17956" y="18897"/>
                </a:lnTo>
                <a:lnTo>
                  <a:pt x="17958" y="18897"/>
                </a:lnTo>
                <a:lnTo>
                  <a:pt x="17959" y="18951"/>
                </a:lnTo>
                <a:cubicBezTo>
                  <a:pt x="17959" y="18978"/>
                  <a:pt x="17959" y="19005"/>
                  <a:pt x="17956" y="19031"/>
                </a:cubicBezTo>
                <a:cubicBezTo>
                  <a:pt x="17956" y="19179"/>
                  <a:pt x="17950" y="19325"/>
                  <a:pt x="17938" y="19468"/>
                </a:cubicBezTo>
                <a:lnTo>
                  <a:pt x="17937" y="19500"/>
                </a:lnTo>
                <a:cubicBezTo>
                  <a:pt x="17936" y="19500"/>
                  <a:pt x="17936" y="19500"/>
                  <a:pt x="17936" y="19500"/>
                </a:cubicBezTo>
                <a:cubicBezTo>
                  <a:pt x="17878" y="20308"/>
                  <a:pt x="17692" y="21036"/>
                  <a:pt x="17418" y="21600"/>
                </a:cubicBezTo>
                <a:lnTo>
                  <a:pt x="16959" y="21600"/>
                </a:lnTo>
                <a:cubicBezTo>
                  <a:pt x="17297" y="21125"/>
                  <a:pt x="17539" y="20408"/>
                  <a:pt x="17620" y="19579"/>
                </a:cubicBezTo>
                <a:cubicBezTo>
                  <a:pt x="17067" y="19817"/>
                  <a:pt x="16617" y="20586"/>
                  <a:pt x="16420" y="21600"/>
                </a:cubicBezTo>
                <a:lnTo>
                  <a:pt x="16095" y="21600"/>
                </a:lnTo>
                <a:cubicBezTo>
                  <a:pt x="16316" y="20237"/>
                  <a:pt x="16914" y="19202"/>
                  <a:pt x="17652" y="18958"/>
                </a:cubicBezTo>
                <a:lnTo>
                  <a:pt x="17652" y="18953"/>
                </a:lnTo>
                <a:cubicBezTo>
                  <a:pt x="17664" y="18948"/>
                  <a:pt x="17677" y="18943"/>
                  <a:pt x="17690" y="18945"/>
                </a:cubicBezTo>
                <a:cubicBezTo>
                  <a:pt x="17764" y="18919"/>
                  <a:pt x="17839" y="18905"/>
                  <a:pt x="17916" y="18903"/>
                </a:cubicBezTo>
                <a:close/>
                <a:moveTo>
                  <a:pt x="14011" y="18895"/>
                </a:moveTo>
                <a:lnTo>
                  <a:pt x="14051" y="18903"/>
                </a:lnTo>
                <a:cubicBezTo>
                  <a:pt x="14128" y="18905"/>
                  <a:pt x="14203" y="18919"/>
                  <a:pt x="14277" y="18945"/>
                </a:cubicBezTo>
                <a:cubicBezTo>
                  <a:pt x="14290" y="18943"/>
                  <a:pt x="14303" y="18948"/>
                  <a:pt x="14315" y="18953"/>
                </a:cubicBezTo>
                <a:lnTo>
                  <a:pt x="14315" y="18958"/>
                </a:lnTo>
                <a:cubicBezTo>
                  <a:pt x="15053" y="19202"/>
                  <a:pt x="15651" y="20237"/>
                  <a:pt x="15872" y="21600"/>
                </a:cubicBezTo>
                <a:lnTo>
                  <a:pt x="15547" y="21600"/>
                </a:lnTo>
                <a:cubicBezTo>
                  <a:pt x="15350" y="20586"/>
                  <a:pt x="14900" y="19817"/>
                  <a:pt x="14347" y="19579"/>
                </a:cubicBezTo>
                <a:cubicBezTo>
                  <a:pt x="14428" y="20408"/>
                  <a:pt x="14670" y="21125"/>
                  <a:pt x="15008" y="21600"/>
                </a:cubicBezTo>
                <a:lnTo>
                  <a:pt x="14549" y="21600"/>
                </a:lnTo>
                <a:cubicBezTo>
                  <a:pt x="14275" y="21036"/>
                  <a:pt x="14089" y="20308"/>
                  <a:pt x="14031" y="19500"/>
                </a:cubicBezTo>
                <a:cubicBezTo>
                  <a:pt x="14031" y="19500"/>
                  <a:pt x="14031" y="19500"/>
                  <a:pt x="14030" y="19500"/>
                </a:cubicBezTo>
                <a:lnTo>
                  <a:pt x="14029" y="19468"/>
                </a:lnTo>
                <a:cubicBezTo>
                  <a:pt x="14017" y="19325"/>
                  <a:pt x="14011" y="19179"/>
                  <a:pt x="14011" y="19031"/>
                </a:cubicBezTo>
                <a:cubicBezTo>
                  <a:pt x="14008" y="19005"/>
                  <a:pt x="14008" y="18978"/>
                  <a:pt x="14008" y="18951"/>
                </a:cubicBezTo>
                <a:lnTo>
                  <a:pt x="14010" y="18897"/>
                </a:lnTo>
                <a:lnTo>
                  <a:pt x="14011" y="18897"/>
                </a:lnTo>
                <a:close/>
                <a:moveTo>
                  <a:pt x="13957" y="18895"/>
                </a:moveTo>
                <a:lnTo>
                  <a:pt x="13957" y="18897"/>
                </a:lnTo>
                <a:lnTo>
                  <a:pt x="13958" y="18897"/>
                </a:lnTo>
                <a:lnTo>
                  <a:pt x="13960" y="18951"/>
                </a:lnTo>
                <a:cubicBezTo>
                  <a:pt x="13960" y="18978"/>
                  <a:pt x="13959" y="19005"/>
                  <a:pt x="13956" y="19031"/>
                </a:cubicBezTo>
                <a:cubicBezTo>
                  <a:pt x="13956" y="19179"/>
                  <a:pt x="13951" y="19325"/>
                  <a:pt x="13939" y="19468"/>
                </a:cubicBezTo>
                <a:lnTo>
                  <a:pt x="13937" y="19500"/>
                </a:lnTo>
                <a:cubicBezTo>
                  <a:pt x="13937" y="19500"/>
                  <a:pt x="13937" y="19500"/>
                  <a:pt x="13936" y="19500"/>
                </a:cubicBezTo>
                <a:cubicBezTo>
                  <a:pt x="13879" y="20308"/>
                  <a:pt x="13693" y="21036"/>
                  <a:pt x="13419" y="21600"/>
                </a:cubicBezTo>
                <a:lnTo>
                  <a:pt x="12959" y="21600"/>
                </a:lnTo>
                <a:cubicBezTo>
                  <a:pt x="13298" y="21125"/>
                  <a:pt x="13539" y="20408"/>
                  <a:pt x="13621" y="19579"/>
                </a:cubicBezTo>
                <a:cubicBezTo>
                  <a:pt x="13068" y="19817"/>
                  <a:pt x="12618" y="20586"/>
                  <a:pt x="12421" y="21600"/>
                </a:cubicBezTo>
                <a:lnTo>
                  <a:pt x="12096" y="21600"/>
                </a:lnTo>
                <a:cubicBezTo>
                  <a:pt x="12316" y="20237"/>
                  <a:pt x="12915" y="19202"/>
                  <a:pt x="13652" y="18958"/>
                </a:cubicBezTo>
                <a:lnTo>
                  <a:pt x="13653" y="18953"/>
                </a:lnTo>
                <a:cubicBezTo>
                  <a:pt x="13665" y="18948"/>
                  <a:pt x="13678" y="18943"/>
                  <a:pt x="13691" y="18945"/>
                </a:cubicBezTo>
                <a:cubicBezTo>
                  <a:pt x="13765" y="18919"/>
                  <a:pt x="13840" y="18905"/>
                  <a:pt x="13917" y="18903"/>
                </a:cubicBezTo>
                <a:close/>
                <a:moveTo>
                  <a:pt x="10011" y="18895"/>
                </a:moveTo>
                <a:lnTo>
                  <a:pt x="10052" y="18903"/>
                </a:lnTo>
                <a:cubicBezTo>
                  <a:pt x="10128" y="18905"/>
                  <a:pt x="10204" y="18919"/>
                  <a:pt x="10277" y="18945"/>
                </a:cubicBezTo>
                <a:cubicBezTo>
                  <a:pt x="10291" y="18943"/>
                  <a:pt x="10303" y="18948"/>
                  <a:pt x="10316" y="18953"/>
                </a:cubicBezTo>
                <a:lnTo>
                  <a:pt x="10316" y="18958"/>
                </a:lnTo>
                <a:cubicBezTo>
                  <a:pt x="11054" y="19202"/>
                  <a:pt x="11652" y="20237"/>
                  <a:pt x="11873" y="21600"/>
                </a:cubicBezTo>
                <a:lnTo>
                  <a:pt x="11548" y="21600"/>
                </a:lnTo>
                <a:cubicBezTo>
                  <a:pt x="11351" y="20586"/>
                  <a:pt x="10901" y="19817"/>
                  <a:pt x="10348" y="19579"/>
                </a:cubicBezTo>
                <a:cubicBezTo>
                  <a:pt x="10429" y="20408"/>
                  <a:pt x="10671" y="21125"/>
                  <a:pt x="11009" y="21600"/>
                </a:cubicBezTo>
                <a:lnTo>
                  <a:pt x="10550" y="21600"/>
                </a:lnTo>
                <a:cubicBezTo>
                  <a:pt x="10275" y="21036"/>
                  <a:pt x="10090" y="20308"/>
                  <a:pt x="10032" y="19500"/>
                </a:cubicBezTo>
                <a:cubicBezTo>
                  <a:pt x="10032" y="19500"/>
                  <a:pt x="10031" y="19500"/>
                  <a:pt x="10031" y="19500"/>
                </a:cubicBezTo>
                <a:lnTo>
                  <a:pt x="10030" y="19468"/>
                </a:lnTo>
                <a:cubicBezTo>
                  <a:pt x="10018" y="19325"/>
                  <a:pt x="10012" y="19179"/>
                  <a:pt x="10012" y="19031"/>
                </a:cubicBezTo>
                <a:cubicBezTo>
                  <a:pt x="10009" y="19005"/>
                  <a:pt x="10009" y="18978"/>
                  <a:pt x="10009" y="18951"/>
                </a:cubicBezTo>
                <a:lnTo>
                  <a:pt x="10010" y="18897"/>
                </a:lnTo>
                <a:lnTo>
                  <a:pt x="10011" y="18897"/>
                </a:lnTo>
                <a:close/>
                <a:moveTo>
                  <a:pt x="9958" y="18895"/>
                </a:moveTo>
                <a:lnTo>
                  <a:pt x="9958" y="18897"/>
                </a:lnTo>
                <a:lnTo>
                  <a:pt x="9959" y="18897"/>
                </a:lnTo>
                <a:lnTo>
                  <a:pt x="9960" y="18951"/>
                </a:lnTo>
                <a:cubicBezTo>
                  <a:pt x="9960" y="18978"/>
                  <a:pt x="9960" y="19005"/>
                  <a:pt x="9957" y="19031"/>
                </a:cubicBezTo>
                <a:cubicBezTo>
                  <a:pt x="9957" y="19179"/>
                  <a:pt x="9951" y="19325"/>
                  <a:pt x="9939" y="19468"/>
                </a:cubicBezTo>
                <a:lnTo>
                  <a:pt x="9938" y="19500"/>
                </a:lnTo>
                <a:cubicBezTo>
                  <a:pt x="9938" y="19500"/>
                  <a:pt x="9937" y="19500"/>
                  <a:pt x="9937" y="19500"/>
                </a:cubicBezTo>
                <a:cubicBezTo>
                  <a:pt x="9879" y="20308"/>
                  <a:pt x="9694" y="21036"/>
                  <a:pt x="9419" y="21600"/>
                </a:cubicBezTo>
                <a:lnTo>
                  <a:pt x="8960" y="21600"/>
                </a:lnTo>
                <a:cubicBezTo>
                  <a:pt x="9298" y="21125"/>
                  <a:pt x="9540" y="20408"/>
                  <a:pt x="9621" y="19579"/>
                </a:cubicBezTo>
                <a:cubicBezTo>
                  <a:pt x="9068" y="19817"/>
                  <a:pt x="8619" y="20586"/>
                  <a:pt x="8421" y="21600"/>
                </a:cubicBezTo>
                <a:lnTo>
                  <a:pt x="8096" y="21600"/>
                </a:lnTo>
                <a:cubicBezTo>
                  <a:pt x="8317" y="20237"/>
                  <a:pt x="8916" y="19202"/>
                  <a:pt x="9653" y="18958"/>
                </a:cubicBezTo>
                <a:lnTo>
                  <a:pt x="9653" y="18953"/>
                </a:lnTo>
                <a:cubicBezTo>
                  <a:pt x="9666" y="18948"/>
                  <a:pt x="9679" y="18943"/>
                  <a:pt x="9692" y="18945"/>
                </a:cubicBezTo>
                <a:cubicBezTo>
                  <a:pt x="9765" y="18919"/>
                  <a:pt x="9841" y="18905"/>
                  <a:pt x="9917" y="18903"/>
                </a:cubicBezTo>
                <a:close/>
                <a:moveTo>
                  <a:pt x="6012" y="18895"/>
                </a:moveTo>
                <a:lnTo>
                  <a:pt x="6053" y="18903"/>
                </a:lnTo>
                <a:cubicBezTo>
                  <a:pt x="6129" y="18905"/>
                  <a:pt x="6204" y="18919"/>
                  <a:pt x="6278" y="18945"/>
                </a:cubicBezTo>
                <a:cubicBezTo>
                  <a:pt x="6291" y="18943"/>
                  <a:pt x="6304" y="18948"/>
                  <a:pt x="6316" y="18953"/>
                </a:cubicBezTo>
                <a:lnTo>
                  <a:pt x="6317" y="18958"/>
                </a:lnTo>
                <a:cubicBezTo>
                  <a:pt x="7054" y="19202"/>
                  <a:pt x="7653" y="20237"/>
                  <a:pt x="7873" y="21600"/>
                </a:cubicBezTo>
                <a:lnTo>
                  <a:pt x="7548" y="21600"/>
                </a:lnTo>
                <a:cubicBezTo>
                  <a:pt x="7351" y="20586"/>
                  <a:pt x="6901" y="19817"/>
                  <a:pt x="6348" y="19579"/>
                </a:cubicBezTo>
                <a:cubicBezTo>
                  <a:pt x="6430" y="20408"/>
                  <a:pt x="6671" y="21125"/>
                  <a:pt x="7010" y="21600"/>
                </a:cubicBezTo>
                <a:lnTo>
                  <a:pt x="6551" y="21600"/>
                </a:lnTo>
                <a:cubicBezTo>
                  <a:pt x="6276" y="21036"/>
                  <a:pt x="6090" y="20308"/>
                  <a:pt x="6033" y="19500"/>
                </a:cubicBezTo>
                <a:cubicBezTo>
                  <a:pt x="6032" y="19500"/>
                  <a:pt x="6032" y="19500"/>
                  <a:pt x="6032" y="19500"/>
                </a:cubicBezTo>
                <a:lnTo>
                  <a:pt x="6030" y="19468"/>
                </a:lnTo>
                <a:cubicBezTo>
                  <a:pt x="6018" y="19325"/>
                  <a:pt x="6013" y="19179"/>
                  <a:pt x="6013" y="19031"/>
                </a:cubicBezTo>
                <a:cubicBezTo>
                  <a:pt x="6010" y="19005"/>
                  <a:pt x="6010" y="18978"/>
                  <a:pt x="6010" y="18951"/>
                </a:cubicBezTo>
                <a:lnTo>
                  <a:pt x="6011" y="18897"/>
                </a:lnTo>
                <a:lnTo>
                  <a:pt x="6012" y="18897"/>
                </a:lnTo>
                <a:close/>
                <a:moveTo>
                  <a:pt x="5958" y="18895"/>
                </a:moveTo>
                <a:lnTo>
                  <a:pt x="5958" y="18897"/>
                </a:lnTo>
                <a:lnTo>
                  <a:pt x="5960" y="18897"/>
                </a:lnTo>
                <a:lnTo>
                  <a:pt x="5961" y="18951"/>
                </a:lnTo>
                <a:cubicBezTo>
                  <a:pt x="5961" y="18978"/>
                  <a:pt x="5961" y="19005"/>
                  <a:pt x="5958" y="19031"/>
                </a:cubicBezTo>
                <a:cubicBezTo>
                  <a:pt x="5958" y="19179"/>
                  <a:pt x="5952" y="19325"/>
                  <a:pt x="5940" y="19468"/>
                </a:cubicBezTo>
                <a:lnTo>
                  <a:pt x="5939" y="19500"/>
                </a:lnTo>
                <a:cubicBezTo>
                  <a:pt x="5938" y="19500"/>
                  <a:pt x="5938" y="19500"/>
                  <a:pt x="5938" y="19500"/>
                </a:cubicBezTo>
                <a:cubicBezTo>
                  <a:pt x="5880" y="20308"/>
                  <a:pt x="5694" y="21036"/>
                  <a:pt x="5420" y="21600"/>
                </a:cubicBezTo>
                <a:lnTo>
                  <a:pt x="4961" y="21600"/>
                </a:lnTo>
                <a:cubicBezTo>
                  <a:pt x="5299" y="21125"/>
                  <a:pt x="5541" y="20408"/>
                  <a:pt x="5622" y="19579"/>
                </a:cubicBezTo>
                <a:cubicBezTo>
                  <a:pt x="5069" y="19817"/>
                  <a:pt x="4619" y="20586"/>
                  <a:pt x="4422" y="21600"/>
                </a:cubicBezTo>
                <a:lnTo>
                  <a:pt x="4097" y="21600"/>
                </a:lnTo>
                <a:cubicBezTo>
                  <a:pt x="4318" y="20237"/>
                  <a:pt x="4916" y="19202"/>
                  <a:pt x="5654" y="18958"/>
                </a:cubicBezTo>
                <a:lnTo>
                  <a:pt x="5654" y="18953"/>
                </a:lnTo>
                <a:cubicBezTo>
                  <a:pt x="5667" y="18948"/>
                  <a:pt x="5679" y="18943"/>
                  <a:pt x="5692" y="18945"/>
                </a:cubicBezTo>
                <a:cubicBezTo>
                  <a:pt x="5766" y="18919"/>
                  <a:pt x="5841" y="18905"/>
                  <a:pt x="5918" y="18903"/>
                </a:cubicBezTo>
                <a:close/>
                <a:moveTo>
                  <a:pt x="2013" y="18895"/>
                </a:moveTo>
                <a:lnTo>
                  <a:pt x="2053" y="18903"/>
                </a:lnTo>
                <a:cubicBezTo>
                  <a:pt x="2130" y="18905"/>
                  <a:pt x="2205" y="18919"/>
                  <a:pt x="2279" y="18945"/>
                </a:cubicBezTo>
                <a:cubicBezTo>
                  <a:pt x="2292" y="18943"/>
                  <a:pt x="2305" y="18948"/>
                  <a:pt x="2317" y="18953"/>
                </a:cubicBezTo>
                <a:lnTo>
                  <a:pt x="2317" y="18958"/>
                </a:lnTo>
                <a:cubicBezTo>
                  <a:pt x="3055" y="19202"/>
                  <a:pt x="3654" y="20237"/>
                  <a:pt x="3874" y="21600"/>
                </a:cubicBezTo>
                <a:lnTo>
                  <a:pt x="3549" y="21600"/>
                </a:lnTo>
                <a:cubicBezTo>
                  <a:pt x="3352" y="20586"/>
                  <a:pt x="2902" y="19817"/>
                  <a:pt x="2349" y="19579"/>
                </a:cubicBezTo>
                <a:cubicBezTo>
                  <a:pt x="2431" y="20408"/>
                  <a:pt x="2672" y="21125"/>
                  <a:pt x="3010" y="21600"/>
                </a:cubicBezTo>
                <a:lnTo>
                  <a:pt x="2551" y="21600"/>
                </a:lnTo>
                <a:cubicBezTo>
                  <a:pt x="2277" y="21036"/>
                  <a:pt x="2091" y="20308"/>
                  <a:pt x="2034" y="19500"/>
                </a:cubicBezTo>
                <a:cubicBezTo>
                  <a:pt x="2033" y="19500"/>
                  <a:pt x="2033" y="19500"/>
                  <a:pt x="2032" y="19500"/>
                </a:cubicBezTo>
                <a:lnTo>
                  <a:pt x="2031" y="19468"/>
                </a:lnTo>
                <a:cubicBezTo>
                  <a:pt x="2019" y="19325"/>
                  <a:pt x="2013" y="19179"/>
                  <a:pt x="2013" y="19031"/>
                </a:cubicBezTo>
                <a:cubicBezTo>
                  <a:pt x="2010" y="19005"/>
                  <a:pt x="2010" y="18978"/>
                  <a:pt x="2010" y="18951"/>
                </a:cubicBezTo>
                <a:lnTo>
                  <a:pt x="2012" y="18897"/>
                </a:lnTo>
                <a:lnTo>
                  <a:pt x="2013" y="18897"/>
                </a:lnTo>
                <a:close/>
                <a:moveTo>
                  <a:pt x="1959" y="18895"/>
                </a:moveTo>
                <a:lnTo>
                  <a:pt x="1959" y="18897"/>
                </a:lnTo>
                <a:lnTo>
                  <a:pt x="1960" y="18897"/>
                </a:lnTo>
                <a:lnTo>
                  <a:pt x="1962" y="18951"/>
                </a:lnTo>
                <a:cubicBezTo>
                  <a:pt x="1962" y="18978"/>
                  <a:pt x="1962" y="19005"/>
                  <a:pt x="1959" y="19031"/>
                </a:cubicBezTo>
                <a:cubicBezTo>
                  <a:pt x="1959" y="19179"/>
                  <a:pt x="1953" y="19325"/>
                  <a:pt x="1941" y="19468"/>
                </a:cubicBezTo>
                <a:lnTo>
                  <a:pt x="1940" y="19500"/>
                </a:lnTo>
                <a:cubicBezTo>
                  <a:pt x="1939" y="19500"/>
                  <a:pt x="1939" y="19500"/>
                  <a:pt x="1938" y="19500"/>
                </a:cubicBezTo>
                <a:cubicBezTo>
                  <a:pt x="1881" y="20308"/>
                  <a:pt x="1695" y="21036"/>
                  <a:pt x="1421" y="21600"/>
                </a:cubicBezTo>
                <a:lnTo>
                  <a:pt x="962" y="21600"/>
                </a:lnTo>
                <a:cubicBezTo>
                  <a:pt x="1300" y="21125"/>
                  <a:pt x="1541" y="20408"/>
                  <a:pt x="1623" y="19579"/>
                </a:cubicBezTo>
                <a:cubicBezTo>
                  <a:pt x="1070" y="19817"/>
                  <a:pt x="620" y="20586"/>
                  <a:pt x="423" y="21600"/>
                </a:cubicBezTo>
                <a:lnTo>
                  <a:pt x="98" y="21600"/>
                </a:lnTo>
                <a:cubicBezTo>
                  <a:pt x="318" y="20237"/>
                  <a:pt x="917" y="19202"/>
                  <a:pt x="1655" y="18958"/>
                </a:cubicBezTo>
                <a:lnTo>
                  <a:pt x="1655" y="18953"/>
                </a:lnTo>
                <a:cubicBezTo>
                  <a:pt x="1667" y="18948"/>
                  <a:pt x="1680" y="18943"/>
                  <a:pt x="1693" y="18945"/>
                </a:cubicBezTo>
                <a:cubicBezTo>
                  <a:pt x="1767" y="18919"/>
                  <a:pt x="1842" y="18905"/>
                  <a:pt x="1919" y="18903"/>
                </a:cubicBezTo>
                <a:close/>
                <a:moveTo>
                  <a:pt x="19630" y="15614"/>
                </a:moveTo>
                <a:cubicBezTo>
                  <a:pt x="18980" y="15891"/>
                  <a:pt x="18472" y="16898"/>
                  <a:pt x="18346" y="18168"/>
                </a:cubicBezTo>
                <a:cubicBezTo>
                  <a:pt x="18997" y="17890"/>
                  <a:pt x="19504" y="16884"/>
                  <a:pt x="19630" y="15614"/>
                </a:cubicBezTo>
                <a:close/>
                <a:moveTo>
                  <a:pt x="16336" y="15614"/>
                </a:moveTo>
                <a:cubicBezTo>
                  <a:pt x="16462" y="16884"/>
                  <a:pt x="16970" y="17890"/>
                  <a:pt x="17620" y="18168"/>
                </a:cubicBezTo>
                <a:cubicBezTo>
                  <a:pt x="17494" y="16898"/>
                  <a:pt x="16986" y="15891"/>
                  <a:pt x="16336" y="15614"/>
                </a:cubicBezTo>
                <a:close/>
                <a:moveTo>
                  <a:pt x="15631" y="15614"/>
                </a:moveTo>
                <a:cubicBezTo>
                  <a:pt x="14981" y="15891"/>
                  <a:pt x="14473" y="16898"/>
                  <a:pt x="14347" y="18168"/>
                </a:cubicBezTo>
                <a:cubicBezTo>
                  <a:pt x="14997" y="17890"/>
                  <a:pt x="15505" y="16884"/>
                  <a:pt x="15631" y="15614"/>
                </a:cubicBezTo>
                <a:close/>
                <a:moveTo>
                  <a:pt x="12337" y="15614"/>
                </a:moveTo>
                <a:cubicBezTo>
                  <a:pt x="12463" y="16884"/>
                  <a:pt x="12970" y="17890"/>
                  <a:pt x="13621" y="18168"/>
                </a:cubicBezTo>
                <a:cubicBezTo>
                  <a:pt x="13495" y="16898"/>
                  <a:pt x="12987" y="15891"/>
                  <a:pt x="12337" y="15614"/>
                </a:cubicBezTo>
                <a:close/>
                <a:moveTo>
                  <a:pt x="11632" y="15614"/>
                </a:moveTo>
                <a:cubicBezTo>
                  <a:pt x="10981" y="15891"/>
                  <a:pt x="10474" y="16898"/>
                  <a:pt x="10348" y="18168"/>
                </a:cubicBezTo>
                <a:cubicBezTo>
                  <a:pt x="10998" y="17890"/>
                  <a:pt x="11506" y="16884"/>
                  <a:pt x="11632" y="15614"/>
                </a:cubicBezTo>
                <a:close/>
                <a:moveTo>
                  <a:pt x="8337" y="15614"/>
                </a:moveTo>
                <a:cubicBezTo>
                  <a:pt x="8463" y="16884"/>
                  <a:pt x="8971" y="17890"/>
                  <a:pt x="9621" y="18168"/>
                </a:cubicBezTo>
                <a:cubicBezTo>
                  <a:pt x="9496" y="16898"/>
                  <a:pt x="8988" y="15891"/>
                  <a:pt x="8337" y="15614"/>
                </a:cubicBezTo>
                <a:close/>
                <a:moveTo>
                  <a:pt x="7632" y="15614"/>
                </a:moveTo>
                <a:cubicBezTo>
                  <a:pt x="6982" y="15891"/>
                  <a:pt x="6474" y="16898"/>
                  <a:pt x="6348" y="18168"/>
                </a:cubicBezTo>
                <a:cubicBezTo>
                  <a:pt x="6999" y="17890"/>
                  <a:pt x="7507" y="16884"/>
                  <a:pt x="7632" y="15614"/>
                </a:cubicBezTo>
                <a:close/>
                <a:moveTo>
                  <a:pt x="4338" y="15614"/>
                </a:moveTo>
                <a:cubicBezTo>
                  <a:pt x="4464" y="16884"/>
                  <a:pt x="4972" y="17890"/>
                  <a:pt x="5622" y="18168"/>
                </a:cubicBezTo>
                <a:cubicBezTo>
                  <a:pt x="5496" y="16898"/>
                  <a:pt x="4989" y="15891"/>
                  <a:pt x="4338" y="15614"/>
                </a:cubicBezTo>
                <a:close/>
                <a:moveTo>
                  <a:pt x="3633" y="15614"/>
                </a:moveTo>
                <a:cubicBezTo>
                  <a:pt x="2983" y="15891"/>
                  <a:pt x="2475" y="16898"/>
                  <a:pt x="2349" y="18168"/>
                </a:cubicBezTo>
                <a:cubicBezTo>
                  <a:pt x="2999" y="17890"/>
                  <a:pt x="3507" y="16884"/>
                  <a:pt x="3633" y="15614"/>
                </a:cubicBezTo>
                <a:close/>
                <a:moveTo>
                  <a:pt x="339" y="15614"/>
                </a:moveTo>
                <a:cubicBezTo>
                  <a:pt x="465" y="16884"/>
                  <a:pt x="973" y="17890"/>
                  <a:pt x="1623" y="18168"/>
                </a:cubicBezTo>
                <a:cubicBezTo>
                  <a:pt x="1497" y="16898"/>
                  <a:pt x="989" y="15891"/>
                  <a:pt x="339" y="15614"/>
                </a:cubicBezTo>
                <a:close/>
                <a:moveTo>
                  <a:pt x="19999" y="14935"/>
                </a:moveTo>
                <a:lnTo>
                  <a:pt x="20039" y="14942"/>
                </a:lnTo>
                <a:cubicBezTo>
                  <a:pt x="20116" y="14945"/>
                  <a:pt x="20191" y="14959"/>
                  <a:pt x="20265" y="14985"/>
                </a:cubicBezTo>
                <a:cubicBezTo>
                  <a:pt x="20278" y="14983"/>
                  <a:pt x="20291" y="14987"/>
                  <a:pt x="20303" y="14992"/>
                </a:cubicBezTo>
                <a:lnTo>
                  <a:pt x="20304" y="14998"/>
                </a:lnTo>
                <a:cubicBezTo>
                  <a:pt x="20834" y="15172"/>
                  <a:pt x="21292" y="15751"/>
                  <a:pt x="21590" y="16565"/>
                </a:cubicBezTo>
                <a:lnTo>
                  <a:pt x="21600" y="16597"/>
                </a:lnTo>
                <a:lnTo>
                  <a:pt x="21600" y="18029"/>
                </a:lnTo>
                <a:lnTo>
                  <a:pt x="21555" y="17705"/>
                </a:lnTo>
                <a:cubicBezTo>
                  <a:pt x="21364" y="16657"/>
                  <a:pt x="20904" y="15856"/>
                  <a:pt x="20335" y="15614"/>
                </a:cubicBezTo>
                <a:cubicBezTo>
                  <a:pt x="20445" y="16725"/>
                  <a:pt x="20848" y="17635"/>
                  <a:pt x="21383" y="18030"/>
                </a:cubicBezTo>
                <a:lnTo>
                  <a:pt x="21600" y="18156"/>
                </a:lnTo>
                <a:lnTo>
                  <a:pt x="21600" y="18759"/>
                </a:lnTo>
                <a:lnTo>
                  <a:pt x="21342" y="18632"/>
                </a:lnTo>
                <a:cubicBezTo>
                  <a:pt x="20645" y="18171"/>
                  <a:pt x="20124" y="16983"/>
                  <a:pt x="20020" y="15535"/>
                </a:cubicBezTo>
                <a:cubicBezTo>
                  <a:pt x="20019" y="15535"/>
                  <a:pt x="20019" y="15535"/>
                  <a:pt x="20019" y="15535"/>
                </a:cubicBezTo>
                <a:lnTo>
                  <a:pt x="20017" y="15504"/>
                </a:lnTo>
                <a:cubicBezTo>
                  <a:pt x="20005" y="15362"/>
                  <a:pt x="20000" y="15217"/>
                  <a:pt x="20000" y="15070"/>
                </a:cubicBezTo>
                <a:cubicBezTo>
                  <a:pt x="19997" y="15044"/>
                  <a:pt x="19996" y="15017"/>
                  <a:pt x="19996" y="14991"/>
                </a:cubicBezTo>
                <a:lnTo>
                  <a:pt x="19998" y="14937"/>
                </a:lnTo>
                <a:lnTo>
                  <a:pt x="19999" y="14937"/>
                </a:lnTo>
                <a:close/>
                <a:moveTo>
                  <a:pt x="19967" y="14935"/>
                </a:moveTo>
                <a:lnTo>
                  <a:pt x="19967" y="14937"/>
                </a:lnTo>
                <a:lnTo>
                  <a:pt x="19968" y="14937"/>
                </a:lnTo>
                <a:lnTo>
                  <a:pt x="19969" y="14991"/>
                </a:lnTo>
                <a:cubicBezTo>
                  <a:pt x="19969" y="15017"/>
                  <a:pt x="19969" y="15044"/>
                  <a:pt x="19966" y="15070"/>
                </a:cubicBezTo>
                <a:cubicBezTo>
                  <a:pt x="19966" y="15217"/>
                  <a:pt x="19960" y="15362"/>
                  <a:pt x="19948" y="15504"/>
                </a:cubicBezTo>
                <a:lnTo>
                  <a:pt x="19947" y="15535"/>
                </a:lnTo>
                <a:cubicBezTo>
                  <a:pt x="19947" y="15535"/>
                  <a:pt x="19946" y="15535"/>
                  <a:pt x="19946" y="15535"/>
                </a:cubicBezTo>
                <a:cubicBezTo>
                  <a:pt x="19827" y="17189"/>
                  <a:pt x="19163" y="18505"/>
                  <a:pt x="18315" y="18784"/>
                </a:cubicBezTo>
                <a:lnTo>
                  <a:pt x="18314" y="18789"/>
                </a:lnTo>
                <a:cubicBezTo>
                  <a:pt x="18302" y="18794"/>
                  <a:pt x="18289" y="18798"/>
                  <a:pt x="18276" y="18796"/>
                </a:cubicBezTo>
                <a:cubicBezTo>
                  <a:pt x="18202" y="18822"/>
                  <a:pt x="18127" y="18836"/>
                  <a:pt x="18050" y="18839"/>
                </a:cubicBezTo>
                <a:lnTo>
                  <a:pt x="18010" y="18846"/>
                </a:lnTo>
                <a:lnTo>
                  <a:pt x="18010" y="18844"/>
                </a:lnTo>
                <a:lnTo>
                  <a:pt x="18009" y="18844"/>
                </a:lnTo>
                <a:cubicBezTo>
                  <a:pt x="18007" y="18827"/>
                  <a:pt x="18007" y="18809"/>
                  <a:pt x="18007" y="18791"/>
                </a:cubicBezTo>
                <a:cubicBezTo>
                  <a:pt x="18007" y="18764"/>
                  <a:pt x="18008" y="18737"/>
                  <a:pt x="18011" y="18711"/>
                </a:cubicBezTo>
                <a:cubicBezTo>
                  <a:pt x="18011" y="18564"/>
                  <a:pt x="18016" y="18419"/>
                  <a:pt x="18028" y="18278"/>
                </a:cubicBezTo>
                <a:lnTo>
                  <a:pt x="18030" y="18246"/>
                </a:lnTo>
                <a:cubicBezTo>
                  <a:pt x="18030" y="18246"/>
                  <a:pt x="18030" y="18246"/>
                  <a:pt x="18031" y="18246"/>
                </a:cubicBezTo>
                <a:cubicBezTo>
                  <a:pt x="18150" y="16592"/>
                  <a:pt x="18814" y="15276"/>
                  <a:pt x="19662" y="14998"/>
                </a:cubicBezTo>
                <a:lnTo>
                  <a:pt x="19662" y="14992"/>
                </a:lnTo>
                <a:cubicBezTo>
                  <a:pt x="19675" y="14987"/>
                  <a:pt x="19687" y="14983"/>
                  <a:pt x="19701" y="14985"/>
                </a:cubicBezTo>
                <a:cubicBezTo>
                  <a:pt x="19774" y="14959"/>
                  <a:pt x="19850" y="14945"/>
                  <a:pt x="19926" y="14942"/>
                </a:cubicBezTo>
                <a:close/>
                <a:moveTo>
                  <a:pt x="16000" y="14935"/>
                </a:moveTo>
                <a:lnTo>
                  <a:pt x="16040" y="14942"/>
                </a:lnTo>
                <a:cubicBezTo>
                  <a:pt x="16117" y="14945"/>
                  <a:pt x="16192" y="14959"/>
                  <a:pt x="16266" y="14985"/>
                </a:cubicBezTo>
                <a:cubicBezTo>
                  <a:pt x="16279" y="14983"/>
                  <a:pt x="16292" y="14987"/>
                  <a:pt x="16304" y="14992"/>
                </a:cubicBezTo>
                <a:lnTo>
                  <a:pt x="16304" y="14998"/>
                </a:lnTo>
                <a:cubicBezTo>
                  <a:pt x="17153" y="15276"/>
                  <a:pt x="17817" y="16592"/>
                  <a:pt x="17936" y="18246"/>
                </a:cubicBezTo>
                <a:cubicBezTo>
                  <a:pt x="17936" y="18246"/>
                  <a:pt x="17936" y="18246"/>
                  <a:pt x="17937" y="18246"/>
                </a:cubicBezTo>
                <a:lnTo>
                  <a:pt x="17938" y="18278"/>
                </a:lnTo>
                <a:cubicBezTo>
                  <a:pt x="17950" y="18419"/>
                  <a:pt x="17956" y="18564"/>
                  <a:pt x="17956" y="18711"/>
                </a:cubicBezTo>
                <a:cubicBezTo>
                  <a:pt x="17959" y="18737"/>
                  <a:pt x="17959" y="18764"/>
                  <a:pt x="17959" y="18791"/>
                </a:cubicBezTo>
                <a:cubicBezTo>
                  <a:pt x="17959" y="18809"/>
                  <a:pt x="17959" y="18827"/>
                  <a:pt x="17958" y="18844"/>
                </a:cubicBezTo>
                <a:lnTo>
                  <a:pt x="17956" y="18844"/>
                </a:lnTo>
                <a:lnTo>
                  <a:pt x="17956" y="18846"/>
                </a:lnTo>
                <a:lnTo>
                  <a:pt x="17916" y="18839"/>
                </a:lnTo>
                <a:cubicBezTo>
                  <a:pt x="17839" y="18836"/>
                  <a:pt x="17764" y="18822"/>
                  <a:pt x="17690" y="18796"/>
                </a:cubicBezTo>
                <a:cubicBezTo>
                  <a:pt x="17677" y="18798"/>
                  <a:pt x="17664" y="18794"/>
                  <a:pt x="17652" y="18789"/>
                </a:cubicBezTo>
                <a:lnTo>
                  <a:pt x="17652" y="18784"/>
                </a:lnTo>
                <a:cubicBezTo>
                  <a:pt x="16804" y="18505"/>
                  <a:pt x="16139" y="17189"/>
                  <a:pt x="16021" y="15535"/>
                </a:cubicBezTo>
                <a:cubicBezTo>
                  <a:pt x="16020" y="15535"/>
                  <a:pt x="16020" y="15535"/>
                  <a:pt x="16019" y="15535"/>
                </a:cubicBezTo>
                <a:lnTo>
                  <a:pt x="16018" y="15504"/>
                </a:lnTo>
                <a:cubicBezTo>
                  <a:pt x="16006" y="15362"/>
                  <a:pt x="16000" y="15217"/>
                  <a:pt x="16000" y="15070"/>
                </a:cubicBezTo>
                <a:cubicBezTo>
                  <a:pt x="15997" y="15044"/>
                  <a:pt x="15997" y="15017"/>
                  <a:pt x="15997" y="14991"/>
                </a:cubicBezTo>
                <a:lnTo>
                  <a:pt x="15999" y="14937"/>
                </a:lnTo>
                <a:lnTo>
                  <a:pt x="16000" y="14937"/>
                </a:lnTo>
                <a:close/>
                <a:moveTo>
                  <a:pt x="15967" y="14935"/>
                </a:moveTo>
                <a:lnTo>
                  <a:pt x="15967" y="14937"/>
                </a:lnTo>
                <a:lnTo>
                  <a:pt x="15968" y="14937"/>
                </a:lnTo>
                <a:lnTo>
                  <a:pt x="15970" y="14991"/>
                </a:lnTo>
                <a:cubicBezTo>
                  <a:pt x="15970" y="15017"/>
                  <a:pt x="15970" y="15044"/>
                  <a:pt x="15967" y="15070"/>
                </a:cubicBezTo>
                <a:cubicBezTo>
                  <a:pt x="15967" y="15217"/>
                  <a:pt x="15961" y="15362"/>
                  <a:pt x="15949" y="15504"/>
                </a:cubicBezTo>
                <a:lnTo>
                  <a:pt x="15948" y="15535"/>
                </a:lnTo>
                <a:cubicBezTo>
                  <a:pt x="15947" y="15535"/>
                  <a:pt x="15947" y="15535"/>
                  <a:pt x="15947" y="15535"/>
                </a:cubicBezTo>
                <a:cubicBezTo>
                  <a:pt x="15828" y="17189"/>
                  <a:pt x="15163" y="18505"/>
                  <a:pt x="14315" y="18784"/>
                </a:cubicBezTo>
                <a:lnTo>
                  <a:pt x="14315" y="18789"/>
                </a:lnTo>
                <a:cubicBezTo>
                  <a:pt x="14303" y="18794"/>
                  <a:pt x="14290" y="18798"/>
                  <a:pt x="14277" y="18796"/>
                </a:cubicBezTo>
                <a:cubicBezTo>
                  <a:pt x="14203" y="18822"/>
                  <a:pt x="14128" y="18836"/>
                  <a:pt x="14051" y="18839"/>
                </a:cubicBezTo>
                <a:lnTo>
                  <a:pt x="14011" y="18846"/>
                </a:lnTo>
                <a:lnTo>
                  <a:pt x="14011" y="18844"/>
                </a:lnTo>
                <a:lnTo>
                  <a:pt x="14010" y="18844"/>
                </a:lnTo>
                <a:cubicBezTo>
                  <a:pt x="14008" y="18827"/>
                  <a:pt x="14008" y="18809"/>
                  <a:pt x="14008" y="18791"/>
                </a:cubicBezTo>
                <a:cubicBezTo>
                  <a:pt x="14008" y="18764"/>
                  <a:pt x="14008" y="18737"/>
                  <a:pt x="14011" y="18711"/>
                </a:cubicBezTo>
                <a:cubicBezTo>
                  <a:pt x="14011" y="18564"/>
                  <a:pt x="14017" y="18419"/>
                  <a:pt x="14029" y="18278"/>
                </a:cubicBezTo>
                <a:lnTo>
                  <a:pt x="14030" y="18246"/>
                </a:lnTo>
                <a:cubicBezTo>
                  <a:pt x="14031" y="18246"/>
                  <a:pt x="14031" y="18246"/>
                  <a:pt x="14031" y="18246"/>
                </a:cubicBezTo>
                <a:cubicBezTo>
                  <a:pt x="14150" y="16592"/>
                  <a:pt x="14814" y="15276"/>
                  <a:pt x="15663" y="14998"/>
                </a:cubicBezTo>
                <a:lnTo>
                  <a:pt x="15663" y="14992"/>
                </a:lnTo>
                <a:cubicBezTo>
                  <a:pt x="15675" y="14987"/>
                  <a:pt x="15688" y="14983"/>
                  <a:pt x="15701" y="14985"/>
                </a:cubicBezTo>
                <a:cubicBezTo>
                  <a:pt x="15775" y="14959"/>
                  <a:pt x="15850" y="14945"/>
                  <a:pt x="15927" y="14942"/>
                </a:cubicBezTo>
                <a:close/>
                <a:moveTo>
                  <a:pt x="12001" y="14935"/>
                </a:moveTo>
                <a:lnTo>
                  <a:pt x="12041" y="14942"/>
                </a:lnTo>
                <a:cubicBezTo>
                  <a:pt x="12117" y="14945"/>
                  <a:pt x="12193" y="14959"/>
                  <a:pt x="12267" y="14985"/>
                </a:cubicBezTo>
                <a:cubicBezTo>
                  <a:pt x="12280" y="14983"/>
                  <a:pt x="12292" y="14987"/>
                  <a:pt x="12305" y="14992"/>
                </a:cubicBezTo>
                <a:lnTo>
                  <a:pt x="12305" y="14998"/>
                </a:lnTo>
                <a:cubicBezTo>
                  <a:pt x="13153" y="15276"/>
                  <a:pt x="13817" y="16592"/>
                  <a:pt x="13936" y="18246"/>
                </a:cubicBezTo>
                <a:cubicBezTo>
                  <a:pt x="13937" y="18246"/>
                  <a:pt x="13937" y="18246"/>
                  <a:pt x="13937" y="18246"/>
                </a:cubicBezTo>
                <a:lnTo>
                  <a:pt x="13939" y="18278"/>
                </a:lnTo>
                <a:cubicBezTo>
                  <a:pt x="13951" y="18419"/>
                  <a:pt x="13956" y="18564"/>
                  <a:pt x="13956" y="18711"/>
                </a:cubicBezTo>
                <a:cubicBezTo>
                  <a:pt x="13959" y="18737"/>
                  <a:pt x="13960" y="18764"/>
                  <a:pt x="13960" y="18791"/>
                </a:cubicBezTo>
                <a:cubicBezTo>
                  <a:pt x="13960" y="18809"/>
                  <a:pt x="13960" y="18827"/>
                  <a:pt x="13958" y="18844"/>
                </a:cubicBezTo>
                <a:lnTo>
                  <a:pt x="13957" y="18844"/>
                </a:lnTo>
                <a:lnTo>
                  <a:pt x="13957" y="18846"/>
                </a:lnTo>
                <a:lnTo>
                  <a:pt x="13917" y="18839"/>
                </a:lnTo>
                <a:cubicBezTo>
                  <a:pt x="13840" y="18836"/>
                  <a:pt x="13765" y="18822"/>
                  <a:pt x="13691" y="18796"/>
                </a:cubicBezTo>
                <a:cubicBezTo>
                  <a:pt x="13678" y="18798"/>
                  <a:pt x="13665" y="18794"/>
                  <a:pt x="13653" y="18789"/>
                </a:cubicBezTo>
                <a:lnTo>
                  <a:pt x="13652" y="18784"/>
                </a:lnTo>
                <a:cubicBezTo>
                  <a:pt x="12804" y="18505"/>
                  <a:pt x="12140" y="17189"/>
                  <a:pt x="12021" y="15535"/>
                </a:cubicBezTo>
                <a:cubicBezTo>
                  <a:pt x="12021" y="15535"/>
                  <a:pt x="12020" y="15535"/>
                  <a:pt x="12020" y="15535"/>
                </a:cubicBezTo>
                <a:lnTo>
                  <a:pt x="12019" y="15504"/>
                </a:lnTo>
                <a:cubicBezTo>
                  <a:pt x="12007" y="15362"/>
                  <a:pt x="12001" y="15217"/>
                  <a:pt x="12001" y="15070"/>
                </a:cubicBezTo>
                <a:cubicBezTo>
                  <a:pt x="11998" y="15044"/>
                  <a:pt x="11998" y="15017"/>
                  <a:pt x="11998" y="14991"/>
                </a:cubicBezTo>
                <a:lnTo>
                  <a:pt x="11999" y="14937"/>
                </a:lnTo>
                <a:lnTo>
                  <a:pt x="12000" y="14937"/>
                </a:lnTo>
                <a:close/>
                <a:moveTo>
                  <a:pt x="11968" y="14935"/>
                </a:moveTo>
                <a:lnTo>
                  <a:pt x="11968" y="14937"/>
                </a:lnTo>
                <a:lnTo>
                  <a:pt x="11969" y="14937"/>
                </a:lnTo>
                <a:lnTo>
                  <a:pt x="11971" y="14991"/>
                </a:lnTo>
                <a:cubicBezTo>
                  <a:pt x="11971" y="15017"/>
                  <a:pt x="11970" y="15044"/>
                  <a:pt x="11967" y="15070"/>
                </a:cubicBezTo>
                <a:cubicBezTo>
                  <a:pt x="11967" y="15217"/>
                  <a:pt x="11962" y="15362"/>
                  <a:pt x="11950" y="15504"/>
                </a:cubicBezTo>
                <a:lnTo>
                  <a:pt x="11948" y="15535"/>
                </a:lnTo>
                <a:cubicBezTo>
                  <a:pt x="11948" y="15535"/>
                  <a:pt x="11948" y="15535"/>
                  <a:pt x="11947" y="15535"/>
                </a:cubicBezTo>
                <a:cubicBezTo>
                  <a:pt x="11828" y="17189"/>
                  <a:pt x="11164" y="18505"/>
                  <a:pt x="10316" y="18784"/>
                </a:cubicBezTo>
                <a:lnTo>
                  <a:pt x="10316" y="18789"/>
                </a:lnTo>
                <a:cubicBezTo>
                  <a:pt x="10303" y="18794"/>
                  <a:pt x="10291" y="18798"/>
                  <a:pt x="10277" y="18796"/>
                </a:cubicBezTo>
                <a:cubicBezTo>
                  <a:pt x="10204" y="18822"/>
                  <a:pt x="10128" y="18836"/>
                  <a:pt x="10052" y="18839"/>
                </a:cubicBezTo>
                <a:lnTo>
                  <a:pt x="10011" y="18846"/>
                </a:lnTo>
                <a:lnTo>
                  <a:pt x="10011" y="18844"/>
                </a:lnTo>
                <a:lnTo>
                  <a:pt x="10010" y="18844"/>
                </a:lnTo>
                <a:cubicBezTo>
                  <a:pt x="10009" y="18827"/>
                  <a:pt x="10009" y="18809"/>
                  <a:pt x="10009" y="18791"/>
                </a:cubicBezTo>
                <a:cubicBezTo>
                  <a:pt x="10009" y="18764"/>
                  <a:pt x="10009" y="18737"/>
                  <a:pt x="10012" y="18711"/>
                </a:cubicBezTo>
                <a:cubicBezTo>
                  <a:pt x="10012" y="18564"/>
                  <a:pt x="10018" y="18419"/>
                  <a:pt x="10030" y="18278"/>
                </a:cubicBezTo>
                <a:lnTo>
                  <a:pt x="10031" y="18246"/>
                </a:lnTo>
                <a:cubicBezTo>
                  <a:pt x="10031" y="18246"/>
                  <a:pt x="10032" y="18246"/>
                  <a:pt x="10032" y="18246"/>
                </a:cubicBezTo>
                <a:cubicBezTo>
                  <a:pt x="10151" y="16592"/>
                  <a:pt x="10815" y="15276"/>
                  <a:pt x="11663" y="14998"/>
                </a:cubicBezTo>
                <a:lnTo>
                  <a:pt x="11664" y="14992"/>
                </a:lnTo>
                <a:cubicBezTo>
                  <a:pt x="11676" y="14987"/>
                  <a:pt x="11689" y="14983"/>
                  <a:pt x="11702" y="14985"/>
                </a:cubicBezTo>
                <a:cubicBezTo>
                  <a:pt x="11776" y="14959"/>
                  <a:pt x="11851" y="14945"/>
                  <a:pt x="11928" y="14942"/>
                </a:cubicBezTo>
                <a:close/>
                <a:moveTo>
                  <a:pt x="8001" y="14935"/>
                </a:moveTo>
                <a:lnTo>
                  <a:pt x="8042" y="14942"/>
                </a:lnTo>
                <a:cubicBezTo>
                  <a:pt x="8118" y="14945"/>
                  <a:pt x="8194" y="14959"/>
                  <a:pt x="8267" y="14985"/>
                </a:cubicBezTo>
                <a:cubicBezTo>
                  <a:pt x="8280" y="14983"/>
                  <a:pt x="8293" y="14987"/>
                  <a:pt x="8306" y="14992"/>
                </a:cubicBezTo>
                <a:lnTo>
                  <a:pt x="8306" y="14998"/>
                </a:lnTo>
                <a:cubicBezTo>
                  <a:pt x="9154" y="15276"/>
                  <a:pt x="9818" y="16592"/>
                  <a:pt x="9937" y="18246"/>
                </a:cubicBezTo>
                <a:cubicBezTo>
                  <a:pt x="9937" y="18246"/>
                  <a:pt x="9938" y="18246"/>
                  <a:pt x="9938" y="18246"/>
                </a:cubicBezTo>
                <a:lnTo>
                  <a:pt x="9939" y="18278"/>
                </a:lnTo>
                <a:cubicBezTo>
                  <a:pt x="9951" y="18419"/>
                  <a:pt x="9957" y="18564"/>
                  <a:pt x="9957" y="18711"/>
                </a:cubicBezTo>
                <a:cubicBezTo>
                  <a:pt x="9960" y="18737"/>
                  <a:pt x="9960" y="18764"/>
                  <a:pt x="9960" y="18791"/>
                </a:cubicBezTo>
                <a:cubicBezTo>
                  <a:pt x="9960" y="18809"/>
                  <a:pt x="9960" y="18827"/>
                  <a:pt x="9959" y="18844"/>
                </a:cubicBezTo>
                <a:lnTo>
                  <a:pt x="9958" y="18844"/>
                </a:lnTo>
                <a:lnTo>
                  <a:pt x="9958" y="18846"/>
                </a:lnTo>
                <a:lnTo>
                  <a:pt x="9917" y="18839"/>
                </a:lnTo>
                <a:cubicBezTo>
                  <a:pt x="9841" y="18836"/>
                  <a:pt x="9765" y="18822"/>
                  <a:pt x="9692" y="18796"/>
                </a:cubicBezTo>
                <a:cubicBezTo>
                  <a:pt x="9679" y="18798"/>
                  <a:pt x="9666" y="18794"/>
                  <a:pt x="9653" y="18789"/>
                </a:cubicBezTo>
                <a:lnTo>
                  <a:pt x="9653" y="18784"/>
                </a:lnTo>
                <a:cubicBezTo>
                  <a:pt x="8805" y="18505"/>
                  <a:pt x="8141" y="17189"/>
                  <a:pt x="8022" y="15535"/>
                </a:cubicBezTo>
                <a:cubicBezTo>
                  <a:pt x="8022" y="15535"/>
                  <a:pt x="8021" y="15535"/>
                  <a:pt x="8021" y="15535"/>
                </a:cubicBezTo>
                <a:lnTo>
                  <a:pt x="8019" y="15504"/>
                </a:lnTo>
                <a:cubicBezTo>
                  <a:pt x="8008" y="15362"/>
                  <a:pt x="8002" y="15217"/>
                  <a:pt x="8002" y="15070"/>
                </a:cubicBezTo>
                <a:cubicBezTo>
                  <a:pt x="7999" y="15044"/>
                  <a:pt x="7999" y="15017"/>
                  <a:pt x="7999" y="14991"/>
                </a:cubicBezTo>
                <a:lnTo>
                  <a:pt x="8000" y="14937"/>
                </a:lnTo>
                <a:lnTo>
                  <a:pt x="8001" y="14937"/>
                </a:lnTo>
                <a:close/>
                <a:moveTo>
                  <a:pt x="7969" y="14935"/>
                </a:moveTo>
                <a:lnTo>
                  <a:pt x="7969" y="14937"/>
                </a:lnTo>
                <a:lnTo>
                  <a:pt x="7970" y="14937"/>
                </a:lnTo>
                <a:lnTo>
                  <a:pt x="7971" y="14991"/>
                </a:lnTo>
                <a:cubicBezTo>
                  <a:pt x="7971" y="15017"/>
                  <a:pt x="7971" y="15044"/>
                  <a:pt x="7968" y="15070"/>
                </a:cubicBezTo>
                <a:cubicBezTo>
                  <a:pt x="7968" y="15217"/>
                  <a:pt x="7962" y="15362"/>
                  <a:pt x="7950" y="15504"/>
                </a:cubicBezTo>
                <a:lnTo>
                  <a:pt x="7949" y="15535"/>
                </a:lnTo>
                <a:cubicBezTo>
                  <a:pt x="7949" y="15535"/>
                  <a:pt x="7948" y="15535"/>
                  <a:pt x="7948" y="15535"/>
                </a:cubicBezTo>
                <a:cubicBezTo>
                  <a:pt x="7829" y="17189"/>
                  <a:pt x="7165" y="18505"/>
                  <a:pt x="6317" y="18784"/>
                </a:cubicBezTo>
                <a:lnTo>
                  <a:pt x="6316" y="18789"/>
                </a:lnTo>
                <a:cubicBezTo>
                  <a:pt x="6304" y="18794"/>
                  <a:pt x="6291" y="18798"/>
                  <a:pt x="6278" y="18796"/>
                </a:cubicBezTo>
                <a:cubicBezTo>
                  <a:pt x="6204" y="18822"/>
                  <a:pt x="6129" y="18836"/>
                  <a:pt x="6053" y="18839"/>
                </a:cubicBezTo>
                <a:lnTo>
                  <a:pt x="6012" y="18846"/>
                </a:lnTo>
                <a:lnTo>
                  <a:pt x="6012" y="18844"/>
                </a:lnTo>
                <a:lnTo>
                  <a:pt x="6011" y="18844"/>
                </a:lnTo>
                <a:cubicBezTo>
                  <a:pt x="6010" y="18827"/>
                  <a:pt x="6010" y="18809"/>
                  <a:pt x="6010" y="18791"/>
                </a:cubicBezTo>
                <a:cubicBezTo>
                  <a:pt x="6010" y="18764"/>
                  <a:pt x="6010" y="18737"/>
                  <a:pt x="6013" y="18711"/>
                </a:cubicBezTo>
                <a:cubicBezTo>
                  <a:pt x="6013" y="18564"/>
                  <a:pt x="6018" y="18419"/>
                  <a:pt x="6030" y="18278"/>
                </a:cubicBezTo>
                <a:lnTo>
                  <a:pt x="6032" y="18246"/>
                </a:lnTo>
                <a:cubicBezTo>
                  <a:pt x="6032" y="18246"/>
                  <a:pt x="6032" y="18246"/>
                  <a:pt x="6033" y="18246"/>
                </a:cubicBezTo>
                <a:cubicBezTo>
                  <a:pt x="6152" y="16592"/>
                  <a:pt x="6816" y="15276"/>
                  <a:pt x="7664" y="14998"/>
                </a:cubicBezTo>
                <a:lnTo>
                  <a:pt x="7664" y="14992"/>
                </a:lnTo>
                <a:cubicBezTo>
                  <a:pt x="7677" y="14987"/>
                  <a:pt x="7689" y="14983"/>
                  <a:pt x="7703" y="14985"/>
                </a:cubicBezTo>
                <a:cubicBezTo>
                  <a:pt x="7776" y="14959"/>
                  <a:pt x="7852" y="14945"/>
                  <a:pt x="7928" y="14942"/>
                </a:cubicBezTo>
                <a:close/>
                <a:moveTo>
                  <a:pt x="4002" y="14935"/>
                </a:moveTo>
                <a:lnTo>
                  <a:pt x="4042" y="14942"/>
                </a:lnTo>
                <a:cubicBezTo>
                  <a:pt x="4119" y="14945"/>
                  <a:pt x="4194" y="14959"/>
                  <a:pt x="4268" y="14985"/>
                </a:cubicBezTo>
                <a:cubicBezTo>
                  <a:pt x="4281" y="14983"/>
                  <a:pt x="4294" y="14987"/>
                  <a:pt x="4306" y="14992"/>
                </a:cubicBezTo>
                <a:lnTo>
                  <a:pt x="4307" y="14998"/>
                </a:lnTo>
                <a:cubicBezTo>
                  <a:pt x="5155" y="15276"/>
                  <a:pt x="5819" y="16592"/>
                  <a:pt x="5938" y="18246"/>
                </a:cubicBezTo>
                <a:cubicBezTo>
                  <a:pt x="5938" y="18246"/>
                  <a:pt x="5938" y="18246"/>
                  <a:pt x="5939" y="18246"/>
                </a:cubicBezTo>
                <a:lnTo>
                  <a:pt x="5940" y="18278"/>
                </a:lnTo>
                <a:cubicBezTo>
                  <a:pt x="5952" y="18419"/>
                  <a:pt x="5958" y="18564"/>
                  <a:pt x="5958" y="18711"/>
                </a:cubicBezTo>
                <a:cubicBezTo>
                  <a:pt x="5961" y="18737"/>
                  <a:pt x="5961" y="18764"/>
                  <a:pt x="5961" y="18791"/>
                </a:cubicBezTo>
                <a:cubicBezTo>
                  <a:pt x="5961" y="18809"/>
                  <a:pt x="5961" y="18827"/>
                  <a:pt x="5960" y="18844"/>
                </a:cubicBezTo>
                <a:lnTo>
                  <a:pt x="5958" y="18844"/>
                </a:lnTo>
                <a:lnTo>
                  <a:pt x="5958" y="18846"/>
                </a:lnTo>
                <a:lnTo>
                  <a:pt x="5918" y="18839"/>
                </a:lnTo>
                <a:cubicBezTo>
                  <a:pt x="5841" y="18836"/>
                  <a:pt x="5766" y="18822"/>
                  <a:pt x="5692" y="18796"/>
                </a:cubicBezTo>
                <a:cubicBezTo>
                  <a:pt x="5679" y="18798"/>
                  <a:pt x="5667" y="18794"/>
                  <a:pt x="5654" y="18789"/>
                </a:cubicBezTo>
                <a:lnTo>
                  <a:pt x="5654" y="18784"/>
                </a:lnTo>
                <a:cubicBezTo>
                  <a:pt x="4806" y="18505"/>
                  <a:pt x="4141" y="17189"/>
                  <a:pt x="4023" y="15535"/>
                </a:cubicBezTo>
                <a:cubicBezTo>
                  <a:pt x="4022" y="15535"/>
                  <a:pt x="4022" y="15535"/>
                  <a:pt x="4021" y="15535"/>
                </a:cubicBezTo>
                <a:lnTo>
                  <a:pt x="4020" y="15504"/>
                </a:lnTo>
                <a:cubicBezTo>
                  <a:pt x="4008" y="15362"/>
                  <a:pt x="4002" y="15217"/>
                  <a:pt x="4003" y="15070"/>
                </a:cubicBezTo>
                <a:cubicBezTo>
                  <a:pt x="3999" y="15044"/>
                  <a:pt x="3999" y="15017"/>
                  <a:pt x="3999" y="14991"/>
                </a:cubicBezTo>
                <a:lnTo>
                  <a:pt x="4001" y="14937"/>
                </a:lnTo>
                <a:lnTo>
                  <a:pt x="4002" y="14937"/>
                </a:lnTo>
                <a:close/>
                <a:moveTo>
                  <a:pt x="3969" y="14935"/>
                </a:moveTo>
                <a:lnTo>
                  <a:pt x="3969" y="14937"/>
                </a:lnTo>
                <a:lnTo>
                  <a:pt x="3971" y="14937"/>
                </a:lnTo>
                <a:lnTo>
                  <a:pt x="3972" y="14991"/>
                </a:lnTo>
                <a:cubicBezTo>
                  <a:pt x="3972" y="15017"/>
                  <a:pt x="3972" y="15044"/>
                  <a:pt x="3969" y="15070"/>
                </a:cubicBezTo>
                <a:cubicBezTo>
                  <a:pt x="3969" y="15217"/>
                  <a:pt x="3963" y="15362"/>
                  <a:pt x="3951" y="15504"/>
                </a:cubicBezTo>
                <a:lnTo>
                  <a:pt x="3950" y="15535"/>
                </a:lnTo>
                <a:cubicBezTo>
                  <a:pt x="3949" y="15535"/>
                  <a:pt x="3949" y="15535"/>
                  <a:pt x="3949" y="15535"/>
                </a:cubicBezTo>
                <a:cubicBezTo>
                  <a:pt x="3830" y="17189"/>
                  <a:pt x="3166" y="18505"/>
                  <a:pt x="2317" y="18784"/>
                </a:cubicBezTo>
                <a:lnTo>
                  <a:pt x="2317" y="18789"/>
                </a:lnTo>
                <a:cubicBezTo>
                  <a:pt x="2305" y="18794"/>
                  <a:pt x="2292" y="18798"/>
                  <a:pt x="2279" y="18796"/>
                </a:cubicBezTo>
                <a:cubicBezTo>
                  <a:pt x="2205" y="18822"/>
                  <a:pt x="2130" y="18836"/>
                  <a:pt x="2053" y="18839"/>
                </a:cubicBezTo>
                <a:lnTo>
                  <a:pt x="2013" y="18846"/>
                </a:lnTo>
                <a:lnTo>
                  <a:pt x="2013" y="18844"/>
                </a:lnTo>
                <a:lnTo>
                  <a:pt x="2012" y="18844"/>
                </a:lnTo>
                <a:cubicBezTo>
                  <a:pt x="2010" y="18827"/>
                  <a:pt x="2010" y="18809"/>
                  <a:pt x="2010" y="18791"/>
                </a:cubicBezTo>
                <a:cubicBezTo>
                  <a:pt x="2010" y="18764"/>
                  <a:pt x="2010" y="18737"/>
                  <a:pt x="2013" y="18711"/>
                </a:cubicBezTo>
                <a:cubicBezTo>
                  <a:pt x="2013" y="18564"/>
                  <a:pt x="2019" y="18419"/>
                  <a:pt x="2031" y="18278"/>
                </a:cubicBezTo>
                <a:lnTo>
                  <a:pt x="2032" y="18246"/>
                </a:lnTo>
                <a:cubicBezTo>
                  <a:pt x="2033" y="18246"/>
                  <a:pt x="2033" y="18246"/>
                  <a:pt x="2034" y="18246"/>
                </a:cubicBezTo>
                <a:cubicBezTo>
                  <a:pt x="2152" y="16592"/>
                  <a:pt x="2817" y="15276"/>
                  <a:pt x="3665" y="14998"/>
                </a:cubicBezTo>
                <a:lnTo>
                  <a:pt x="3665" y="14992"/>
                </a:lnTo>
                <a:cubicBezTo>
                  <a:pt x="3678" y="14987"/>
                  <a:pt x="3690" y="14983"/>
                  <a:pt x="3703" y="14985"/>
                </a:cubicBezTo>
                <a:cubicBezTo>
                  <a:pt x="3777" y="14959"/>
                  <a:pt x="3852" y="14945"/>
                  <a:pt x="3929" y="14942"/>
                </a:cubicBezTo>
                <a:close/>
                <a:moveTo>
                  <a:pt x="3" y="14935"/>
                </a:moveTo>
                <a:lnTo>
                  <a:pt x="43" y="14942"/>
                </a:lnTo>
                <a:cubicBezTo>
                  <a:pt x="120" y="14945"/>
                  <a:pt x="195" y="14959"/>
                  <a:pt x="269" y="14985"/>
                </a:cubicBezTo>
                <a:cubicBezTo>
                  <a:pt x="282" y="14983"/>
                  <a:pt x="294" y="14987"/>
                  <a:pt x="307" y="14992"/>
                </a:cubicBezTo>
                <a:lnTo>
                  <a:pt x="307" y="14998"/>
                </a:lnTo>
                <a:cubicBezTo>
                  <a:pt x="1155" y="15276"/>
                  <a:pt x="1820" y="16592"/>
                  <a:pt x="1938" y="18246"/>
                </a:cubicBezTo>
                <a:cubicBezTo>
                  <a:pt x="1939" y="18246"/>
                  <a:pt x="1939" y="18246"/>
                  <a:pt x="1940" y="18246"/>
                </a:cubicBezTo>
                <a:lnTo>
                  <a:pt x="1941" y="18278"/>
                </a:lnTo>
                <a:cubicBezTo>
                  <a:pt x="1953" y="18419"/>
                  <a:pt x="1959" y="18564"/>
                  <a:pt x="1959" y="18711"/>
                </a:cubicBezTo>
                <a:cubicBezTo>
                  <a:pt x="1962" y="18737"/>
                  <a:pt x="1962" y="18764"/>
                  <a:pt x="1962" y="18791"/>
                </a:cubicBezTo>
                <a:cubicBezTo>
                  <a:pt x="1962" y="18809"/>
                  <a:pt x="1962" y="18827"/>
                  <a:pt x="1960" y="18844"/>
                </a:cubicBezTo>
                <a:lnTo>
                  <a:pt x="1959" y="18844"/>
                </a:lnTo>
                <a:lnTo>
                  <a:pt x="1959" y="18846"/>
                </a:lnTo>
                <a:lnTo>
                  <a:pt x="1919" y="18839"/>
                </a:lnTo>
                <a:cubicBezTo>
                  <a:pt x="1842" y="18836"/>
                  <a:pt x="1767" y="18822"/>
                  <a:pt x="1693" y="18796"/>
                </a:cubicBezTo>
                <a:cubicBezTo>
                  <a:pt x="1680" y="18798"/>
                  <a:pt x="1667" y="18794"/>
                  <a:pt x="1655" y="18789"/>
                </a:cubicBezTo>
                <a:lnTo>
                  <a:pt x="1655" y="18784"/>
                </a:lnTo>
                <a:cubicBezTo>
                  <a:pt x="806" y="18505"/>
                  <a:pt x="142" y="17189"/>
                  <a:pt x="23" y="15535"/>
                </a:cubicBezTo>
                <a:cubicBezTo>
                  <a:pt x="23" y="15535"/>
                  <a:pt x="23" y="15535"/>
                  <a:pt x="22" y="15535"/>
                </a:cubicBezTo>
                <a:lnTo>
                  <a:pt x="21" y="15504"/>
                </a:lnTo>
                <a:cubicBezTo>
                  <a:pt x="9" y="15362"/>
                  <a:pt x="3" y="15217"/>
                  <a:pt x="3" y="15070"/>
                </a:cubicBezTo>
                <a:cubicBezTo>
                  <a:pt x="0" y="15044"/>
                  <a:pt x="0" y="15017"/>
                  <a:pt x="0" y="14991"/>
                </a:cubicBezTo>
                <a:lnTo>
                  <a:pt x="1" y="14937"/>
                </a:lnTo>
                <a:lnTo>
                  <a:pt x="3" y="14937"/>
                </a:lnTo>
                <a:close/>
                <a:moveTo>
                  <a:pt x="18346" y="11563"/>
                </a:moveTo>
                <a:cubicBezTo>
                  <a:pt x="18472" y="12843"/>
                  <a:pt x="18980" y="13857"/>
                  <a:pt x="19630" y="14137"/>
                </a:cubicBezTo>
                <a:cubicBezTo>
                  <a:pt x="19504" y="12857"/>
                  <a:pt x="18997" y="11842"/>
                  <a:pt x="18346" y="11563"/>
                </a:cubicBezTo>
                <a:close/>
                <a:moveTo>
                  <a:pt x="17620" y="11563"/>
                </a:moveTo>
                <a:cubicBezTo>
                  <a:pt x="16970" y="11842"/>
                  <a:pt x="16462" y="12857"/>
                  <a:pt x="16336" y="14137"/>
                </a:cubicBezTo>
                <a:cubicBezTo>
                  <a:pt x="16986" y="13857"/>
                  <a:pt x="17494" y="12843"/>
                  <a:pt x="17620" y="11563"/>
                </a:cubicBezTo>
                <a:close/>
                <a:moveTo>
                  <a:pt x="14347" y="11563"/>
                </a:moveTo>
                <a:cubicBezTo>
                  <a:pt x="14473" y="12843"/>
                  <a:pt x="14981" y="13857"/>
                  <a:pt x="15631" y="14137"/>
                </a:cubicBezTo>
                <a:cubicBezTo>
                  <a:pt x="15505" y="12857"/>
                  <a:pt x="14997" y="11842"/>
                  <a:pt x="14347" y="11563"/>
                </a:cubicBezTo>
                <a:close/>
                <a:moveTo>
                  <a:pt x="13621" y="11563"/>
                </a:moveTo>
                <a:cubicBezTo>
                  <a:pt x="12970" y="11842"/>
                  <a:pt x="12463" y="12857"/>
                  <a:pt x="12337" y="14137"/>
                </a:cubicBezTo>
                <a:cubicBezTo>
                  <a:pt x="12987" y="13857"/>
                  <a:pt x="13495" y="12843"/>
                  <a:pt x="13621" y="11563"/>
                </a:cubicBezTo>
                <a:close/>
                <a:moveTo>
                  <a:pt x="10348" y="11563"/>
                </a:moveTo>
                <a:cubicBezTo>
                  <a:pt x="10474" y="12843"/>
                  <a:pt x="10981" y="13857"/>
                  <a:pt x="11632" y="14137"/>
                </a:cubicBezTo>
                <a:cubicBezTo>
                  <a:pt x="11506" y="12857"/>
                  <a:pt x="10998" y="11842"/>
                  <a:pt x="10348" y="11563"/>
                </a:cubicBezTo>
                <a:close/>
                <a:moveTo>
                  <a:pt x="9621" y="11563"/>
                </a:moveTo>
                <a:cubicBezTo>
                  <a:pt x="8971" y="11842"/>
                  <a:pt x="8463" y="12857"/>
                  <a:pt x="8337" y="14137"/>
                </a:cubicBezTo>
                <a:cubicBezTo>
                  <a:pt x="8988" y="13857"/>
                  <a:pt x="9496" y="12843"/>
                  <a:pt x="9621" y="11563"/>
                </a:cubicBezTo>
                <a:close/>
                <a:moveTo>
                  <a:pt x="6348" y="11563"/>
                </a:moveTo>
                <a:cubicBezTo>
                  <a:pt x="6474" y="12843"/>
                  <a:pt x="6982" y="13857"/>
                  <a:pt x="7632" y="14137"/>
                </a:cubicBezTo>
                <a:cubicBezTo>
                  <a:pt x="7507" y="12857"/>
                  <a:pt x="6999" y="11842"/>
                  <a:pt x="6348" y="11563"/>
                </a:cubicBezTo>
                <a:close/>
                <a:moveTo>
                  <a:pt x="5622" y="11563"/>
                </a:moveTo>
                <a:cubicBezTo>
                  <a:pt x="4972" y="11842"/>
                  <a:pt x="4464" y="12857"/>
                  <a:pt x="4338" y="14137"/>
                </a:cubicBezTo>
                <a:cubicBezTo>
                  <a:pt x="4989" y="13857"/>
                  <a:pt x="5496" y="12843"/>
                  <a:pt x="5622" y="11563"/>
                </a:cubicBezTo>
                <a:close/>
                <a:moveTo>
                  <a:pt x="2349" y="11563"/>
                </a:moveTo>
                <a:cubicBezTo>
                  <a:pt x="2475" y="12843"/>
                  <a:pt x="2983" y="13857"/>
                  <a:pt x="3633" y="14137"/>
                </a:cubicBezTo>
                <a:cubicBezTo>
                  <a:pt x="3507" y="12857"/>
                  <a:pt x="2999" y="11842"/>
                  <a:pt x="2349" y="11563"/>
                </a:cubicBezTo>
                <a:close/>
                <a:moveTo>
                  <a:pt x="1623" y="11563"/>
                </a:moveTo>
                <a:cubicBezTo>
                  <a:pt x="973" y="11842"/>
                  <a:pt x="465" y="12857"/>
                  <a:pt x="339" y="14137"/>
                </a:cubicBezTo>
                <a:cubicBezTo>
                  <a:pt x="989" y="13857"/>
                  <a:pt x="1497" y="12843"/>
                  <a:pt x="1623" y="11563"/>
                </a:cubicBezTo>
                <a:close/>
                <a:moveTo>
                  <a:pt x="21600" y="10967"/>
                </a:moveTo>
                <a:lnTo>
                  <a:pt x="21600" y="11574"/>
                </a:lnTo>
                <a:lnTo>
                  <a:pt x="21383" y="11701"/>
                </a:lnTo>
                <a:cubicBezTo>
                  <a:pt x="20848" y="12100"/>
                  <a:pt x="20445" y="13017"/>
                  <a:pt x="20335" y="14137"/>
                </a:cubicBezTo>
                <a:cubicBezTo>
                  <a:pt x="20904" y="13892"/>
                  <a:pt x="21364" y="13085"/>
                  <a:pt x="21555" y="12029"/>
                </a:cubicBezTo>
                <a:lnTo>
                  <a:pt x="21600" y="11702"/>
                </a:lnTo>
                <a:lnTo>
                  <a:pt x="21600" y="13146"/>
                </a:lnTo>
                <a:lnTo>
                  <a:pt x="21590" y="13178"/>
                </a:lnTo>
                <a:cubicBezTo>
                  <a:pt x="21292" y="13998"/>
                  <a:pt x="20834" y="14582"/>
                  <a:pt x="20304" y="14758"/>
                </a:cubicBezTo>
                <a:lnTo>
                  <a:pt x="20303" y="14763"/>
                </a:lnTo>
                <a:cubicBezTo>
                  <a:pt x="20291" y="14768"/>
                  <a:pt x="20278" y="14772"/>
                  <a:pt x="20265" y="14770"/>
                </a:cubicBezTo>
                <a:cubicBezTo>
                  <a:pt x="20191" y="14797"/>
                  <a:pt x="20116" y="14811"/>
                  <a:pt x="20040" y="14813"/>
                </a:cubicBezTo>
                <a:lnTo>
                  <a:pt x="19999" y="14821"/>
                </a:lnTo>
                <a:lnTo>
                  <a:pt x="19999" y="14819"/>
                </a:lnTo>
                <a:lnTo>
                  <a:pt x="19998" y="14819"/>
                </a:lnTo>
                <a:cubicBezTo>
                  <a:pt x="19997" y="14801"/>
                  <a:pt x="19996" y="14783"/>
                  <a:pt x="19996" y="14765"/>
                </a:cubicBezTo>
                <a:cubicBezTo>
                  <a:pt x="19996" y="14738"/>
                  <a:pt x="19997" y="14711"/>
                  <a:pt x="20000" y="14685"/>
                </a:cubicBezTo>
                <a:cubicBezTo>
                  <a:pt x="20000" y="14536"/>
                  <a:pt x="20005" y="14391"/>
                  <a:pt x="20017" y="14248"/>
                </a:cubicBezTo>
                <a:lnTo>
                  <a:pt x="20019" y="14216"/>
                </a:lnTo>
                <a:cubicBezTo>
                  <a:pt x="20019" y="14216"/>
                  <a:pt x="20019" y="14216"/>
                  <a:pt x="20020" y="14216"/>
                </a:cubicBezTo>
                <a:cubicBezTo>
                  <a:pt x="20124" y="12757"/>
                  <a:pt x="20645" y="11559"/>
                  <a:pt x="21342" y="11094"/>
                </a:cubicBezTo>
                <a:close/>
                <a:moveTo>
                  <a:pt x="18010" y="10878"/>
                </a:moveTo>
                <a:lnTo>
                  <a:pt x="18050" y="10886"/>
                </a:lnTo>
                <a:cubicBezTo>
                  <a:pt x="18127" y="10889"/>
                  <a:pt x="18202" y="10903"/>
                  <a:pt x="18276" y="10929"/>
                </a:cubicBezTo>
                <a:cubicBezTo>
                  <a:pt x="18289" y="10927"/>
                  <a:pt x="18302" y="10931"/>
                  <a:pt x="18314" y="10936"/>
                </a:cubicBezTo>
                <a:lnTo>
                  <a:pt x="18315" y="10942"/>
                </a:lnTo>
                <a:cubicBezTo>
                  <a:pt x="19163" y="11222"/>
                  <a:pt x="19827" y="12549"/>
                  <a:pt x="19946" y="14216"/>
                </a:cubicBezTo>
                <a:cubicBezTo>
                  <a:pt x="19946" y="14216"/>
                  <a:pt x="19947" y="14216"/>
                  <a:pt x="19947" y="14216"/>
                </a:cubicBezTo>
                <a:lnTo>
                  <a:pt x="19948" y="14248"/>
                </a:lnTo>
                <a:cubicBezTo>
                  <a:pt x="19960" y="14391"/>
                  <a:pt x="19966" y="14536"/>
                  <a:pt x="19966" y="14685"/>
                </a:cubicBezTo>
                <a:cubicBezTo>
                  <a:pt x="19969" y="14711"/>
                  <a:pt x="19969" y="14738"/>
                  <a:pt x="19969" y="14765"/>
                </a:cubicBezTo>
                <a:cubicBezTo>
                  <a:pt x="19969" y="14783"/>
                  <a:pt x="19969" y="14801"/>
                  <a:pt x="19968" y="14819"/>
                </a:cubicBezTo>
                <a:lnTo>
                  <a:pt x="19967" y="14819"/>
                </a:lnTo>
                <a:lnTo>
                  <a:pt x="19967" y="14821"/>
                </a:lnTo>
                <a:lnTo>
                  <a:pt x="19926" y="14813"/>
                </a:lnTo>
                <a:cubicBezTo>
                  <a:pt x="19850" y="14811"/>
                  <a:pt x="19774" y="14797"/>
                  <a:pt x="19701" y="14770"/>
                </a:cubicBezTo>
                <a:cubicBezTo>
                  <a:pt x="19687" y="14772"/>
                  <a:pt x="19675" y="14768"/>
                  <a:pt x="19662" y="14763"/>
                </a:cubicBezTo>
                <a:lnTo>
                  <a:pt x="19662" y="14758"/>
                </a:lnTo>
                <a:cubicBezTo>
                  <a:pt x="18814" y="14477"/>
                  <a:pt x="18150" y="13151"/>
                  <a:pt x="18031" y="11484"/>
                </a:cubicBezTo>
                <a:cubicBezTo>
                  <a:pt x="18030" y="11483"/>
                  <a:pt x="18030" y="11483"/>
                  <a:pt x="18030" y="11483"/>
                </a:cubicBezTo>
                <a:lnTo>
                  <a:pt x="18028" y="11452"/>
                </a:lnTo>
                <a:cubicBezTo>
                  <a:pt x="18016" y="11309"/>
                  <a:pt x="18011" y="11163"/>
                  <a:pt x="18011" y="11015"/>
                </a:cubicBezTo>
                <a:cubicBezTo>
                  <a:pt x="18008" y="10988"/>
                  <a:pt x="18007" y="10961"/>
                  <a:pt x="18007" y="10935"/>
                </a:cubicBezTo>
                <a:lnTo>
                  <a:pt x="18009" y="10881"/>
                </a:lnTo>
                <a:lnTo>
                  <a:pt x="18010" y="10881"/>
                </a:lnTo>
                <a:close/>
                <a:moveTo>
                  <a:pt x="17956" y="10878"/>
                </a:moveTo>
                <a:lnTo>
                  <a:pt x="17956" y="10881"/>
                </a:lnTo>
                <a:lnTo>
                  <a:pt x="17958" y="10881"/>
                </a:lnTo>
                <a:lnTo>
                  <a:pt x="17959" y="10935"/>
                </a:lnTo>
                <a:cubicBezTo>
                  <a:pt x="17959" y="10961"/>
                  <a:pt x="17959" y="10988"/>
                  <a:pt x="17956" y="11015"/>
                </a:cubicBezTo>
                <a:cubicBezTo>
                  <a:pt x="17956" y="11163"/>
                  <a:pt x="17950" y="11309"/>
                  <a:pt x="17938" y="11452"/>
                </a:cubicBezTo>
                <a:lnTo>
                  <a:pt x="17937" y="11483"/>
                </a:lnTo>
                <a:cubicBezTo>
                  <a:pt x="17936" y="11483"/>
                  <a:pt x="17936" y="11483"/>
                  <a:pt x="17936" y="11484"/>
                </a:cubicBezTo>
                <a:cubicBezTo>
                  <a:pt x="17817" y="13151"/>
                  <a:pt x="17153" y="14477"/>
                  <a:pt x="16304" y="14758"/>
                </a:cubicBezTo>
                <a:lnTo>
                  <a:pt x="16304" y="14763"/>
                </a:lnTo>
                <a:cubicBezTo>
                  <a:pt x="16292" y="14768"/>
                  <a:pt x="16279" y="14772"/>
                  <a:pt x="16266" y="14770"/>
                </a:cubicBezTo>
                <a:cubicBezTo>
                  <a:pt x="16192" y="14797"/>
                  <a:pt x="16117" y="14811"/>
                  <a:pt x="16040" y="14813"/>
                </a:cubicBezTo>
                <a:lnTo>
                  <a:pt x="16000" y="14821"/>
                </a:lnTo>
                <a:lnTo>
                  <a:pt x="16000" y="14819"/>
                </a:lnTo>
                <a:lnTo>
                  <a:pt x="15999" y="14819"/>
                </a:lnTo>
                <a:cubicBezTo>
                  <a:pt x="15997" y="14801"/>
                  <a:pt x="15997" y="14783"/>
                  <a:pt x="15997" y="14765"/>
                </a:cubicBezTo>
                <a:cubicBezTo>
                  <a:pt x="15997" y="14738"/>
                  <a:pt x="15997" y="14711"/>
                  <a:pt x="16000" y="14685"/>
                </a:cubicBezTo>
                <a:cubicBezTo>
                  <a:pt x="16000" y="14536"/>
                  <a:pt x="16006" y="14391"/>
                  <a:pt x="16018" y="14248"/>
                </a:cubicBezTo>
                <a:lnTo>
                  <a:pt x="16019" y="14216"/>
                </a:lnTo>
                <a:cubicBezTo>
                  <a:pt x="16020" y="14216"/>
                  <a:pt x="16020" y="14216"/>
                  <a:pt x="16021" y="14216"/>
                </a:cubicBezTo>
                <a:cubicBezTo>
                  <a:pt x="16139" y="12549"/>
                  <a:pt x="16804" y="11222"/>
                  <a:pt x="17652" y="10942"/>
                </a:cubicBezTo>
                <a:lnTo>
                  <a:pt x="17652" y="10936"/>
                </a:lnTo>
                <a:cubicBezTo>
                  <a:pt x="17664" y="10931"/>
                  <a:pt x="17677" y="10927"/>
                  <a:pt x="17690" y="10929"/>
                </a:cubicBezTo>
                <a:cubicBezTo>
                  <a:pt x="17764" y="10903"/>
                  <a:pt x="17839" y="10889"/>
                  <a:pt x="17916" y="10886"/>
                </a:cubicBezTo>
                <a:close/>
                <a:moveTo>
                  <a:pt x="14011" y="10878"/>
                </a:moveTo>
                <a:lnTo>
                  <a:pt x="14051" y="10886"/>
                </a:lnTo>
                <a:cubicBezTo>
                  <a:pt x="14128" y="10889"/>
                  <a:pt x="14203" y="10903"/>
                  <a:pt x="14277" y="10929"/>
                </a:cubicBezTo>
                <a:cubicBezTo>
                  <a:pt x="14290" y="10927"/>
                  <a:pt x="14303" y="10931"/>
                  <a:pt x="14315" y="10936"/>
                </a:cubicBezTo>
                <a:lnTo>
                  <a:pt x="14315" y="10942"/>
                </a:lnTo>
                <a:cubicBezTo>
                  <a:pt x="15163" y="11222"/>
                  <a:pt x="15828" y="12549"/>
                  <a:pt x="15947" y="14216"/>
                </a:cubicBezTo>
                <a:cubicBezTo>
                  <a:pt x="15947" y="14216"/>
                  <a:pt x="15947" y="14216"/>
                  <a:pt x="15948" y="14216"/>
                </a:cubicBezTo>
                <a:lnTo>
                  <a:pt x="15949" y="14248"/>
                </a:lnTo>
                <a:cubicBezTo>
                  <a:pt x="15961" y="14391"/>
                  <a:pt x="15967" y="14536"/>
                  <a:pt x="15967" y="14685"/>
                </a:cubicBezTo>
                <a:cubicBezTo>
                  <a:pt x="15970" y="14711"/>
                  <a:pt x="15970" y="14738"/>
                  <a:pt x="15970" y="14765"/>
                </a:cubicBezTo>
                <a:cubicBezTo>
                  <a:pt x="15970" y="14783"/>
                  <a:pt x="15970" y="14801"/>
                  <a:pt x="15968" y="14819"/>
                </a:cubicBezTo>
                <a:lnTo>
                  <a:pt x="15967" y="14819"/>
                </a:lnTo>
                <a:lnTo>
                  <a:pt x="15967" y="14821"/>
                </a:lnTo>
                <a:lnTo>
                  <a:pt x="15927" y="14813"/>
                </a:lnTo>
                <a:cubicBezTo>
                  <a:pt x="15850" y="14811"/>
                  <a:pt x="15775" y="14797"/>
                  <a:pt x="15701" y="14770"/>
                </a:cubicBezTo>
                <a:cubicBezTo>
                  <a:pt x="15688" y="14772"/>
                  <a:pt x="15675" y="14768"/>
                  <a:pt x="15663" y="14763"/>
                </a:cubicBezTo>
                <a:lnTo>
                  <a:pt x="15663" y="14758"/>
                </a:lnTo>
                <a:cubicBezTo>
                  <a:pt x="14815" y="14477"/>
                  <a:pt x="14150" y="13151"/>
                  <a:pt x="14031" y="11484"/>
                </a:cubicBezTo>
                <a:cubicBezTo>
                  <a:pt x="14031" y="11483"/>
                  <a:pt x="14031" y="11483"/>
                  <a:pt x="14030" y="11483"/>
                </a:cubicBezTo>
                <a:lnTo>
                  <a:pt x="14029" y="11452"/>
                </a:lnTo>
                <a:cubicBezTo>
                  <a:pt x="14017" y="11309"/>
                  <a:pt x="14011" y="11163"/>
                  <a:pt x="14011" y="11015"/>
                </a:cubicBezTo>
                <a:cubicBezTo>
                  <a:pt x="14008" y="10988"/>
                  <a:pt x="14008" y="10961"/>
                  <a:pt x="14008" y="10935"/>
                </a:cubicBezTo>
                <a:lnTo>
                  <a:pt x="14010" y="10881"/>
                </a:lnTo>
                <a:lnTo>
                  <a:pt x="14011" y="10881"/>
                </a:lnTo>
                <a:close/>
                <a:moveTo>
                  <a:pt x="13957" y="10878"/>
                </a:moveTo>
                <a:lnTo>
                  <a:pt x="13957" y="10881"/>
                </a:lnTo>
                <a:lnTo>
                  <a:pt x="13958" y="10881"/>
                </a:lnTo>
                <a:lnTo>
                  <a:pt x="13960" y="10935"/>
                </a:lnTo>
                <a:cubicBezTo>
                  <a:pt x="13960" y="10961"/>
                  <a:pt x="13959" y="10988"/>
                  <a:pt x="13956" y="11015"/>
                </a:cubicBezTo>
                <a:cubicBezTo>
                  <a:pt x="13956" y="11163"/>
                  <a:pt x="13951" y="11309"/>
                  <a:pt x="13939" y="11452"/>
                </a:cubicBezTo>
                <a:lnTo>
                  <a:pt x="13937" y="11483"/>
                </a:lnTo>
                <a:cubicBezTo>
                  <a:pt x="13937" y="11483"/>
                  <a:pt x="13937" y="11483"/>
                  <a:pt x="13936" y="11484"/>
                </a:cubicBezTo>
                <a:cubicBezTo>
                  <a:pt x="13817" y="13151"/>
                  <a:pt x="13153" y="14477"/>
                  <a:pt x="12305" y="14758"/>
                </a:cubicBezTo>
                <a:lnTo>
                  <a:pt x="12305" y="14763"/>
                </a:lnTo>
                <a:cubicBezTo>
                  <a:pt x="12292" y="14768"/>
                  <a:pt x="12280" y="14772"/>
                  <a:pt x="12267" y="14770"/>
                </a:cubicBezTo>
                <a:cubicBezTo>
                  <a:pt x="12193" y="14797"/>
                  <a:pt x="12117" y="14811"/>
                  <a:pt x="12041" y="14813"/>
                </a:cubicBezTo>
                <a:lnTo>
                  <a:pt x="12001" y="14821"/>
                </a:lnTo>
                <a:lnTo>
                  <a:pt x="12000" y="14819"/>
                </a:lnTo>
                <a:lnTo>
                  <a:pt x="11999" y="14819"/>
                </a:lnTo>
                <a:cubicBezTo>
                  <a:pt x="11998" y="14801"/>
                  <a:pt x="11998" y="14783"/>
                  <a:pt x="11998" y="14765"/>
                </a:cubicBezTo>
                <a:cubicBezTo>
                  <a:pt x="11998" y="14738"/>
                  <a:pt x="11998" y="14711"/>
                  <a:pt x="12001" y="14685"/>
                </a:cubicBezTo>
                <a:cubicBezTo>
                  <a:pt x="12001" y="14536"/>
                  <a:pt x="12007" y="14391"/>
                  <a:pt x="12019" y="14248"/>
                </a:cubicBezTo>
                <a:lnTo>
                  <a:pt x="12020" y="14216"/>
                </a:lnTo>
                <a:cubicBezTo>
                  <a:pt x="12020" y="14216"/>
                  <a:pt x="12021" y="14216"/>
                  <a:pt x="12021" y="14216"/>
                </a:cubicBezTo>
                <a:cubicBezTo>
                  <a:pt x="12140" y="12549"/>
                  <a:pt x="12804" y="11222"/>
                  <a:pt x="13652" y="10942"/>
                </a:cubicBezTo>
                <a:lnTo>
                  <a:pt x="13653" y="10936"/>
                </a:lnTo>
                <a:cubicBezTo>
                  <a:pt x="13665" y="10931"/>
                  <a:pt x="13678" y="10927"/>
                  <a:pt x="13691" y="10929"/>
                </a:cubicBezTo>
                <a:cubicBezTo>
                  <a:pt x="13765" y="10903"/>
                  <a:pt x="13840" y="10889"/>
                  <a:pt x="13917" y="10886"/>
                </a:cubicBezTo>
                <a:close/>
                <a:moveTo>
                  <a:pt x="10011" y="10878"/>
                </a:moveTo>
                <a:lnTo>
                  <a:pt x="10052" y="10886"/>
                </a:lnTo>
                <a:cubicBezTo>
                  <a:pt x="10128" y="10889"/>
                  <a:pt x="10204" y="10903"/>
                  <a:pt x="10277" y="10929"/>
                </a:cubicBezTo>
                <a:cubicBezTo>
                  <a:pt x="10291" y="10927"/>
                  <a:pt x="10303" y="10931"/>
                  <a:pt x="10316" y="10936"/>
                </a:cubicBezTo>
                <a:lnTo>
                  <a:pt x="10316" y="10942"/>
                </a:lnTo>
                <a:cubicBezTo>
                  <a:pt x="11164" y="11222"/>
                  <a:pt x="11828" y="12549"/>
                  <a:pt x="11947" y="14216"/>
                </a:cubicBezTo>
                <a:cubicBezTo>
                  <a:pt x="11948" y="14216"/>
                  <a:pt x="11948" y="14216"/>
                  <a:pt x="11948" y="14216"/>
                </a:cubicBezTo>
                <a:lnTo>
                  <a:pt x="11950" y="14248"/>
                </a:lnTo>
                <a:cubicBezTo>
                  <a:pt x="11962" y="14391"/>
                  <a:pt x="11967" y="14536"/>
                  <a:pt x="11967" y="14685"/>
                </a:cubicBezTo>
                <a:cubicBezTo>
                  <a:pt x="11970" y="14711"/>
                  <a:pt x="11971" y="14738"/>
                  <a:pt x="11971" y="14765"/>
                </a:cubicBezTo>
                <a:cubicBezTo>
                  <a:pt x="11971" y="14783"/>
                  <a:pt x="11971" y="14801"/>
                  <a:pt x="11969" y="14819"/>
                </a:cubicBezTo>
                <a:lnTo>
                  <a:pt x="11968" y="14819"/>
                </a:lnTo>
                <a:lnTo>
                  <a:pt x="11968" y="14821"/>
                </a:lnTo>
                <a:lnTo>
                  <a:pt x="11927" y="14813"/>
                </a:lnTo>
                <a:cubicBezTo>
                  <a:pt x="11851" y="14811"/>
                  <a:pt x="11776" y="14797"/>
                  <a:pt x="11702" y="14770"/>
                </a:cubicBezTo>
                <a:cubicBezTo>
                  <a:pt x="11689" y="14772"/>
                  <a:pt x="11676" y="14768"/>
                  <a:pt x="11664" y="14763"/>
                </a:cubicBezTo>
                <a:lnTo>
                  <a:pt x="11663" y="14758"/>
                </a:lnTo>
                <a:cubicBezTo>
                  <a:pt x="10815" y="14477"/>
                  <a:pt x="10151" y="13151"/>
                  <a:pt x="10032" y="11484"/>
                </a:cubicBezTo>
                <a:cubicBezTo>
                  <a:pt x="10032" y="11483"/>
                  <a:pt x="10031" y="11483"/>
                  <a:pt x="10031" y="11483"/>
                </a:cubicBezTo>
                <a:lnTo>
                  <a:pt x="10030" y="11452"/>
                </a:lnTo>
                <a:cubicBezTo>
                  <a:pt x="10018" y="11309"/>
                  <a:pt x="10012" y="11163"/>
                  <a:pt x="10012" y="11015"/>
                </a:cubicBezTo>
                <a:cubicBezTo>
                  <a:pt x="10009" y="10988"/>
                  <a:pt x="10009" y="10961"/>
                  <a:pt x="10009" y="10935"/>
                </a:cubicBezTo>
                <a:lnTo>
                  <a:pt x="10010" y="10881"/>
                </a:lnTo>
                <a:lnTo>
                  <a:pt x="10011" y="10881"/>
                </a:lnTo>
                <a:close/>
                <a:moveTo>
                  <a:pt x="9958" y="10878"/>
                </a:moveTo>
                <a:lnTo>
                  <a:pt x="9958" y="10881"/>
                </a:lnTo>
                <a:lnTo>
                  <a:pt x="9959" y="10881"/>
                </a:lnTo>
                <a:lnTo>
                  <a:pt x="9960" y="10935"/>
                </a:lnTo>
                <a:cubicBezTo>
                  <a:pt x="9960" y="10961"/>
                  <a:pt x="9960" y="10988"/>
                  <a:pt x="9957" y="11015"/>
                </a:cubicBezTo>
                <a:cubicBezTo>
                  <a:pt x="9957" y="11163"/>
                  <a:pt x="9951" y="11309"/>
                  <a:pt x="9939" y="11452"/>
                </a:cubicBezTo>
                <a:lnTo>
                  <a:pt x="9938" y="11483"/>
                </a:lnTo>
                <a:cubicBezTo>
                  <a:pt x="9938" y="11483"/>
                  <a:pt x="9937" y="11483"/>
                  <a:pt x="9937" y="11484"/>
                </a:cubicBezTo>
                <a:cubicBezTo>
                  <a:pt x="9818" y="13151"/>
                  <a:pt x="9154" y="14477"/>
                  <a:pt x="8306" y="14758"/>
                </a:cubicBezTo>
                <a:lnTo>
                  <a:pt x="8306" y="14763"/>
                </a:lnTo>
                <a:cubicBezTo>
                  <a:pt x="8293" y="14768"/>
                  <a:pt x="8280" y="14772"/>
                  <a:pt x="8267" y="14770"/>
                </a:cubicBezTo>
                <a:cubicBezTo>
                  <a:pt x="8194" y="14797"/>
                  <a:pt x="8118" y="14811"/>
                  <a:pt x="8042" y="14813"/>
                </a:cubicBezTo>
                <a:lnTo>
                  <a:pt x="8001" y="14821"/>
                </a:lnTo>
                <a:lnTo>
                  <a:pt x="8001" y="14819"/>
                </a:lnTo>
                <a:lnTo>
                  <a:pt x="8000" y="14819"/>
                </a:lnTo>
                <a:cubicBezTo>
                  <a:pt x="7999" y="14801"/>
                  <a:pt x="7999" y="14783"/>
                  <a:pt x="7999" y="14765"/>
                </a:cubicBezTo>
                <a:cubicBezTo>
                  <a:pt x="7999" y="14738"/>
                  <a:pt x="7999" y="14711"/>
                  <a:pt x="8002" y="14685"/>
                </a:cubicBezTo>
                <a:cubicBezTo>
                  <a:pt x="8002" y="14536"/>
                  <a:pt x="8008" y="14391"/>
                  <a:pt x="8019" y="14248"/>
                </a:cubicBezTo>
                <a:lnTo>
                  <a:pt x="8021" y="14216"/>
                </a:lnTo>
                <a:cubicBezTo>
                  <a:pt x="8021" y="14216"/>
                  <a:pt x="8022" y="14216"/>
                  <a:pt x="8022" y="14216"/>
                </a:cubicBezTo>
                <a:cubicBezTo>
                  <a:pt x="8141" y="12549"/>
                  <a:pt x="8805" y="11222"/>
                  <a:pt x="9653" y="10942"/>
                </a:cubicBezTo>
                <a:lnTo>
                  <a:pt x="9653" y="10936"/>
                </a:lnTo>
                <a:cubicBezTo>
                  <a:pt x="9666" y="10931"/>
                  <a:pt x="9679" y="10927"/>
                  <a:pt x="9692" y="10929"/>
                </a:cubicBezTo>
                <a:cubicBezTo>
                  <a:pt x="9765" y="10903"/>
                  <a:pt x="9841" y="10889"/>
                  <a:pt x="9917" y="10886"/>
                </a:cubicBezTo>
                <a:close/>
                <a:moveTo>
                  <a:pt x="6012" y="10878"/>
                </a:moveTo>
                <a:lnTo>
                  <a:pt x="6053" y="10886"/>
                </a:lnTo>
                <a:cubicBezTo>
                  <a:pt x="6129" y="10889"/>
                  <a:pt x="6204" y="10903"/>
                  <a:pt x="6278" y="10929"/>
                </a:cubicBezTo>
                <a:cubicBezTo>
                  <a:pt x="6291" y="10927"/>
                  <a:pt x="6304" y="10931"/>
                  <a:pt x="6316" y="10936"/>
                </a:cubicBezTo>
                <a:lnTo>
                  <a:pt x="6317" y="10942"/>
                </a:lnTo>
                <a:cubicBezTo>
                  <a:pt x="7165" y="11222"/>
                  <a:pt x="7829" y="12549"/>
                  <a:pt x="7948" y="14216"/>
                </a:cubicBezTo>
                <a:cubicBezTo>
                  <a:pt x="7948" y="14216"/>
                  <a:pt x="7949" y="14216"/>
                  <a:pt x="7949" y="14216"/>
                </a:cubicBezTo>
                <a:lnTo>
                  <a:pt x="7950" y="14248"/>
                </a:lnTo>
                <a:cubicBezTo>
                  <a:pt x="7962" y="14391"/>
                  <a:pt x="7968" y="14536"/>
                  <a:pt x="7968" y="14685"/>
                </a:cubicBezTo>
                <a:cubicBezTo>
                  <a:pt x="7971" y="14711"/>
                  <a:pt x="7971" y="14738"/>
                  <a:pt x="7971" y="14765"/>
                </a:cubicBezTo>
                <a:cubicBezTo>
                  <a:pt x="7971" y="14783"/>
                  <a:pt x="7971" y="14801"/>
                  <a:pt x="7970" y="14819"/>
                </a:cubicBezTo>
                <a:lnTo>
                  <a:pt x="7969" y="14819"/>
                </a:lnTo>
                <a:lnTo>
                  <a:pt x="7969" y="14821"/>
                </a:lnTo>
                <a:lnTo>
                  <a:pt x="7928" y="14813"/>
                </a:lnTo>
                <a:cubicBezTo>
                  <a:pt x="7852" y="14811"/>
                  <a:pt x="7776" y="14797"/>
                  <a:pt x="7703" y="14770"/>
                </a:cubicBezTo>
                <a:cubicBezTo>
                  <a:pt x="7689" y="14772"/>
                  <a:pt x="7677" y="14768"/>
                  <a:pt x="7664" y="14763"/>
                </a:cubicBezTo>
                <a:lnTo>
                  <a:pt x="7664" y="14758"/>
                </a:lnTo>
                <a:cubicBezTo>
                  <a:pt x="6816" y="14477"/>
                  <a:pt x="6152" y="13151"/>
                  <a:pt x="6033" y="11484"/>
                </a:cubicBezTo>
                <a:cubicBezTo>
                  <a:pt x="6032" y="11483"/>
                  <a:pt x="6032" y="11483"/>
                  <a:pt x="6032" y="11483"/>
                </a:cubicBezTo>
                <a:lnTo>
                  <a:pt x="6030" y="11452"/>
                </a:lnTo>
                <a:cubicBezTo>
                  <a:pt x="6018" y="11309"/>
                  <a:pt x="6013" y="11163"/>
                  <a:pt x="6013" y="11015"/>
                </a:cubicBezTo>
                <a:cubicBezTo>
                  <a:pt x="6010" y="10988"/>
                  <a:pt x="6010" y="10961"/>
                  <a:pt x="6010" y="10935"/>
                </a:cubicBezTo>
                <a:lnTo>
                  <a:pt x="6011" y="10881"/>
                </a:lnTo>
                <a:lnTo>
                  <a:pt x="6012" y="10881"/>
                </a:lnTo>
                <a:close/>
                <a:moveTo>
                  <a:pt x="5958" y="10878"/>
                </a:moveTo>
                <a:lnTo>
                  <a:pt x="5958" y="10881"/>
                </a:lnTo>
                <a:lnTo>
                  <a:pt x="5960" y="10881"/>
                </a:lnTo>
                <a:lnTo>
                  <a:pt x="5961" y="10935"/>
                </a:lnTo>
                <a:cubicBezTo>
                  <a:pt x="5961" y="10961"/>
                  <a:pt x="5961" y="10988"/>
                  <a:pt x="5958" y="11015"/>
                </a:cubicBezTo>
                <a:cubicBezTo>
                  <a:pt x="5958" y="11163"/>
                  <a:pt x="5952" y="11309"/>
                  <a:pt x="5940" y="11452"/>
                </a:cubicBezTo>
                <a:lnTo>
                  <a:pt x="5939" y="11483"/>
                </a:lnTo>
                <a:cubicBezTo>
                  <a:pt x="5938" y="11483"/>
                  <a:pt x="5938" y="11483"/>
                  <a:pt x="5938" y="11484"/>
                </a:cubicBezTo>
                <a:cubicBezTo>
                  <a:pt x="5819" y="13151"/>
                  <a:pt x="5155" y="14477"/>
                  <a:pt x="4307" y="14758"/>
                </a:cubicBezTo>
                <a:lnTo>
                  <a:pt x="4306" y="14763"/>
                </a:lnTo>
                <a:cubicBezTo>
                  <a:pt x="4294" y="14768"/>
                  <a:pt x="4281" y="14772"/>
                  <a:pt x="4268" y="14770"/>
                </a:cubicBezTo>
                <a:cubicBezTo>
                  <a:pt x="4194" y="14797"/>
                  <a:pt x="4119" y="14811"/>
                  <a:pt x="4042" y="14813"/>
                </a:cubicBezTo>
                <a:lnTo>
                  <a:pt x="4002" y="14821"/>
                </a:lnTo>
                <a:lnTo>
                  <a:pt x="4002" y="14819"/>
                </a:lnTo>
                <a:lnTo>
                  <a:pt x="4001" y="14819"/>
                </a:lnTo>
                <a:cubicBezTo>
                  <a:pt x="3999" y="14801"/>
                  <a:pt x="3999" y="14783"/>
                  <a:pt x="3999" y="14765"/>
                </a:cubicBezTo>
                <a:cubicBezTo>
                  <a:pt x="3999" y="14738"/>
                  <a:pt x="3999" y="14711"/>
                  <a:pt x="4003" y="14685"/>
                </a:cubicBezTo>
                <a:cubicBezTo>
                  <a:pt x="4002" y="14536"/>
                  <a:pt x="4008" y="14391"/>
                  <a:pt x="4020" y="14248"/>
                </a:cubicBezTo>
                <a:lnTo>
                  <a:pt x="4021" y="14216"/>
                </a:lnTo>
                <a:cubicBezTo>
                  <a:pt x="4022" y="14216"/>
                  <a:pt x="4022" y="14216"/>
                  <a:pt x="4023" y="14216"/>
                </a:cubicBezTo>
                <a:cubicBezTo>
                  <a:pt x="4141" y="12549"/>
                  <a:pt x="4806" y="11222"/>
                  <a:pt x="5654" y="10942"/>
                </a:cubicBezTo>
                <a:lnTo>
                  <a:pt x="5654" y="10936"/>
                </a:lnTo>
                <a:cubicBezTo>
                  <a:pt x="5667" y="10931"/>
                  <a:pt x="5679" y="10927"/>
                  <a:pt x="5692" y="10929"/>
                </a:cubicBezTo>
                <a:cubicBezTo>
                  <a:pt x="5766" y="10903"/>
                  <a:pt x="5841" y="10889"/>
                  <a:pt x="5918" y="10886"/>
                </a:cubicBezTo>
                <a:close/>
                <a:moveTo>
                  <a:pt x="2013" y="10878"/>
                </a:moveTo>
                <a:lnTo>
                  <a:pt x="2053" y="10886"/>
                </a:lnTo>
                <a:cubicBezTo>
                  <a:pt x="2130" y="10889"/>
                  <a:pt x="2205" y="10903"/>
                  <a:pt x="2279" y="10929"/>
                </a:cubicBezTo>
                <a:cubicBezTo>
                  <a:pt x="2292" y="10927"/>
                  <a:pt x="2305" y="10931"/>
                  <a:pt x="2317" y="10936"/>
                </a:cubicBezTo>
                <a:lnTo>
                  <a:pt x="2317" y="10942"/>
                </a:lnTo>
                <a:cubicBezTo>
                  <a:pt x="3166" y="11222"/>
                  <a:pt x="3830" y="12549"/>
                  <a:pt x="3949" y="14216"/>
                </a:cubicBezTo>
                <a:cubicBezTo>
                  <a:pt x="3949" y="14216"/>
                  <a:pt x="3949" y="14216"/>
                  <a:pt x="3950" y="14216"/>
                </a:cubicBezTo>
                <a:lnTo>
                  <a:pt x="3951" y="14248"/>
                </a:lnTo>
                <a:cubicBezTo>
                  <a:pt x="3963" y="14391"/>
                  <a:pt x="3969" y="14536"/>
                  <a:pt x="3969" y="14685"/>
                </a:cubicBezTo>
                <a:cubicBezTo>
                  <a:pt x="3972" y="14711"/>
                  <a:pt x="3972" y="14738"/>
                  <a:pt x="3972" y="14765"/>
                </a:cubicBezTo>
                <a:cubicBezTo>
                  <a:pt x="3972" y="14783"/>
                  <a:pt x="3972" y="14801"/>
                  <a:pt x="3971" y="14819"/>
                </a:cubicBezTo>
                <a:lnTo>
                  <a:pt x="3969" y="14819"/>
                </a:lnTo>
                <a:lnTo>
                  <a:pt x="3969" y="14821"/>
                </a:lnTo>
                <a:lnTo>
                  <a:pt x="3929" y="14813"/>
                </a:lnTo>
                <a:cubicBezTo>
                  <a:pt x="3852" y="14811"/>
                  <a:pt x="3777" y="14797"/>
                  <a:pt x="3703" y="14770"/>
                </a:cubicBezTo>
                <a:cubicBezTo>
                  <a:pt x="3690" y="14772"/>
                  <a:pt x="3678" y="14768"/>
                  <a:pt x="3665" y="14763"/>
                </a:cubicBezTo>
                <a:lnTo>
                  <a:pt x="3665" y="14758"/>
                </a:lnTo>
                <a:cubicBezTo>
                  <a:pt x="2817" y="14477"/>
                  <a:pt x="2152" y="13151"/>
                  <a:pt x="2034" y="11484"/>
                </a:cubicBezTo>
                <a:cubicBezTo>
                  <a:pt x="2033" y="11483"/>
                  <a:pt x="2033" y="11483"/>
                  <a:pt x="2032" y="11483"/>
                </a:cubicBezTo>
                <a:lnTo>
                  <a:pt x="2031" y="11452"/>
                </a:lnTo>
                <a:cubicBezTo>
                  <a:pt x="2019" y="11309"/>
                  <a:pt x="2013" y="11163"/>
                  <a:pt x="2013" y="11015"/>
                </a:cubicBezTo>
                <a:cubicBezTo>
                  <a:pt x="2010" y="10988"/>
                  <a:pt x="2010" y="10961"/>
                  <a:pt x="2010" y="10935"/>
                </a:cubicBezTo>
                <a:lnTo>
                  <a:pt x="2012" y="10881"/>
                </a:lnTo>
                <a:lnTo>
                  <a:pt x="2013" y="10881"/>
                </a:lnTo>
                <a:close/>
                <a:moveTo>
                  <a:pt x="1959" y="10878"/>
                </a:moveTo>
                <a:lnTo>
                  <a:pt x="1959" y="10881"/>
                </a:lnTo>
                <a:lnTo>
                  <a:pt x="1960" y="10881"/>
                </a:lnTo>
                <a:lnTo>
                  <a:pt x="1962" y="10935"/>
                </a:lnTo>
                <a:cubicBezTo>
                  <a:pt x="1962" y="10961"/>
                  <a:pt x="1962" y="10988"/>
                  <a:pt x="1959" y="11015"/>
                </a:cubicBezTo>
                <a:cubicBezTo>
                  <a:pt x="1959" y="11163"/>
                  <a:pt x="1953" y="11309"/>
                  <a:pt x="1941" y="11452"/>
                </a:cubicBezTo>
                <a:lnTo>
                  <a:pt x="1940" y="11483"/>
                </a:lnTo>
                <a:cubicBezTo>
                  <a:pt x="1939" y="11483"/>
                  <a:pt x="1939" y="11483"/>
                  <a:pt x="1938" y="11484"/>
                </a:cubicBezTo>
                <a:cubicBezTo>
                  <a:pt x="1820" y="13151"/>
                  <a:pt x="1155" y="14477"/>
                  <a:pt x="307" y="14758"/>
                </a:cubicBezTo>
                <a:lnTo>
                  <a:pt x="307" y="14763"/>
                </a:lnTo>
                <a:cubicBezTo>
                  <a:pt x="294" y="14768"/>
                  <a:pt x="282" y="14772"/>
                  <a:pt x="269" y="14770"/>
                </a:cubicBezTo>
                <a:cubicBezTo>
                  <a:pt x="195" y="14797"/>
                  <a:pt x="120" y="14811"/>
                  <a:pt x="43" y="14813"/>
                </a:cubicBezTo>
                <a:lnTo>
                  <a:pt x="3" y="14821"/>
                </a:lnTo>
                <a:lnTo>
                  <a:pt x="3" y="14819"/>
                </a:lnTo>
                <a:lnTo>
                  <a:pt x="1" y="14819"/>
                </a:lnTo>
                <a:cubicBezTo>
                  <a:pt x="0" y="14801"/>
                  <a:pt x="0" y="14783"/>
                  <a:pt x="0" y="14765"/>
                </a:cubicBezTo>
                <a:cubicBezTo>
                  <a:pt x="0" y="14738"/>
                  <a:pt x="0" y="14711"/>
                  <a:pt x="3" y="14685"/>
                </a:cubicBezTo>
                <a:cubicBezTo>
                  <a:pt x="3" y="14536"/>
                  <a:pt x="9" y="14391"/>
                  <a:pt x="21" y="14248"/>
                </a:cubicBezTo>
                <a:lnTo>
                  <a:pt x="22" y="14216"/>
                </a:lnTo>
                <a:cubicBezTo>
                  <a:pt x="23" y="14216"/>
                  <a:pt x="23" y="14216"/>
                  <a:pt x="23" y="14216"/>
                </a:cubicBezTo>
                <a:cubicBezTo>
                  <a:pt x="142" y="12549"/>
                  <a:pt x="806" y="11222"/>
                  <a:pt x="1655" y="10942"/>
                </a:cubicBezTo>
                <a:lnTo>
                  <a:pt x="1655" y="10936"/>
                </a:lnTo>
                <a:cubicBezTo>
                  <a:pt x="1667" y="10931"/>
                  <a:pt x="1680" y="10927"/>
                  <a:pt x="1693" y="10929"/>
                </a:cubicBezTo>
                <a:cubicBezTo>
                  <a:pt x="1767" y="10903"/>
                  <a:pt x="1842" y="10889"/>
                  <a:pt x="1919" y="10886"/>
                </a:cubicBezTo>
                <a:close/>
                <a:moveTo>
                  <a:pt x="19630" y="7597"/>
                </a:moveTo>
                <a:cubicBezTo>
                  <a:pt x="18980" y="7874"/>
                  <a:pt x="18472" y="8881"/>
                  <a:pt x="18346" y="10151"/>
                </a:cubicBezTo>
                <a:cubicBezTo>
                  <a:pt x="18997" y="9874"/>
                  <a:pt x="19504" y="8867"/>
                  <a:pt x="19630" y="7597"/>
                </a:cubicBezTo>
                <a:close/>
                <a:moveTo>
                  <a:pt x="16336" y="7597"/>
                </a:moveTo>
                <a:cubicBezTo>
                  <a:pt x="16462" y="8867"/>
                  <a:pt x="16970" y="9874"/>
                  <a:pt x="17620" y="10151"/>
                </a:cubicBezTo>
                <a:cubicBezTo>
                  <a:pt x="17494" y="8881"/>
                  <a:pt x="16986" y="7874"/>
                  <a:pt x="16336" y="7597"/>
                </a:cubicBezTo>
                <a:close/>
                <a:moveTo>
                  <a:pt x="15631" y="7597"/>
                </a:moveTo>
                <a:cubicBezTo>
                  <a:pt x="14981" y="7874"/>
                  <a:pt x="14473" y="8881"/>
                  <a:pt x="14347" y="10151"/>
                </a:cubicBezTo>
                <a:cubicBezTo>
                  <a:pt x="14997" y="9874"/>
                  <a:pt x="15505" y="8867"/>
                  <a:pt x="15631" y="7597"/>
                </a:cubicBezTo>
                <a:close/>
                <a:moveTo>
                  <a:pt x="12337" y="7597"/>
                </a:moveTo>
                <a:cubicBezTo>
                  <a:pt x="12463" y="8867"/>
                  <a:pt x="12970" y="9874"/>
                  <a:pt x="13621" y="10151"/>
                </a:cubicBezTo>
                <a:cubicBezTo>
                  <a:pt x="13495" y="8881"/>
                  <a:pt x="12987" y="7874"/>
                  <a:pt x="12337" y="7597"/>
                </a:cubicBezTo>
                <a:close/>
                <a:moveTo>
                  <a:pt x="11632" y="7597"/>
                </a:moveTo>
                <a:cubicBezTo>
                  <a:pt x="10981" y="7874"/>
                  <a:pt x="10474" y="8881"/>
                  <a:pt x="10348" y="10151"/>
                </a:cubicBezTo>
                <a:cubicBezTo>
                  <a:pt x="10998" y="9874"/>
                  <a:pt x="11506" y="8867"/>
                  <a:pt x="11632" y="7597"/>
                </a:cubicBezTo>
                <a:close/>
                <a:moveTo>
                  <a:pt x="8337" y="7597"/>
                </a:moveTo>
                <a:cubicBezTo>
                  <a:pt x="8463" y="8867"/>
                  <a:pt x="8971" y="9874"/>
                  <a:pt x="9621" y="10151"/>
                </a:cubicBezTo>
                <a:cubicBezTo>
                  <a:pt x="9496" y="8881"/>
                  <a:pt x="8988" y="7874"/>
                  <a:pt x="8337" y="7597"/>
                </a:cubicBezTo>
                <a:close/>
                <a:moveTo>
                  <a:pt x="7632" y="7597"/>
                </a:moveTo>
                <a:cubicBezTo>
                  <a:pt x="6982" y="7874"/>
                  <a:pt x="6474" y="8881"/>
                  <a:pt x="6348" y="10151"/>
                </a:cubicBezTo>
                <a:cubicBezTo>
                  <a:pt x="6999" y="9874"/>
                  <a:pt x="7507" y="8867"/>
                  <a:pt x="7632" y="7597"/>
                </a:cubicBezTo>
                <a:close/>
                <a:moveTo>
                  <a:pt x="4338" y="7597"/>
                </a:moveTo>
                <a:cubicBezTo>
                  <a:pt x="4464" y="8867"/>
                  <a:pt x="4972" y="9874"/>
                  <a:pt x="5622" y="10151"/>
                </a:cubicBezTo>
                <a:cubicBezTo>
                  <a:pt x="5496" y="8881"/>
                  <a:pt x="4989" y="7874"/>
                  <a:pt x="4338" y="7597"/>
                </a:cubicBezTo>
                <a:close/>
                <a:moveTo>
                  <a:pt x="3633" y="7597"/>
                </a:moveTo>
                <a:cubicBezTo>
                  <a:pt x="2983" y="7874"/>
                  <a:pt x="2475" y="8881"/>
                  <a:pt x="2349" y="10151"/>
                </a:cubicBezTo>
                <a:cubicBezTo>
                  <a:pt x="2999" y="9874"/>
                  <a:pt x="3507" y="8867"/>
                  <a:pt x="3633" y="7597"/>
                </a:cubicBezTo>
                <a:close/>
                <a:moveTo>
                  <a:pt x="339" y="7597"/>
                </a:moveTo>
                <a:cubicBezTo>
                  <a:pt x="465" y="8867"/>
                  <a:pt x="973" y="9874"/>
                  <a:pt x="1623" y="10151"/>
                </a:cubicBezTo>
                <a:cubicBezTo>
                  <a:pt x="1497" y="8881"/>
                  <a:pt x="989" y="7874"/>
                  <a:pt x="339" y="7597"/>
                </a:cubicBezTo>
                <a:close/>
                <a:moveTo>
                  <a:pt x="19999" y="6918"/>
                </a:moveTo>
                <a:lnTo>
                  <a:pt x="20039" y="6926"/>
                </a:lnTo>
                <a:cubicBezTo>
                  <a:pt x="20116" y="6928"/>
                  <a:pt x="20191" y="6942"/>
                  <a:pt x="20265" y="6968"/>
                </a:cubicBezTo>
                <a:cubicBezTo>
                  <a:pt x="20278" y="6967"/>
                  <a:pt x="20291" y="6971"/>
                  <a:pt x="20303" y="6976"/>
                </a:cubicBezTo>
                <a:lnTo>
                  <a:pt x="20304" y="6981"/>
                </a:lnTo>
                <a:cubicBezTo>
                  <a:pt x="20834" y="7155"/>
                  <a:pt x="21292" y="7734"/>
                  <a:pt x="21590" y="8548"/>
                </a:cubicBezTo>
                <a:lnTo>
                  <a:pt x="21600" y="8580"/>
                </a:lnTo>
                <a:lnTo>
                  <a:pt x="21600" y="10012"/>
                </a:lnTo>
                <a:lnTo>
                  <a:pt x="21555" y="9688"/>
                </a:lnTo>
                <a:cubicBezTo>
                  <a:pt x="21364" y="8641"/>
                  <a:pt x="20904" y="7840"/>
                  <a:pt x="20335" y="7597"/>
                </a:cubicBezTo>
                <a:cubicBezTo>
                  <a:pt x="20445" y="8708"/>
                  <a:pt x="20848" y="9618"/>
                  <a:pt x="21383" y="10014"/>
                </a:cubicBezTo>
                <a:lnTo>
                  <a:pt x="21600" y="10140"/>
                </a:lnTo>
                <a:lnTo>
                  <a:pt x="21600" y="10742"/>
                </a:lnTo>
                <a:lnTo>
                  <a:pt x="21342" y="10616"/>
                </a:lnTo>
                <a:cubicBezTo>
                  <a:pt x="20645" y="10155"/>
                  <a:pt x="20124" y="8966"/>
                  <a:pt x="20020" y="7519"/>
                </a:cubicBezTo>
                <a:cubicBezTo>
                  <a:pt x="20019" y="7519"/>
                  <a:pt x="20019" y="7519"/>
                  <a:pt x="20019" y="7519"/>
                </a:cubicBezTo>
                <a:lnTo>
                  <a:pt x="20017" y="7487"/>
                </a:lnTo>
                <a:cubicBezTo>
                  <a:pt x="20005" y="7345"/>
                  <a:pt x="20000" y="7201"/>
                  <a:pt x="20000" y="7054"/>
                </a:cubicBezTo>
                <a:cubicBezTo>
                  <a:pt x="19997" y="7027"/>
                  <a:pt x="19996" y="7001"/>
                  <a:pt x="19996" y="6974"/>
                </a:cubicBezTo>
                <a:lnTo>
                  <a:pt x="19998" y="6921"/>
                </a:lnTo>
                <a:lnTo>
                  <a:pt x="19999" y="6921"/>
                </a:lnTo>
                <a:close/>
                <a:moveTo>
                  <a:pt x="19967" y="6918"/>
                </a:moveTo>
                <a:lnTo>
                  <a:pt x="19967" y="6921"/>
                </a:lnTo>
                <a:lnTo>
                  <a:pt x="19968" y="6921"/>
                </a:lnTo>
                <a:lnTo>
                  <a:pt x="19969" y="6974"/>
                </a:lnTo>
                <a:cubicBezTo>
                  <a:pt x="19969" y="7001"/>
                  <a:pt x="19969" y="7027"/>
                  <a:pt x="19966" y="7054"/>
                </a:cubicBezTo>
                <a:cubicBezTo>
                  <a:pt x="19966" y="7201"/>
                  <a:pt x="19960" y="7345"/>
                  <a:pt x="19948" y="7487"/>
                </a:cubicBezTo>
                <a:lnTo>
                  <a:pt x="19947" y="7519"/>
                </a:lnTo>
                <a:cubicBezTo>
                  <a:pt x="19947" y="7519"/>
                  <a:pt x="19946" y="7519"/>
                  <a:pt x="19946" y="7519"/>
                </a:cubicBezTo>
                <a:cubicBezTo>
                  <a:pt x="19827" y="9173"/>
                  <a:pt x="19163" y="10489"/>
                  <a:pt x="18315" y="10767"/>
                </a:cubicBezTo>
                <a:lnTo>
                  <a:pt x="18314" y="10773"/>
                </a:lnTo>
                <a:cubicBezTo>
                  <a:pt x="18302" y="10777"/>
                  <a:pt x="18289" y="10782"/>
                  <a:pt x="18276" y="10780"/>
                </a:cubicBezTo>
                <a:cubicBezTo>
                  <a:pt x="18202" y="10806"/>
                  <a:pt x="18127" y="10820"/>
                  <a:pt x="18050" y="10822"/>
                </a:cubicBezTo>
                <a:lnTo>
                  <a:pt x="18010" y="10830"/>
                </a:lnTo>
                <a:lnTo>
                  <a:pt x="18010" y="10828"/>
                </a:lnTo>
                <a:lnTo>
                  <a:pt x="18009" y="10828"/>
                </a:lnTo>
                <a:cubicBezTo>
                  <a:pt x="18007" y="10810"/>
                  <a:pt x="18007" y="10792"/>
                  <a:pt x="18007" y="10774"/>
                </a:cubicBezTo>
                <a:cubicBezTo>
                  <a:pt x="18007" y="10748"/>
                  <a:pt x="18008" y="10721"/>
                  <a:pt x="18011" y="10695"/>
                </a:cubicBezTo>
                <a:cubicBezTo>
                  <a:pt x="18011" y="10548"/>
                  <a:pt x="18016" y="10403"/>
                  <a:pt x="18028" y="10261"/>
                </a:cubicBezTo>
                <a:lnTo>
                  <a:pt x="18030" y="10230"/>
                </a:lnTo>
                <a:cubicBezTo>
                  <a:pt x="18030" y="10230"/>
                  <a:pt x="18030" y="10230"/>
                  <a:pt x="18031" y="10230"/>
                </a:cubicBezTo>
                <a:cubicBezTo>
                  <a:pt x="18150" y="8576"/>
                  <a:pt x="18814" y="7260"/>
                  <a:pt x="19662" y="6981"/>
                </a:cubicBezTo>
                <a:lnTo>
                  <a:pt x="19662" y="6976"/>
                </a:lnTo>
                <a:cubicBezTo>
                  <a:pt x="19675" y="6971"/>
                  <a:pt x="19687" y="6967"/>
                  <a:pt x="19701" y="6968"/>
                </a:cubicBezTo>
                <a:cubicBezTo>
                  <a:pt x="19774" y="6942"/>
                  <a:pt x="19850" y="6928"/>
                  <a:pt x="19926" y="6926"/>
                </a:cubicBezTo>
                <a:close/>
                <a:moveTo>
                  <a:pt x="16000" y="6918"/>
                </a:moveTo>
                <a:lnTo>
                  <a:pt x="16040" y="6926"/>
                </a:lnTo>
                <a:cubicBezTo>
                  <a:pt x="16117" y="6928"/>
                  <a:pt x="16192" y="6942"/>
                  <a:pt x="16266" y="6968"/>
                </a:cubicBezTo>
                <a:cubicBezTo>
                  <a:pt x="16279" y="6967"/>
                  <a:pt x="16292" y="6971"/>
                  <a:pt x="16304" y="6976"/>
                </a:cubicBezTo>
                <a:lnTo>
                  <a:pt x="16304" y="6981"/>
                </a:lnTo>
                <a:cubicBezTo>
                  <a:pt x="17153" y="7260"/>
                  <a:pt x="17817" y="8576"/>
                  <a:pt x="17936" y="10230"/>
                </a:cubicBezTo>
                <a:cubicBezTo>
                  <a:pt x="17936" y="10230"/>
                  <a:pt x="17936" y="10230"/>
                  <a:pt x="17937" y="10230"/>
                </a:cubicBezTo>
                <a:lnTo>
                  <a:pt x="17938" y="10261"/>
                </a:lnTo>
                <a:cubicBezTo>
                  <a:pt x="17950" y="10403"/>
                  <a:pt x="17956" y="10548"/>
                  <a:pt x="17956" y="10695"/>
                </a:cubicBezTo>
                <a:cubicBezTo>
                  <a:pt x="17959" y="10721"/>
                  <a:pt x="17959" y="10748"/>
                  <a:pt x="17959" y="10774"/>
                </a:cubicBezTo>
                <a:cubicBezTo>
                  <a:pt x="17959" y="10792"/>
                  <a:pt x="17959" y="10810"/>
                  <a:pt x="17958" y="10828"/>
                </a:cubicBezTo>
                <a:lnTo>
                  <a:pt x="17956" y="10828"/>
                </a:lnTo>
                <a:lnTo>
                  <a:pt x="17956" y="10830"/>
                </a:lnTo>
                <a:lnTo>
                  <a:pt x="17916" y="10822"/>
                </a:lnTo>
                <a:cubicBezTo>
                  <a:pt x="17839" y="10820"/>
                  <a:pt x="17764" y="10806"/>
                  <a:pt x="17690" y="10780"/>
                </a:cubicBezTo>
                <a:cubicBezTo>
                  <a:pt x="17677" y="10782"/>
                  <a:pt x="17664" y="10777"/>
                  <a:pt x="17652" y="10773"/>
                </a:cubicBezTo>
                <a:lnTo>
                  <a:pt x="17652" y="10767"/>
                </a:lnTo>
                <a:cubicBezTo>
                  <a:pt x="16804" y="10489"/>
                  <a:pt x="16139" y="9173"/>
                  <a:pt x="16021" y="7519"/>
                </a:cubicBezTo>
                <a:cubicBezTo>
                  <a:pt x="16020" y="7519"/>
                  <a:pt x="16020" y="7519"/>
                  <a:pt x="16019" y="7519"/>
                </a:cubicBezTo>
                <a:lnTo>
                  <a:pt x="16018" y="7487"/>
                </a:lnTo>
                <a:cubicBezTo>
                  <a:pt x="16006" y="7345"/>
                  <a:pt x="16000" y="7201"/>
                  <a:pt x="16000" y="7054"/>
                </a:cubicBezTo>
                <a:cubicBezTo>
                  <a:pt x="15997" y="7027"/>
                  <a:pt x="15997" y="7001"/>
                  <a:pt x="15997" y="6974"/>
                </a:cubicBezTo>
                <a:lnTo>
                  <a:pt x="15999" y="6921"/>
                </a:lnTo>
                <a:lnTo>
                  <a:pt x="16000" y="6921"/>
                </a:lnTo>
                <a:close/>
                <a:moveTo>
                  <a:pt x="15967" y="6918"/>
                </a:moveTo>
                <a:lnTo>
                  <a:pt x="15967" y="6921"/>
                </a:lnTo>
                <a:lnTo>
                  <a:pt x="15968" y="6921"/>
                </a:lnTo>
                <a:lnTo>
                  <a:pt x="15970" y="6974"/>
                </a:lnTo>
                <a:cubicBezTo>
                  <a:pt x="15970" y="7001"/>
                  <a:pt x="15970" y="7027"/>
                  <a:pt x="15967" y="7054"/>
                </a:cubicBezTo>
                <a:cubicBezTo>
                  <a:pt x="15967" y="7201"/>
                  <a:pt x="15961" y="7345"/>
                  <a:pt x="15949" y="7487"/>
                </a:cubicBezTo>
                <a:lnTo>
                  <a:pt x="15948" y="7519"/>
                </a:lnTo>
                <a:cubicBezTo>
                  <a:pt x="15947" y="7519"/>
                  <a:pt x="15947" y="7519"/>
                  <a:pt x="15947" y="7519"/>
                </a:cubicBezTo>
                <a:cubicBezTo>
                  <a:pt x="15828" y="9173"/>
                  <a:pt x="15163" y="10489"/>
                  <a:pt x="14315" y="10767"/>
                </a:cubicBezTo>
                <a:lnTo>
                  <a:pt x="14315" y="10773"/>
                </a:lnTo>
                <a:cubicBezTo>
                  <a:pt x="14303" y="10777"/>
                  <a:pt x="14290" y="10782"/>
                  <a:pt x="14277" y="10780"/>
                </a:cubicBezTo>
                <a:cubicBezTo>
                  <a:pt x="14203" y="10806"/>
                  <a:pt x="14128" y="10820"/>
                  <a:pt x="14051" y="10822"/>
                </a:cubicBezTo>
                <a:lnTo>
                  <a:pt x="14011" y="10830"/>
                </a:lnTo>
                <a:lnTo>
                  <a:pt x="14011" y="10828"/>
                </a:lnTo>
                <a:lnTo>
                  <a:pt x="14010" y="10828"/>
                </a:lnTo>
                <a:cubicBezTo>
                  <a:pt x="14008" y="10810"/>
                  <a:pt x="14008" y="10792"/>
                  <a:pt x="14008" y="10774"/>
                </a:cubicBezTo>
                <a:cubicBezTo>
                  <a:pt x="14008" y="10748"/>
                  <a:pt x="14008" y="10721"/>
                  <a:pt x="14011" y="10695"/>
                </a:cubicBezTo>
                <a:cubicBezTo>
                  <a:pt x="14011" y="10548"/>
                  <a:pt x="14017" y="10403"/>
                  <a:pt x="14029" y="10261"/>
                </a:cubicBezTo>
                <a:lnTo>
                  <a:pt x="14030" y="10230"/>
                </a:lnTo>
                <a:cubicBezTo>
                  <a:pt x="14031" y="10230"/>
                  <a:pt x="14031" y="10230"/>
                  <a:pt x="14031" y="10230"/>
                </a:cubicBezTo>
                <a:cubicBezTo>
                  <a:pt x="14150" y="8576"/>
                  <a:pt x="14814" y="7260"/>
                  <a:pt x="15663" y="6981"/>
                </a:cubicBezTo>
                <a:lnTo>
                  <a:pt x="15663" y="6976"/>
                </a:lnTo>
                <a:cubicBezTo>
                  <a:pt x="15675" y="6971"/>
                  <a:pt x="15688" y="6967"/>
                  <a:pt x="15701" y="6968"/>
                </a:cubicBezTo>
                <a:cubicBezTo>
                  <a:pt x="15775" y="6942"/>
                  <a:pt x="15850" y="6928"/>
                  <a:pt x="15927" y="6926"/>
                </a:cubicBezTo>
                <a:close/>
                <a:moveTo>
                  <a:pt x="12001" y="6918"/>
                </a:moveTo>
                <a:lnTo>
                  <a:pt x="12041" y="6926"/>
                </a:lnTo>
                <a:cubicBezTo>
                  <a:pt x="12117" y="6928"/>
                  <a:pt x="12193" y="6942"/>
                  <a:pt x="12267" y="6968"/>
                </a:cubicBezTo>
                <a:cubicBezTo>
                  <a:pt x="12280" y="6967"/>
                  <a:pt x="12292" y="6971"/>
                  <a:pt x="12305" y="6976"/>
                </a:cubicBezTo>
                <a:lnTo>
                  <a:pt x="12305" y="6981"/>
                </a:lnTo>
                <a:cubicBezTo>
                  <a:pt x="13153" y="7260"/>
                  <a:pt x="13817" y="8576"/>
                  <a:pt x="13936" y="10230"/>
                </a:cubicBezTo>
                <a:cubicBezTo>
                  <a:pt x="13937" y="10230"/>
                  <a:pt x="13937" y="10230"/>
                  <a:pt x="13937" y="10230"/>
                </a:cubicBezTo>
                <a:lnTo>
                  <a:pt x="13939" y="10261"/>
                </a:lnTo>
                <a:cubicBezTo>
                  <a:pt x="13951" y="10403"/>
                  <a:pt x="13956" y="10548"/>
                  <a:pt x="13956" y="10695"/>
                </a:cubicBezTo>
                <a:cubicBezTo>
                  <a:pt x="13959" y="10721"/>
                  <a:pt x="13960" y="10748"/>
                  <a:pt x="13960" y="10774"/>
                </a:cubicBezTo>
                <a:cubicBezTo>
                  <a:pt x="13960" y="10792"/>
                  <a:pt x="13960" y="10810"/>
                  <a:pt x="13958" y="10828"/>
                </a:cubicBezTo>
                <a:lnTo>
                  <a:pt x="13957" y="10828"/>
                </a:lnTo>
                <a:lnTo>
                  <a:pt x="13957" y="10830"/>
                </a:lnTo>
                <a:lnTo>
                  <a:pt x="13917" y="10822"/>
                </a:lnTo>
                <a:cubicBezTo>
                  <a:pt x="13840" y="10820"/>
                  <a:pt x="13765" y="10806"/>
                  <a:pt x="13691" y="10780"/>
                </a:cubicBezTo>
                <a:cubicBezTo>
                  <a:pt x="13678" y="10782"/>
                  <a:pt x="13665" y="10777"/>
                  <a:pt x="13653" y="10773"/>
                </a:cubicBezTo>
                <a:lnTo>
                  <a:pt x="13652" y="10767"/>
                </a:lnTo>
                <a:cubicBezTo>
                  <a:pt x="12804" y="10489"/>
                  <a:pt x="12140" y="9173"/>
                  <a:pt x="12021" y="7519"/>
                </a:cubicBezTo>
                <a:cubicBezTo>
                  <a:pt x="12021" y="7519"/>
                  <a:pt x="12020" y="7519"/>
                  <a:pt x="12020" y="7519"/>
                </a:cubicBezTo>
                <a:lnTo>
                  <a:pt x="12019" y="7487"/>
                </a:lnTo>
                <a:cubicBezTo>
                  <a:pt x="12007" y="7345"/>
                  <a:pt x="12001" y="7201"/>
                  <a:pt x="12001" y="7054"/>
                </a:cubicBezTo>
                <a:cubicBezTo>
                  <a:pt x="11998" y="7027"/>
                  <a:pt x="11998" y="7001"/>
                  <a:pt x="11998" y="6974"/>
                </a:cubicBezTo>
                <a:lnTo>
                  <a:pt x="11999" y="6921"/>
                </a:lnTo>
                <a:lnTo>
                  <a:pt x="12000" y="6921"/>
                </a:lnTo>
                <a:close/>
                <a:moveTo>
                  <a:pt x="11968" y="6918"/>
                </a:moveTo>
                <a:lnTo>
                  <a:pt x="11968" y="6921"/>
                </a:lnTo>
                <a:lnTo>
                  <a:pt x="11969" y="6921"/>
                </a:lnTo>
                <a:lnTo>
                  <a:pt x="11971" y="6974"/>
                </a:lnTo>
                <a:cubicBezTo>
                  <a:pt x="11971" y="7001"/>
                  <a:pt x="11970" y="7027"/>
                  <a:pt x="11967" y="7054"/>
                </a:cubicBezTo>
                <a:cubicBezTo>
                  <a:pt x="11967" y="7201"/>
                  <a:pt x="11962" y="7345"/>
                  <a:pt x="11950" y="7487"/>
                </a:cubicBezTo>
                <a:lnTo>
                  <a:pt x="11948" y="7519"/>
                </a:lnTo>
                <a:cubicBezTo>
                  <a:pt x="11948" y="7519"/>
                  <a:pt x="11948" y="7519"/>
                  <a:pt x="11947" y="7519"/>
                </a:cubicBezTo>
                <a:cubicBezTo>
                  <a:pt x="11828" y="9173"/>
                  <a:pt x="11164" y="10489"/>
                  <a:pt x="10316" y="10767"/>
                </a:cubicBezTo>
                <a:lnTo>
                  <a:pt x="10316" y="10773"/>
                </a:lnTo>
                <a:cubicBezTo>
                  <a:pt x="10303" y="10777"/>
                  <a:pt x="10291" y="10782"/>
                  <a:pt x="10277" y="10780"/>
                </a:cubicBezTo>
                <a:cubicBezTo>
                  <a:pt x="10204" y="10806"/>
                  <a:pt x="10128" y="10820"/>
                  <a:pt x="10052" y="10822"/>
                </a:cubicBezTo>
                <a:lnTo>
                  <a:pt x="10011" y="10830"/>
                </a:lnTo>
                <a:lnTo>
                  <a:pt x="10011" y="10828"/>
                </a:lnTo>
                <a:lnTo>
                  <a:pt x="10010" y="10828"/>
                </a:lnTo>
                <a:cubicBezTo>
                  <a:pt x="10009" y="10810"/>
                  <a:pt x="10009" y="10792"/>
                  <a:pt x="10009" y="10774"/>
                </a:cubicBezTo>
                <a:cubicBezTo>
                  <a:pt x="10009" y="10748"/>
                  <a:pt x="10009" y="10721"/>
                  <a:pt x="10012" y="10695"/>
                </a:cubicBezTo>
                <a:cubicBezTo>
                  <a:pt x="10012" y="10548"/>
                  <a:pt x="10018" y="10403"/>
                  <a:pt x="10030" y="10261"/>
                </a:cubicBezTo>
                <a:lnTo>
                  <a:pt x="10031" y="10230"/>
                </a:lnTo>
                <a:cubicBezTo>
                  <a:pt x="10031" y="10230"/>
                  <a:pt x="10032" y="10230"/>
                  <a:pt x="10032" y="10230"/>
                </a:cubicBezTo>
                <a:cubicBezTo>
                  <a:pt x="10151" y="8576"/>
                  <a:pt x="10815" y="7260"/>
                  <a:pt x="11663" y="6981"/>
                </a:cubicBezTo>
                <a:lnTo>
                  <a:pt x="11664" y="6976"/>
                </a:lnTo>
                <a:cubicBezTo>
                  <a:pt x="11676" y="6971"/>
                  <a:pt x="11689" y="6967"/>
                  <a:pt x="11702" y="6968"/>
                </a:cubicBezTo>
                <a:cubicBezTo>
                  <a:pt x="11776" y="6942"/>
                  <a:pt x="11851" y="6928"/>
                  <a:pt x="11928" y="6926"/>
                </a:cubicBezTo>
                <a:close/>
                <a:moveTo>
                  <a:pt x="8001" y="6918"/>
                </a:moveTo>
                <a:lnTo>
                  <a:pt x="8042" y="6926"/>
                </a:lnTo>
                <a:cubicBezTo>
                  <a:pt x="8118" y="6928"/>
                  <a:pt x="8194" y="6942"/>
                  <a:pt x="8267" y="6968"/>
                </a:cubicBezTo>
                <a:cubicBezTo>
                  <a:pt x="8280" y="6967"/>
                  <a:pt x="8293" y="6971"/>
                  <a:pt x="8306" y="6976"/>
                </a:cubicBezTo>
                <a:lnTo>
                  <a:pt x="8306" y="6981"/>
                </a:lnTo>
                <a:cubicBezTo>
                  <a:pt x="9154" y="7260"/>
                  <a:pt x="9818" y="8576"/>
                  <a:pt x="9937" y="10230"/>
                </a:cubicBezTo>
                <a:cubicBezTo>
                  <a:pt x="9937" y="10230"/>
                  <a:pt x="9938" y="10230"/>
                  <a:pt x="9938" y="10230"/>
                </a:cubicBezTo>
                <a:lnTo>
                  <a:pt x="9939" y="10261"/>
                </a:lnTo>
                <a:cubicBezTo>
                  <a:pt x="9951" y="10403"/>
                  <a:pt x="9957" y="10548"/>
                  <a:pt x="9957" y="10695"/>
                </a:cubicBezTo>
                <a:cubicBezTo>
                  <a:pt x="9960" y="10721"/>
                  <a:pt x="9960" y="10748"/>
                  <a:pt x="9960" y="10774"/>
                </a:cubicBezTo>
                <a:cubicBezTo>
                  <a:pt x="9960" y="10792"/>
                  <a:pt x="9960" y="10810"/>
                  <a:pt x="9959" y="10828"/>
                </a:cubicBezTo>
                <a:lnTo>
                  <a:pt x="9958" y="10828"/>
                </a:lnTo>
                <a:lnTo>
                  <a:pt x="9958" y="10830"/>
                </a:lnTo>
                <a:lnTo>
                  <a:pt x="9917" y="10822"/>
                </a:lnTo>
                <a:cubicBezTo>
                  <a:pt x="9841" y="10820"/>
                  <a:pt x="9765" y="10806"/>
                  <a:pt x="9692" y="10780"/>
                </a:cubicBezTo>
                <a:cubicBezTo>
                  <a:pt x="9679" y="10782"/>
                  <a:pt x="9666" y="10777"/>
                  <a:pt x="9653" y="10773"/>
                </a:cubicBezTo>
                <a:lnTo>
                  <a:pt x="9653" y="10767"/>
                </a:lnTo>
                <a:cubicBezTo>
                  <a:pt x="8805" y="10489"/>
                  <a:pt x="8141" y="9173"/>
                  <a:pt x="8022" y="7519"/>
                </a:cubicBezTo>
                <a:cubicBezTo>
                  <a:pt x="8022" y="7519"/>
                  <a:pt x="8021" y="7519"/>
                  <a:pt x="8021" y="7519"/>
                </a:cubicBezTo>
                <a:lnTo>
                  <a:pt x="8019" y="7487"/>
                </a:lnTo>
                <a:cubicBezTo>
                  <a:pt x="8008" y="7345"/>
                  <a:pt x="8002" y="7201"/>
                  <a:pt x="8002" y="7054"/>
                </a:cubicBezTo>
                <a:cubicBezTo>
                  <a:pt x="7999" y="7027"/>
                  <a:pt x="7999" y="7001"/>
                  <a:pt x="7999" y="6974"/>
                </a:cubicBezTo>
                <a:lnTo>
                  <a:pt x="8000" y="6921"/>
                </a:lnTo>
                <a:lnTo>
                  <a:pt x="8001" y="6921"/>
                </a:lnTo>
                <a:close/>
                <a:moveTo>
                  <a:pt x="7969" y="6918"/>
                </a:moveTo>
                <a:lnTo>
                  <a:pt x="7969" y="6921"/>
                </a:lnTo>
                <a:lnTo>
                  <a:pt x="7970" y="6921"/>
                </a:lnTo>
                <a:lnTo>
                  <a:pt x="7971" y="6974"/>
                </a:lnTo>
                <a:cubicBezTo>
                  <a:pt x="7971" y="7001"/>
                  <a:pt x="7971" y="7027"/>
                  <a:pt x="7968" y="7054"/>
                </a:cubicBezTo>
                <a:cubicBezTo>
                  <a:pt x="7968" y="7201"/>
                  <a:pt x="7962" y="7345"/>
                  <a:pt x="7950" y="7487"/>
                </a:cubicBezTo>
                <a:lnTo>
                  <a:pt x="7949" y="7519"/>
                </a:lnTo>
                <a:cubicBezTo>
                  <a:pt x="7949" y="7519"/>
                  <a:pt x="7948" y="7519"/>
                  <a:pt x="7948" y="7519"/>
                </a:cubicBezTo>
                <a:cubicBezTo>
                  <a:pt x="7829" y="9173"/>
                  <a:pt x="7165" y="10489"/>
                  <a:pt x="6317" y="10767"/>
                </a:cubicBezTo>
                <a:lnTo>
                  <a:pt x="6316" y="10773"/>
                </a:lnTo>
                <a:cubicBezTo>
                  <a:pt x="6304" y="10777"/>
                  <a:pt x="6291" y="10782"/>
                  <a:pt x="6278" y="10780"/>
                </a:cubicBezTo>
                <a:cubicBezTo>
                  <a:pt x="6204" y="10806"/>
                  <a:pt x="6129" y="10820"/>
                  <a:pt x="6053" y="10822"/>
                </a:cubicBezTo>
                <a:lnTo>
                  <a:pt x="6012" y="10830"/>
                </a:lnTo>
                <a:lnTo>
                  <a:pt x="6012" y="10828"/>
                </a:lnTo>
                <a:lnTo>
                  <a:pt x="6011" y="10828"/>
                </a:lnTo>
                <a:cubicBezTo>
                  <a:pt x="6010" y="10810"/>
                  <a:pt x="6010" y="10792"/>
                  <a:pt x="6010" y="10774"/>
                </a:cubicBezTo>
                <a:cubicBezTo>
                  <a:pt x="6010" y="10748"/>
                  <a:pt x="6010" y="10721"/>
                  <a:pt x="6013" y="10695"/>
                </a:cubicBezTo>
                <a:cubicBezTo>
                  <a:pt x="6013" y="10548"/>
                  <a:pt x="6018" y="10403"/>
                  <a:pt x="6030" y="10261"/>
                </a:cubicBezTo>
                <a:lnTo>
                  <a:pt x="6032" y="10230"/>
                </a:lnTo>
                <a:cubicBezTo>
                  <a:pt x="6032" y="10230"/>
                  <a:pt x="6032" y="10230"/>
                  <a:pt x="6033" y="10230"/>
                </a:cubicBezTo>
                <a:cubicBezTo>
                  <a:pt x="6152" y="8576"/>
                  <a:pt x="6816" y="7260"/>
                  <a:pt x="7664" y="6981"/>
                </a:cubicBezTo>
                <a:lnTo>
                  <a:pt x="7664" y="6976"/>
                </a:lnTo>
                <a:cubicBezTo>
                  <a:pt x="7677" y="6971"/>
                  <a:pt x="7689" y="6967"/>
                  <a:pt x="7703" y="6968"/>
                </a:cubicBezTo>
                <a:cubicBezTo>
                  <a:pt x="7776" y="6942"/>
                  <a:pt x="7852" y="6928"/>
                  <a:pt x="7928" y="6926"/>
                </a:cubicBezTo>
                <a:close/>
                <a:moveTo>
                  <a:pt x="4002" y="6918"/>
                </a:moveTo>
                <a:lnTo>
                  <a:pt x="4042" y="6926"/>
                </a:lnTo>
                <a:cubicBezTo>
                  <a:pt x="4119" y="6928"/>
                  <a:pt x="4194" y="6942"/>
                  <a:pt x="4268" y="6968"/>
                </a:cubicBezTo>
                <a:cubicBezTo>
                  <a:pt x="4281" y="6967"/>
                  <a:pt x="4294" y="6971"/>
                  <a:pt x="4306" y="6976"/>
                </a:cubicBezTo>
                <a:lnTo>
                  <a:pt x="4307" y="6981"/>
                </a:lnTo>
                <a:cubicBezTo>
                  <a:pt x="5155" y="7260"/>
                  <a:pt x="5819" y="8576"/>
                  <a:pt x="5938" y="10230"/>
                </a:cubicBezTo>
                <a:cubicBezTo>
                  <a:pt x="5938" y="10230"/>
                  <a:pt x="5938" y="10230"/>
                  <a:pt x="5939" y="10230"/>
                </a:cubicBezTo>
                <a:lnTo>
                  <a:pt x="5940" y="10261"/>
                </a:lnTo>
                <a:cubicBezTo>
                  <a:pt x="5952" y="10403"/>
                  <a:pt x="5958" y="10548"/>
                  <a:pt x="5958" y="10695"/>
                </a:cubicBezTo>
                <a:cubicBezTo>
                  <a:pt x="5961" y="10721"/>
                  <a:pt x="5961" y="10748"/>
                  <a:pt x="5961" y="10774"/>
                </a:cubicBezTo>
                <a:cubicBezTo>
                  <a:pt x="5961" y="10792"/>
                  <a:pt x="5961" y="10810"/>
                  <a:pt x="5960" y="10828"/>
                </a:cubicBezTo>
                <a:lnTo>
                  <a:pt x="5958" y="10828"/>
                </a:lnTo>
                <a:lnTo>
                  <a:pt x="5958" y="10830"/>
                </a:lnTo>
                <a:lnTo>
                  <a:pt x="5918" y="10822"/>
                </a:lnTo>
                <a:cubicBezTo>
                  <a:pt x="5841" y="10820"/>
                  <a:pt x="5766" y="10806"/>
                  <a:pt x="5692" y="10780"/>
                </a:cubicBezTo>
                <a:cubicBezTo>
                  <a:pt x="5679" y="10782"/>
                  <a:pt x="5667" y="10777"/>
                  <a:pt x="5654" y="10773"/>
                </a:cubicBezTo>
                <a:lnTo>
                  <a:pt x="5654" y="10767"/>
                </a:lnTo>
                <a:cubicBezTo>
                  <a:pt x="4806" y="10489"/>
                  <a:pt x="4141" y="9173"/>
                  <a:pt x="4023" y="7519"/>
                </a:cubicBezTo>
                <a:cubicBezTo>
                  <a:pt x="4022" y="7519"/>
                  <a:pt x="4022" y="7519"/>
                  <a:pt x="4021" y="7519"/>
                </a:cubicBezTo>
                <a:lnTo>
                  <a:pt x="4020" y="7487"/>
                </a:lnTo>
                <a:cubicBezTo>
                  <a:pt x="4008" y="7345"/>
                  <a:pt x="4002" y="7201"/>
                  <a:pt x="4003" y="7054"/>
                </a:cubicBezTo>
                <a:cubicBezTo>
                  <a:pt x="3999" y="7027"/>
                  <a:pt x="3999" y="7001"/>
                  <a:pt x="3999" y="6974"/>
                </a:cubicBezTo>
                <a:lnTo>
                  <a:pt x="4001" y="6921"/>
                </a:lnTo>
                <a:lnTo>
                  <a:pt x="4002" y="6921"/>
                </a:lnTo>
                <a:close/>
                <a:moveTo>
                  <a:pt x="3969" y="6918"/>
                </a:moveTo>
                <a:lnTo>
                  <a:pt x="3969" y="6921"/>
                </a:lnTo>
                <a:lnTo>
                  <a:pt x="3971" y="6921"/>
                </a:lnTo>
                <a:lnTo>
                  <a:pt x="3972" y="6974"/>
                </a:lnTo>
                <a:cubicBezTo>
                  <a:pt x="3972" y="7001"/>
                  <a:pt x="3972" y="7027"/>
                  <a:pt x="3969" y="7054"/>
                </a:cubicBezTo>
                <a:cubicBezTo>
                  <a:pt x="3969" y="7201"/>
                  <a:pt x="3963" y="7345"/>
                  <a:pt x="3951" y="7487"/>
                </a:cubicBezTo>
                <a:lnTo>
                  <a:pt x="3950" y="7519"/>
                </a:lnTo>
                <a:cubicBezTo>
                  <a:pt x="3949" y="7519"/>
                  <a:pt x="3949" y="7519"/>
                  <a:pt x="3949" y="7519"/>
                </a:cubicBezTo>
                <a:cubicBezTo>
                  <a:pt x="3830" y="9173"/>
                  <a:pt x="3166" y="10489"/>
                  <a:pt x="2317" y="10767"/>
                </a:cubicBezTo>
                <a:lnTo>
                  <a:pt x="2317" y="10773"/>
                </a:lnTo>
                <a:cubicBezTo>
                  <a:pt x="2305" y="10777"/>
                  <a:pt x="2292" y="10782"/>
                  <a:pt x="2279" y="10780"/>
                </a:cubicBezTo>
                <a:cubicBezTo>
                  <a:pt x="2205" y="10806"/>
                  <a:pt x="2130" y="10820"/>
                  <a:pt x="2053" y="10822"/>
                </a:cubicBezTo>
                <a:lnTo>
                  <a:pt x="2013" y="10830"/>
                </a:lnTo>
                <a:lnTo>
                  <a:pt x="2013" y="10828"/>
                </a:lnTo>
                <a:lnTo>
                  <a:pt x="2012" y="10828"/>
                </a:lnTo>
                <a:cubicBezTo>
                  <a:pt x="2010" y="10810"/>
                  <a:pt x="2010" y="10792"/>
                  <a:pt x="2010" y="10774"/>
                </a:cubicBezTo>
                <a:cubicBezTo>
                  <a:pt x="2010" y="10748"/>
                  <a:pt x="2010" y="10721"/>
                  <a:pt x="2013" y="10695"/>
                </a:cubicBezTo>
                <a:cubicBezTo>
                  <a:pt x="2013" y="10548"/>
                  <a:pt x="2019" y="10403"/>
                  <a:pt x="2031" y="10261"/>
                </a:cubicBezTo>
                <a:lnTo>
                  <a:pt x="2032" y="10230"/>
                </a:lnTo>
                <a:cubicBezTo>
                  <a:pt x="2033" y="10230"/>
                  <a:pt x="2033" y="10230"/>
                  <a:pt x="2034" y="10230"/>
                </a:cubicBezTo>
                <a:cubicBezTo>
                  <a:pt x="2152" y="8576"/>
                  <a:pt x="2817" y="7260"/>
                  <a:pt x="3665" y="6981"/>
                </a:cubicBezTo>
                <a:lnTo>
                  <a:pt x="3665" y="6976"/>
                </a:lnTo>
                <a:cubicBezTo>
                  <a:pt x="3678" y="6971"/>
                  <a:pt x="3690" y="6967"/>
                  <a:pt x="3703" y="6968"/>
                </a:cubicBezTo>
                <a:cubicBezTo>
                  <a:pt x="3777" y="6942"/>
                  <a:pt x="3852" y="6928"/>
                  <a:pt x="3929" y="6926"/>
                </a:cubicBezTo>
                <a:close/>
                <a:moveTo>
                  <a:pt x="3" y="6918"/>
                </a:moveTo>
                <a:lnTo>
                  <a:pt x="43" y="6926"/>
                </a:lnTo>
                <a:cubicBezTo>
                  <a:pt x="120" y="6928"/>
                  <a:pt x="195" y="6942"/>
                  <a:pt x="269" y="6968"/>
                </a:cubicBezTo>
                <a:cubicBezTo>
                  <a:pt x="282" y="6967"/>
                  <a:pt x="294" y="6971"/>
                  <a:pt x="307" y="6976"/>
                </a:cubicBezTo>
                <a:lnTo>
                  <a:pt x="307" y="6981"/>
                </a:lnTo>
                <a:cubicBezTo>
                  <a:pt x="1155" y="7260"/>
                  <a:pt x="1820" y="8576"/>
                  <a:pt x="1938" y="10230"/>
                </a:cubicBezTo>
                <a:cubicBezTo>
                  <a:pt x="1939" y="10230"/>
                  <a:pt x="1939" y="10230"/>
                  <a:pt x="1940" y="10230"/>
                </a:cubicBezTo>
                <a:lnTo>
                  <a:pt x="1941" y="10261"/>
                </a:lnTo>
                <a:cubicBezTo>
                  <a:pt x="1953" y="10403"/>
                  <a:pt x="1959" y="10548"/>
                  <a:pt x="1959" y="10695"/>
                </a:cubicBezTo>
                <a:cubicBezTo>
                  <a:pt x="1962" y="10721"/>
                  <a:pt x="1962" y="10748"/>
                  <a:pt x="1962" y="10774"/>
                </a:cubicBezTo>
                <a:cubicBezTo>
                  <a:pt x="1962" y="10792"/>
                  <a:pt x="1962" y="10810"/>
                  <a:pt x="1960" y="10828"/>
                </a:cubicBezTo>
                <a:lnTo>
                  <a:pt x="1959" y="10828"/>
                </a:lnTo>
                <a:lnTo>
                  <a:pt x="1959" y="10830"/>
                </a:lnTo>
                <a:lnTo>
                  <a:pt x="1919" y="10822"/>
                </a:lnTo>
                <a:cubicBezTo>
                  <a:pt x="1842" y="10820"/>
                  <a:pt x="1767" y="10806"/>
                  <a:pt x="1693" y="10780"/>
                </a:cubicBezTo>
                <a:cubicBezTo>
                  <a:pt x="1680" y="10782"/>
                  <a:pt x="1667" y="10777"/>
                  <a:pt x="1655" y="10773"/>
                </a:cubicBezTo>
                <a:lnTo>
                  <a:pt x="1655" y="10767"/>
                </a:lnTo>
                <a:cubicBezTo>
                  <a:pt x="806" y="10489"/>
                  <a:pt x="142" y="9173"/>
                  <a:pt x="23" y="7519"/>
                </a:cubicBezTo>
                <a:cubicBezTo>
                  <a:pt x="23" y="7519"/>
                  <a:pt x="23" y="7519"/>
                  <a:pt x="22" y="7519"/>
                </a:cubicBezTo>
                <a:lnTo>
                  <a:pt x="21" y="7487"/>
                </a:lnTo>
                <a:cubicBezTo>
                  <a:pt x="9" y="7345"/>
                  <a:pt x="3" y="7201"/>
                  <a:pt x="3" y="7054"/>
                </a:cubicBezTo>
                <a:cubicBezTo>
                  <a:pt x="0" y="7027"/>
                  <a:pt x="0" y="7001"/>
                  <a:pt x="0" y="6974"/>
                </a:cubicBezTo>
                <a:lnTo>
                  <a:pt x="1" y="6921"/>
                </a:lnTo>
                <a:lnTo>
                  <a:pt x="3" y="6921"/>
                </a:lnTo>
                <a:close/>
                <a:moveTo>
                  <a:pt x="18346" y="3546"/>
                </a:moveTo>
                <a:cubicBezTo>
                  <a:pt x="18472" y="4826"/>
                  <a:pt x="18980" y="5841"/>
                  <a:pt x="19630" y="6120"/>
                </a:cubicBezTo>
                <a:cubicBezTo>
                  <a:pt x="19504" y="4840"/>
                  <a:pt x="18997" y="3826"/>
                  <a:pt x="18346" y="3546"/>
                </a:cubicBezTo>
                <a:close/>
                <a:moveTo>
                  <a:pt x="17620" y="3546"/>
                </a:moveTo>
                <a:cubicBezTo>
                  <a:pt x="16970" y="3826"/>
                  <a:pt x="16462" y="4840"/>
                  <a:pt x="16336" y="6120"/>
                </a:cubicBezTo>
                <a:cubicBezTo>
                  <a:pt x="16986" y="5841"/>
                  <a:pt x="17494" y="4826"/>
                  <a:pt x="17620" y="3546"/>
                </a:cubicBezTo>
                <a:close/>
                <a:moveTo>
                  <a:pt x="14347" y="3546"/>
                </a:moveTo>
                <a:cubicBezTo>
                  <a:pt x="14473" y="4826"/>
                  <a:pt x="14981" y="5841"/>
                  <a:pt x="15631" y="6120"/>
                </a:cubicBezTo>
                <a:cubicBezTo>
                  <a:pt x="15505" y="4840"/>
                  <a:pt x="14997" y="3826"/>
                  <a:pt x="14347" y="3546"/>
                </a:cubicBezTo>
                <a:close/>
                <a:moveTo>
                  <a:pt x="13621" y="3546"/>
                </a:moveTo>
                <a:cubicBezTo>
                  <a:pt x="12970" y="3826"/>
                  <a:pt x="12463" y="4840"/>
                  <a:pt x="12337" y="6120"/>
                </a:cubicBezTo>
                <a:cubicBezTo>
                  <a:pt x="12987" y="5841"/>
                  <a:pt x="13495" y="4826"/>
                  <a:pt x="13621" y="3546"/>
                </a:cubicBezTo>
                <a:close/>
                <a:moveTo>
                  <a:pt x="10348" y="3546"/>
                </a:moveTo>
                <a:cubicBezTo>
                  <a:pt x="10474" y="4826"/>
                  <a:pt x="10981" y="5841"/>
                  <a:pt x="11632" y="6120"/>
                </a:cubicBezTo>
                <a:cubicBezTo>
                  <a:pt x="11506" y="4840"/>
                  <a:pt x="10998" y="3826"/>
                  <a:pt x="10348" y="3546"/>
                </a:cubicBezTo>
                <a:close/>
                <a:moveTo>
                  <a:pt x="9621" y="3546"/>
                </a:moveTo>
                <a:cubicBezTo>
                  <a:pt x="8971" y="3826"/>
                  <a:pt x="8463" y="4840"/>
                  <a:pt x="8337" y="6120"/>
                </a:cubicBezTo>
                <a:cubicBezTo>
                  <a:pt x="8988" y="5841"/>
                  <a:pt x="9496" y="4826"/>
                  <a:pt x="9621" y="3546"/>
                </a:cubicBezTo>
                <a:close/>
                <a:moveTo>
                  <a:pt x="6348" y="3546"/>
                </a:moveTo>
                <a:cubicBezTo>
                  <a:pt x="6474" y="4826"/>
                  <a:pt x="6982" y="5841"/>
                  <a:pt x="7632" y="6120"/>
                </a:cubicBezTo>
                <a:cubicBezTo>
                  <a:pt x="7507" y="4840"/>
                  <a:pt x="6999" y="3826"/>
                  <a:pt x="6348" y="3546"/>
                </a:cubicBezTo>
                <a:close/>
                <a:moveTo>
                  <a:pt x="5622" y="3546"/>
                </a:moveTo>
                <a:cubicBezTo>
                  <a:pt x="4972" y="3826"/>
                  <a:pt x="4464" y="4840"/>
                  <a:pt x="4338" y="6120"/>
                </a:cubicBezTo>
                <a:cubicBezTo>
                  <a:pt x="4989" y="5841"/>
                  <a:pt x="5496" y="4826"/>
                  <a:pt x="5622" y="3546"/>
                </a:cubicBezTo>
                <a:close/>
                <a:moveTo>
                  <a:pt x="2349" y="3546"/>
                </a:moveTo>
                <a:cubicBezTo>
                  <a:pt x="2475" y="4826"/>
                  <a:pt x="2983" y="5841"/>
                  <a:pt x="3633" y="6120"/>
                </a:cubicBezTo>
                <a:cubicBezTo>
                  <a:pt x="3507" y="4840"/>
                  <a:pt x="2999" y="3826"/>
                  <a:pt x="2349" y="3546"/>
                </a:cubicBezTo>
                <a:close/>
                <a:moveTo>
                  <a:pt x="1623" y="3546"/>
                </a:moveTo>
                <a:cubicBezTo>
                  <a:pt x="973" y="3826"/>
                  <a:pt x="465" y="4840"/>
                  <a:pt x="339" y="6120"/>
                </a:cubicBezTo>
                <a:cubicBezTo>
                  <a:pt x="989" y="5841"/>
                  <a:pt x="1497" y="4826"/>
                  <a:pt x="1623" y="3546"/>
                </a:cubicBezTo>
                <a:close/>
                <a:moveTo>
                  <a:pt x="21600" y="2950"/>
                </a:moveTo>
                <a:lnTo>
                  <a:pt x="21600" y="3557"/>
                </a:lnTo>
                <a:lnTo>
                  <a:pt x="21383" y="3684"/>
                </a:lnTo>
                <a:cubicBezTo>
                  <a:pt x="20848" y="4083"/>
                  <a:pt x="20445" y="5000"/>
                  <a:pt x="20335" y="6120"/>
                </a:cubicBezTo>
                <a:cubicBezTo>
                  <a:pt x="20904" y="5876"/>
                  <a:pt x="21364" y="5068"/>
                  <a:pt x="21555" y="4013"/>
                </a:cubicBezTo>
                <a:lnTo>
                  <a:pt x="21600" y="3686"/>
                </a:lnTo>
                <a:lnTo>
                  <a:pt x="21600" y="5129"/>
                </a:lnTo>
                <a:lnTo>
                  <a:pt x="21590" y="5162"/>
                </a:lnTo>
                <a:cubicBezTo>
                  <a:pt x="21292" y="5982"/>
                  <a:pt x="20834" y="6566"/>
                  <a:pt x="20304" y="6741"/>
                </a:cubicBezTo>
                <a:lnTo>
                  <a:pt x="20303" y="6747"/>
                </a:lnTo>
                <a:cubicBezTo>
                  <a:pt x="20291" y="6751"/>
                  <a:pt x="20278" y="6756"/>
                  <a:pt x="20265" y="6754"/>
                </a:cubicBezTo>
                <a:cubicBezTo>
                  <a:pt x="20191" y="6780"/>
                  <a:pt x="20116" y="6794"/>
                  <a:pt x="20040" y="6797"/>
                </a:cubicBezTo>
                <a:lnTo>
                  <a:pt x="19999" y="6804"/>
                </a:lnTo>
                <a:lnTo>
                  <a:pt x="19999" y="6802"/>
                </a:lnTo>
                <a:lnTo>
                  <a:pt x="19998" y="6802"/>
                </a:lnTo>
                <a:cubicBezTo>
                  <a:pt x="19997" y="6784"/>
                  <a:pt x="19996" y="6766"/>
                  <a:pt x="19996" y="6748"/>
                </a:cubicBezTo>
                <a:cubicBezTo>
                  <a:pt x="19996" y="6721"/>
                  <a:pt x="19997" y="6695"/>
                  <a:pt x="20000" y="6668"/>
                </a:cubicBezTo>
                <a:cubicBezTo>
                  <a:pt x="20000" y="6520"/>
                  <a:pt x="20005" y="6374"/>
                  <a:pt x="20017" y="6231"/>
                </a:cubicBezTo>
                <a:lnTo>
                  <a:pt x="20019" y="6200"/>
                </a:lnTo>
                <a:cubicBezTo>
                  <a:pt x="20019" y="6200"/>
                  <a:pt x="20019" y="6200"/>
                  <a:pt x="20020" y="6199"/>
                </a:cubicBezTo>
                <a:cubicBezTo>
                  <a:pt x="20124" y="4741"/>
                  <a:pt x="20645" y="3543"/>
                  <a:pt x="21342" y="3078"/>
                </a:cubicBezTo>
                <a:close/>
                <a:moveTo>
                  <a:pt x="18010" y="2862"/>
                </a:moveTo>
                <a:lnTo>
                  <a:pt x="18050" y="2870"/>
                </a:lnTo>
                <a:cubicBezTo>
                  <a:pt x="18127" y="2872"/>
                  <a:pt x="18202" y="2886"/>
                  <a:pt x="18276" y="2912"/>
                </a:cubicBezTo>
                <a:cubicBezTo>
                  <a:pt x="18289" y="2910"/>
                  <a:pt x="18302" y="2915"/>
                  <a:pt x="18314" y="2920"/>
                </a:cubicBezTo>
                <a:lnTo>
                  <a:pt x="18315" y="2925"/>
                </a:lnTo>
                <a:cubicBezTo>
                  <a:pt x="19163" y="3206"/>
                  <a:pt x="19827" y="4532"/>
                  <a:pt x="19946" y="6199"/>
                </a:cubicBezTo>
                <a:cubicBezTo>
                  <a:pt x="19946" y="6200"/>
                  <a:pt x="19947" y="6200"/>
                  <a:pt x="19947" y="6200"/>
                </a:cubicBezTo>
                <a:lnTo>
                  <a:pt x="19948" y="6231"/>
                </a:lnTo>
                <a:cubicBezTo>
                  <a:pt x="19960" y="6374"/>
                  <a:pt x="19966" y="6520"/>
                  <a:pt x="19966" y="6668"/>
                </a:cubicBezTo>
                <a:cubicBezTo>
                  <a:pt x="19969" y="6695"/>
                  <a:pt x="19969" y="6721"/>
                  <a:pt x="19969" y="6748"/>
                </a:cubicBezTo>
                <a:cubicBezTo>
                  <a:pt x="19969" y="6766"/>
                  <a:pt x="19969" y="6784"/>
                  <a:pt x="19968" y="6802"/>
                </a:cubicBezTo>
                <a:lnTo>
                  <a:pt x="19967" y="6802"/>
                </a:lnTo>
                <a:lnTo>
                  <a:pt x="19967" y="6804"/>
                </a:lnTo>
                <a:lnTo>
                  <a:pt x="19926" y="6797"/>
                </a:lnTo>
                <a:cubicBezTo>
                  <a:pt x="19850" y="6794"/>
                  <a:pt x="19774" y="6780"/>
                  <a:pt x="19701" y="6754"/>
                </a:cubicBezTo>
                <a:cubicBezTo>
                  <a:pt x="19687" y="6756"/>
                  <a:pt x="19675" y="6751"/>
                  <a:pt x="19662" y="6747"/>
                </a:cubicBezTo>
                <a:lnTo>
                  <a:pt x="19662" y="6741"/>
                </a:lnTo>
                <a:cubicBezTo>
                  <a:pt x="18814" y="6461"/>
                  <a:pt x="18150" y="5134"/>
                  <a:pt x="18031" y="3467"/>
                </a:cubicBezTo>
                <a:cubicBezTo>
                  <a:pt x="18030" y="3467"/>
                  <a:pt x="18030" y="3467"/>
                  <a:pt x="18030" y="3467"/>
                </a:cubicBezTo>
                <a:lnTo>
                  <a:pt x="18028" y="3435"/>
                </a:lnTo>
                <a:cubicBezTo>
                  <a:pt x="18016" y="3292"/>
                  <a:pt x="18011" y="3146"/>
                  <a:pt x="18011" y="2998"/>
                </a:cubicBezTo>
                <a:cubicBezTo>
                  <a:pt x="18008" y="2972"/>
                  <a:pt x="18007" y="2945"/>
                  <a:pt x="18007" y="2918"/>
                </a:cubicBezTo>
                <a:lnTo>
                  <a:pt x="18009" y="2864"/>
                </a:lnTo>
                <a:lnTo>
                  <a:pt x="18010" y="2864"/>
                </a:lnTo>
                <a:close/>
                <a:moveTo>
                  <a:pt x="17956" y="2862"/>
                </a:moveTo>
                <a:lnTo>
                  <a:pt x="17956" y="2864"/>
                </a:lnTo>
                <a:lnTo>
                  <a:pt x="17958" y="2864"/>
                </a:lnTo>
                <a:lnTo>
                  <a:pt x="17959" y="2918"/>
                </a:lnTo>
                <a:cubicBezTo>
                  <a:pt x="17959" y="2945"/>
                  <a:pt x="17959" y="2972"/>
                  <a:pt x="17956" y="2998"/>
                </a:cubicBezTo>
                <a:cubicBezTo>
                  <a:pt x="17956" y="3146"/>
                  <a:pt x="17950" y="3292"/>
                  <a:pt x="17938" y="3435"/>
                </a:cubicBezTo>
                <a:lnTo>
                  <a:pt x="17937" y="3467"/>
                </a:lnTo>
                <a:cubicBezTo>
                  <a:pt x="17936" y="3467"/>
                  <a:pt x="17936" y="3467"/>
                  <a:pt x="17936" y="3467"/>
                </a:cubicBezTo>
                <a:cubicBezTo>
                  <a:pt x="17817" y="5134"/>
                  <a:pt x="17153" y="6461"/>
                  <a:pt x="16304" y="6741"/>
                </a:cubicBezTo>
                <a:lnTo>
                  <a:pt x="16304" y="6747"/>
                </a:lnTo>
                <a:cubicBezTo>
                  <a:pt x="16292" y="6751"/>
                  <a:pt x="16279" y="6756"/>
                  <a:pt x="16266" y="6754"/>
                </a:cubicBezTo>
                <a:cubicBezTo>
                  <a:pt x="16192" y="6780"/>
                  <a:pt x="16117" y="6794"/>
                  <a:pt x="16040" y="6797"/>
                </a:cubicBezTo>
                <a:lnTo>
                  <a:pt x="16000" y="6804"/>
                </a:lnTo>
                <a:lnTo>
                  <a:pt x="16000" y="6802"/>
                </a:lnTo>
                <a:lnTo>
                  <a:pt x="15999" y="6802"/>
                </a:lnTo>
                <a:cubicBezTo>
                  <a:pt x="15997" y="6784"/>
                  <a:pt x="15997" y="6766"/>
                  <a:pt x="15997" y="6748"/>
                </a:cubicBezTo>
                <a:cubicBezTo>
                  <a:pt x="15997" y="6721"/>
                  <a:pt x="15997" y="6695"/>
                  <a:pt x="16000" y="6668"/>
                </a:cubicBezTo>
                <a:cubicBezTo>
                  <a:pt x="16000" y="6520"/>
                  <a:pt x="16006" y="6374"/>
                  <a:pt x="16018" y="6231"/>
                </a:cubicBezTo>
                <a:lnTo>
                  <a:pt x="16019" y="6200"/>
                </a:lnTo>
                <a:cubicBezTo>
                  <a:pt x="16020" y="6200"/>
                  <a:pt x="16020" y="6200"/>
                  <a:pt x="16021" y="6199"/>
                </a:cubicBezTo>
                <a:cubicBezTo>
                  <a:pt x="16139" y="4532"/>
                  <a:pt x="16804" y="3206"/>
                  <a:pt x="17652" y="2925"/>
                </a:cubicBezTo>
                <a:lnTo>
                  <a:pt x="17652" y="2920"/>
                </a:lnTo>
                <a:cubicBezTo>
                  <a:pt x="17664" y="2915"/>
                  <a:pt x="17677" y="2910"/>
                  <a:pt x="17690" y="2912"/>
                </a:cubicBezTo>
                <a:cubicBezTo>
                  <a:pt x="17764" y="2886"/>
                  <a:pt x="17839" y="2872"/>
                  <a:pt x="17916" y="2870"/>
                </a:cubicBezTo>
                <a:close/>
                <a:moveTo>
                  <a:pt x="14011" y="2862"/>
                </a:moveTo>
                <a:lnTo>
                  <a:pt x="14051" y="2870"/>
                </a:lnTo>
                <a:cubicBezTo>
                  <a:pt x="14128" y="2872"/>
                  <a:pt x="14203" y="2886"/>
                  <a:pt x="14277" y="2912"/>
                </a:cubicBezTo>
                <a:cubicBezTo>
                  <a:pt x="14290" y="2910"/>
                  <a:pt x="14303" y="2915"/>
                  <a:pt x="14315" y="2920"/>
                </a:cubicBezTo>
                <a:lnTo>
                  <a:pt x="14315" y="2925"/>
                </a:lnTo>
                <a:cubicBezTo>
                  <a:pt x="15163" y="3206"/>
                  <a:pt x="15828" y="4532"/>
                  <a:pt x="15947" y="6199"/>
                </a:cubicBezTo>
                <a:cubicBezTo>
                  <a:pt x="15947" y="6200"/>
                  <a:pt x="15947" y="6200"/>
                  <a:pt x="15948" y="6200"/>
                </a:cubicBezTo>
                <a:lnTo>
                  <a:pt x="15949" y="6231"/>
                </a:lnTo>
                <a:cubicBezTo>
                  <a:pt x="15961" y="6374"/>
                  <a:pt x="15967" y="6520"/>
                  <a:pt x="15967" y="6668"/>
                </a:cubicBezTo>
                <a:cubicBezTo>
                  <a:pt x="15970" y="6695"/>
                  <a:pt x="15970" y="6721"/>
                  <a:pt x="15970" y="6748"/>
                </a:cubicBezTo>
                <a:cubicBezTo>
                  <a:pt x="15970" y="6766"/>
                  <a:pt x="15970" y="6784"/>
                  <a:pt x="15968" y="6802"/>
                </a:cubicBezTo>
                <a:lnTo>
                  <a:pt x="15967" y="6802"/>
                </a:lnTo>
                <a:lnTo>
                  <a:pt x="15967" y="6804"/>
                </a:lnTo>
                <a:lnTo>
                  <a:pt x="15927" y="6797"/>
                </a:lnTo>
                <a:cubicBezTo>
                  <a:pt x="15850" y="6794"/>
                  <a:pt x="15775" y="6780"/>
                  <a:pt x="15701" y="6754"/>
                </a:cubicBezTo>
                <a:cubicBezTo>
                  <a:pt x="15688" y="6756"/>
                  <a:pt x="15675" y="6751"/>
                  <a:pt x="15663" y="6747"/>
                </a:cubicBezTo>
                <a:lnTo>
                  <a:pt x="15663" y="6741"/>
                </a:lnTo>
                <a:cubicBezTo>
                  <a:pt x="14815" y="6461"/>
                  <a:pt x="14150" y="5134"/>
                  <a:pt x="14031" y="3467"/>
                </a:cubicBezTo>
                <a:cubicBezTo>
                  <a:pt x="14031" y="3467"/>
                  <a:pt x="14031" y="3467"/>
                  <a:pt x="14030" y="3467"/>
                </a:cubicBezTo>
                <a:lnTo>
                  <a:pt x="14029" y="3435"/>
                </a:lnTo>
                <a:cubicBezTo>
                  <a:pt x="14017" y="3292"/>
                  <a:pt x="14011" y="3146"/>
                  <a:pt x="14011" y="2998"/>
                </a:cubicBezTo>
                <a:cubicBezTo>
                  <a:pt x="14008" y="2972"/>
                  <a:pt x="14008" y="2945"/>
                  <a:pt x="14008" y="2918"/>
                </a:cubicBezTo>
                <a:lnTo>
                  <a:pt x="14010" y="2864"/>
                </a:lnTo>
                <a:lnTo>
                  <a:pt x="14011" y="2864"/>
                </a:lnTo>
                <a:close/>
                <a:moveTo>
                  <a:pt x="13957" y="2862"/>
                </a:moveTo>
                <a:lnTo>
                  <a:pt x="13957" y="2864"/>
                </a:lnTo>
                <a:lnTo>
                  <a:pt x="13958" y="2864"/>
                </a:lnTo>
                <a:lnTo>
                  <a:pt x="13960" y="2918"/>
                </a:lnTo>
                <a:cubicBezTo>
                  <a:pt x="13960" y="2945"/>
                  <a:pt x="13959" y="2972"/>
                  <a:pt x="13956" y="2998"/>
                </a:cubicBezTo>
                <a:cubicBezTo>
                  <a:pt x="13956" y="3146"/>
                  <a:pt x="13951" y="3292"/>
                  <a:pt x="13939" y="3435"/>
                </a:cubicBezTo>
                <a:lnTo>
                  <a:pt x="13937" y="3467"/>
                </a:lnTo>
                <a:cubicBezTo>
                  <a:pt x="13937" y="3467"/>
                  <a:pt x="13937" y="3467"/>
                  <a:pt x="13936" y="3467"/>
                </a:cubicBezTo>
                <a:cubicBezTo>
                  <a:pt x="13817" y="5134"/>
                  <a:pt x="13153" y="6461"/>
                  <a:pt x="12305" y="6741"/>
                </a:cubicBezTo>
                <a:lnTo>
                  <a:pt x="12305" y="6747"/>
                </a:lnTo>
                <a:cubicBezTo>
                  <a:pt x="12292" y="6751"/>
                  <a:pt x="12280" y="6756"/>
                  <a:pt x="12267" y="6754"/>
                </a:cubicBezTo>
                <a:cubicBezTo>
                  <a:pt x="12193" y="6780"/>
                  <a:pt x="12117" y="6794"/>
                  <a:pt x="12041" y="6797"/>
                </a:cubicBezTo>
                <a:lnTo>
                  <a:pt x="12001" y="6804"/>
                </a:lnTo>
                <a:lnTo>
                  <a:pt x="12000" y="6802"/>
                </a:lnTo>
                <a:lnTo>
                  <a:pt x="11999" y="6802"/>
                </a:lnTo>
                <a:cubicBezTo>
                  <a:pt x="11998" y="6784"/>
                  <a:pt x="11998" y="6766"/>
                  <a:pt x="11998" y="6748"/>
                </a:cubicBezTo>
                <a:cubicBezTo>
                  <a:pt x="11998" y="6721"/>
                  <a:pt x="11998" y="6695"/>
                  <a:pt x="12001" y="6668"/>
                </a:cubicBezTo>
                <a:cubicBezTo>
                  <a:pt x="12001" y="6520"/>
                  <a:pt x="12007" y="6374"/>
                  <a:pt x="12019" y="6231"/>
                </a:cubicBezTo>
                <a:lnTo>
                  <a:pt x="12020" y="6200"/>
                </a:lnTo>
                <a:cubicBezTo>
                  <a:pt x="12020" y="6200"/>
                  <a:pt x="12021" y="6200"/>
                  <a:pt x="12021" y="6199"/>
                </a:cubicBezTo>
                <a:cubicBezTo>
                  <a:pt x="12140" y="4532"/>
                  <a:pt x="12804" y="3206"/>
                  <a:pt x="13652" y="2925"/>
                </a:cubicBezTo>
                <a:lnTo>
                  <a:pt x="13653" y="2920"/>
                </a:lnTo>
                <a:cubicBezTo>
                  <a:pt x="13665" y="2915"/>
                  <a:pt x="13678" y="2910"/>
                  <a:pt x="13691" y="2912"/>
                </a:cubicBezTo>
                <a:cubicBezTo>
                  <a:pt x="13765" y="2886"/>
                  <a:pt x="13840" y="2872"/>
                  <a:pt x="13917" y="2870"/>
                </a:cubicBezTo>
                <a:close/>
                <a:moveTo>
                  <a:pt x="10011" y="2862"/>
                </a:moveTo>
                <a:lnTo>
                  <a:pt x="10052" y="2870"/>
                </a:lnTo>
                <a:cubicBezTo>
                  <a:pt x="10128" y="2872"/>
                  <a:pt x="10204" y="2886"/>
                  <a:pt x="10277" y="2912"/>
                </a:cubicBezTo>
                <a:cubicBezTo>
                  <a:pt x="10291" y="2910"/>
                  <a:pt x="10303" y="2915"/>
                  <a:pt x="10316" y="2920"/>
                </a:cubicBezTo>
                <a:lnTo>
                  <a:pt x="10316" y="2925"/>
                </a:lnTo>
                <a:cubicBezTo>
                  <a:pt x="11164" y="3206"/>
                  <a:pt x="11828" y="4532"/>
                  <a:pt x="11947" y="6199"/>
                </a:cubicBezTo>
                <a:cubicBezTo>
                  <a:pt x="11948" y="6200"/>
                  <a:pt x="11948" y="6200"/>
                  <a:pt x="11948" y="6200"/>
                </a:cubicBezTo>
                <a:lnTo>
                  <a:pt x="11950" y="6231"/>
                </a:lnTo>
                <a:cubicBezTo>
                  <a:pt x="11962" y="6374"/>
                  <a:pt x="11967" y="6520"/>
                  <a:pt x="11967" y="6668"/>
                </a:cubicBezTo>
                <a:cubicBezTo>
                  <a:pt x="11970" y="6695"/>
                  <a:pt x="11971" y="6721"/>
                  <a:pt x="11971" y="6748"/>
                </a:cubicBezTo>
                <a:cubicBezTo>
                  <a:pt x="11971" y="6766"/>
                  <a:pt x="11971" y="6784"/>
                  <a:pt x="11969" y="6802"/>
                </a:cubicBezTo>
                <a:lnTo>
                  <a:pt x="11968" y="6802"/>
                </a:lnTo>
                <a:lnTo>
                  <a:pt x="11968" y="6804"/>
                </a:lnTo>
                <a:lnTo>
                  <a:pt x="11927" y="6797"/>
                </a:lnTo>
                <a:cubicBezTo>
                  <a:pt x="11851" y="6794"/>
                  <a:pt x="11776" y="6780"/>
                  <a:pt x="11702" y="6754"/>
                </a:cubicBezTo>
                <a:cubicBezTo>
                  <a:pt x="11689" y="6756"/>
                  <a:pt x="11676" y="6751"/>
                  <a:pt x="11664" y="6747"/>
                </a:cubicBezTo>
                <a:lnTo>
                  <a:pt x="11663" y="6741"/>
                </a:lnTo>
                <a:cubicBezTo>
                  <a:pt x="10815" y="6461"/>
                  <a:pt x="10151" y="5134"/>
                  <a:pt x="10032" y="3467"/>
                </a:cubicBezTo>
                <a:cubicBezTo>
                  <a:pt x="10032" y="3467"/>
                  <a:pt x="10031" y="3467"/>
                  <a:pt x="10031" y="3467"/>
                </a:cubicBezTo>
                <a:lnTo>
                  <a:pt x="10030" y="3435"/>
                </a:lnTo>
                <a:cubicBezTo>
                  <a:pt x="10018" y="3292"/>
                  <a:pt x="10012" y="3146"/>
                  <a:pt x="10012" y="2998"/>
                </a:cubicBezTo>
                <a:cubicBezTo>
                  <a:pt x="10009" y="2972"/>
                  <a:pt x="10009" y="2945"/>
                  <a:pt x="10009" y="2918"/>
                </a:cubicBezTo>
                <a:lnTo>
                  <a:pt x="10010" y="2864"/>
                </a:lnTo>
                <a:lnTo>
                  <a:pt x="10011" y="2864"/>
                </a:lnTo>
                <a:close/>
                <a:moveTo>
                  <a:pt x="9958" y="2862"/>
                </a:moveTo>
                <a:lnTo>
                  <a:pt x="9958" y="2864"/>
                </a:lnTo>
                <a:lnTo>
                  <a:pt x="9959" y="2864"/>
                </a:lnTo>
                <a:lnTo>
                  <a:pt x="9960" y="2918"/>
                </a:lnTo>
                <a:cubicBezTo>
                  <a:pt x="9960" y="2945"/>
                  <a:pt x="9960" y="2972"/>
                  <a:pt x="9957" y="2998"/>
                </a:cubicBezTo>
                <a:cubicBezTo>
                  <a:pt x="9957" y="3146"/>
                  <a:pt x="9951" y="3292"/>
                  <a:pt x="9939" y="3435"/>
                </a:cubicBezTo>
                <a:lnTo>
                  <a:pt x="9938" y="3467"/>
                </a:lnTo>
                <a:cubicBezTo>
                  <a:pt x="9938" y="3467"/>
                  <a:pt x="9937" y="3467"/>
                  <a:pt x="9937" y="3467"/>
                </a:cubicBezTo>
                <a:cubicBezTo>
                  <a:pt x="9818" y="5134"/>
                  <a:pt x="9154" y="6461"/>
                  <a:pt x="8306" y="6741"/>
                </a:cubicBezTo>
                <a:lnTo>
                  <a:pt x="8306" y="6747"/>
                </a:lnTo>
                <a:cubicBezTo>
                  <a:pt x="8293" y="6751"/>
                  <a:pt x="8280" y="6756"/>
                  <a:pt x="8267" y="6754"/>
                </a:cubicBezTo>
                <a:cubicBezTo>
                  <a:pt x="8194" y="6780"/>
                  <a:pt x="8118" y="6794"/>
                  <a:pt x="8042" y="6797"/>
                </a:cubicBezTo>
                <a:lnTo>
                  <a:pt x="8001" y="6804"/>
                </a:lnTo>
                <a:lnTo>
                  <a:pt x="8001" y="6802"/>
                </a:lnTo>
                <a:lnTo>
                  <a:pt x="8000" y="6802"/>
                </a:lnTo>
                <a:cubicBezTo>
                  <a:pt x="7999" y="6784"/>
                  <a:pt x="7999" y="6766"/>
                  <a:pt x="7999" y="6748"/>
                </a:cubicBezTo>
                <a:cubicBezTo>
                  <a:pt x="7999" y="6721"/>
                  <a:pt x="7999" y="6695"/>
                  <a:pt x="8002" y="6668"/>
                </a:cubicBezTo>
                <a:cubicBezTo>
                  <a:pt x="8002" y="6520"/>
                  <a:pt x="8008" y="6374"/>
                  <a:pt x="8019" y="6231"/>
                </a:cubicBezTo>
                <a:lnTo>
                  <a:pt x="8021" y="6200"/>
                </a:lnTo>
                <a:cubicBezTo>
                  <a:pt x="8021" y="6200"/>
                  <a:pt x="8022" y="6200"/>
                  <a:pt x="8022" y="6199"/>
                </a:cubicBezTo>
                <a:cubicBezTo>
                  <a:pt x="8141" y="4532"/>
                  <a:pt x="8805" y="3206"/>
                  <a:pt x="9653" y="2925"/>
                </a:cubicBezTo>
                <a:lnTo>
                  <a:pt x="9653" y="2920"/>
                </a:lnTo>
                <a:cubicBezTo>
                  <a:pt x="9666" y="2915"/>
                  <a:pt x="9679" y="2910"/>
                  <a:pt x="9692" y="2912"/>
                </a:cubicBezTo>
                <a:cubicBezTo>
                  <a:pt x="9765" y="2886"/>
                  <a:pt x="9841" y="2872"/>
                  <a:pt x="9917" y="2870"/>
                </a:cubicBezTo>
                <a:close/>
                <a:moveTo>
                  <a:pt x="6012" y="2862"/>
                </a:moveTo>
                <a:lnTo>
                  <a:pt x="6053" y="2870"/>
                </a:lnTo>
                <a:cubicBezTo>
                  <a:pt x="6129" y="2872"/>
                  <a:pt x="6204" y="2886"/>
                  <a:pt x="6278" y="2912"/>
                </a:cubicBezTo>
                <a:cubicBezTo>
                  <a:pt x="6291" y="2910"/>
                  <a:pt x="6304" y="2915"/>
                  <a:pt x="6316" y="2920"/>
                </a:cubicBezTo>
                <a:lnTo>
                  <a:pt x="6317" y="2925"/>
                </a:lnTo>
                <a:cubicBezTo>
                  <a:pt x="7165" y="3206"/>
                  <a:pt x="7829" y="4532"/>
                  <a:pt x="7948" y="6199"/>
                </a:cubicBezTo>
                <a:cubicBezTo>
                  <a:pt x="7948" y="6200"/>
                  <a:pt x="7949" y="6200"/>
                  <a:pt x="7949" y="6200"/>
                </a:cubicBezTo>
                <a:lnTo>
                  <a:pt x="7950" y="6231"/>
                </a:lnTo>
                <a:cubicBezTo>
                  <a:pt x="7962" y="6374"/>
                  <a:pt x="7968" y="6520"/>
                  <a:pt x="7968" y="6668"/>
                </a:cubicBezTo>
                <a:cubicBezTo>
                  <a:pt x="7971" y="6695"/>
                  <a:pt x="7971" y="6721"/>
                  <a:pt x="7971" y="6748"/>
                </a:cubicBezTo>
                <a:cubicBezTo>
                  <a:pt x="7971" y="6766"/>
                  <a:pt x="7971" y="6784"/>
                  <a:pt x="7970" y="6802"/>
                </a:cubicBezTo>
                <a:lnTo>
                  <a:pt x="7969" y="6802"/>
                </a:lnTo>
                <a:lnTo>
                  <a:pt x="7969" y="6804"/>
                </a:lnTo>
                <a:lnTo>
                  <a:pt x="7928" y="6797"/>
                </a:lnTo>
                <a:cubicBezTo>
                  <a:pt x="7852" y="6794"/>
                  <a:pt x="7776" y="6780"/>
                  <a:pt x="7703" y="6754"/>
                </a:cubicBezTo>
                <a:cubicBezTo>
                  <a:pt x="7689" y="6756"/>
                  <a:pt x="7677" y="6751"/>
                  <a:pt x="7664" y="6747"/>
                </a:cubicBezTo>
                <a:lnTo>
                  <a:pt x="7664" y="6741"/>
                </a:lnTo>
                <a:cubicBezTo>
                  <a:pt x="6816" y="6461"/>
                  <a:pt x="6152" y="5134"/>
                  <a:pt x="6033" y="3467"/>
                </a:cubicBezTo>
                <a:cubicBezTo>
                  <a:pt x="6032" y="3467"/>
                  <a:pt x="6032" y="3467"/>
                  <a:pt x="6032" y="3467"/>
                </a:cubicBezTo>
                <a:lnTo>
                  <a:pt x="6030" y="3435"/>
                </a:lnTo>
                <a:cubicBezTo>
                  <a:pt x="6018" y="3292"/>
                  <a:pt x="6013" y="3146"/>
                  <a:pt x="6013" y="2998"/>
                </a:cubicBezTo>
                <a:cubicBezTo>
                  <a:pt x="6010" y="2972"/>
                  <a:pt x="6010" y="2945"/>
                  <a:pt x="6010" y="2918"/>
                </a:cubicBezTo>
                <a:lnTo>
                  <a:pt x="6011" y="2864"/>
                </a:lnTo>
                <a:lnTo>
                  <a:pt x="6012" y="2864"/>
                </a:lnTo>
                <a:close/>
                <a:moveTo>
                  <a:pt x="5958" y="2862"/>
                </a:moveTo>
                <a:lnTo>
                  <a:pt x="5958" y="2864"/>
                </a:lnTo>
                <a:lnTo>
                  <a:pt x="5960" y="2864"/>
                </a:lnTo>
                <a:lnTo>
                  <a:pt x="5961" y="2918"/>
                </a:lnTo>
                <a:cubicBezTo>
                  <a:pt x="5961" y="2945"/>
                  <a:pt x="5961" y="2972"/>
                  <a:pt x="5958" y="2998"/>
                </a:cubicBezTo>
                <a:cubicBezTo>
                  <a:pt x="5958" y="3146"/>
                  <a:pt x="5952" y="3292"/>
                  <a:pt x="5940" y="3435"/>
                </a:cubicBezTo>
                <a:lnTo>
                  <a:pt x="5939" y="3467"/>
                </a:lnTo>
                <a:cubicBezTo>
                  <a:pt x="5938" y="3467"/>
                  <a:pt x="5938" y="3467"/>
                  <a:pt x="5938" y="3467"/>
                </a:cubicBezTo>
                <a:cubicBezTo>
                  <a:pt x="5819" y="5134"/>
                  <a:pt x="5155" y="6461"/>
                  <a:pt x="4307" y="6741"/>
                </a:cubicBezTo>
                <a:lnTo>
                  <a:pt x="4306" y="6747"/>
                </a:lnTo>
                <a:cubicBezTo>
                  <a:pt x="4294" y="6751"/>
                  <a:pt x="4281" y="6756"/>
                  <a:pt x="4268" y="6754"/>
                </a:cubicBezTo>
                <a:cubicBezTo>
                  <a:pt x="4194" y="6780"/>
                  <a:pt x="4119" y="6794"/>
                  <a:pt x="4042" y="6797"/>
                </a:cubicBezTo>
                <a:lnTo>
                  <a:pt x="4002" y="6804"/>
                </a:lnTo>
                <a:lnTo>
                  <a:pt x="4002" y="6802"/>
                </a:lnTo>
                <a:lnTo>
                  <a:pt x="4001" y="6802"/>
                </a:lnTo>
                <a:cubicBezTo>
                  <a:pt x="3999" y="6784"/>
                  <a:pt x="3999" y="6766"/>
                  <a:pt x="3999" y="6748"/>
                </a:cubicBezTo>
                <a:cubicBezTo>
                  <a:pt x="3999" y="6721"/>
                  <a:pt x="3999" y="6695"/>
                  <a:pt x="4003" y="6668"/>
                </a:cubicBezTo>
                <a:cubicBezTo>
                  <a:pt x="4002" y="6520"/>
                  <a:pt x="4008" y="6374"/>
                  <a:pt x="4020" y="6231"/>
                </a:cubicBezTo>
                <a:lnTo>
                  <a:pt x="4021" y="6200"/>
                </a:lnTo>
                <a:cubicBezTo>
                  <a:pt x="4022" y="6200"/>
                  <a:pt x="4022" y="6200"/>
                  <a:pt x="4023" y="6199"/>
                </a:cubicBezTo>
                <a:cubicBezTo>
                  <a:pt x="4141" y="4532"/>
                  <a:pt x="4806" y="3206"/>
                  <a:pt x="5654" y="2925"/>
                </a:cubicBezTo>
                <a:lnTo>
                  <a:pt x="5654" y="2920"/>
                </a:lnTo>
                <a:cubicBezTo>
                  <a:pt x="5667" y="2915"/>
                  <a:pt x="5679" y="2910"/>
                  <a:pt x="5692" y="2912"/>
                </a:cubicBezTo>
                <a:cubicBezTo>
                  <a:pt x="5766" y="2886"/>
                  <a:pt x="5841" y="2872"/>
                  <a:pt x="5918" y="2870"/>
                </a:cubicBezTo>
                <a:close/>
                <a:moveTo>
                  <a:pt x="2013" y="2862"/>
                </a:moveTo>
                <a:lnTo>
                  <a:pt x="2053" y="2870"/>
                </a:lnTo>
                <a:cubicBezTo>
                  <a:pt x="2130" y="2872"/>
                  <a:pt x="2205" y="2886"/>
                  <a:pt x="2279" y="2912"/>
                </a:cubicBezTo>
                <a:cubicBezTo>
                  <a:pt x="2292" y="2910"/>
                  <a:pt x="2305" y="2915"/>
                  <a:pt x="2317" y="2920"/>
                </a:cubicBezTo>
                <a:lnTo>
                  <a:pt x="2317" y="2925"/>
                </a:lnTo>
                <a:cubicBezTo>
                  <a:pt x="3166" y="3206"/>
                  <a:pt x="3830" y="4532"/>
                  <a:pt x="3949" y="6199"/>
                </a:cubicBezTo>
                <a:cubicBezTo>
                  <a:pt x="3949" y="6200"/>
                  <a:pt x="3949" y="6200"/>
                  <a:pt x="3950" y="6200"/>
                </a:cubicBezTo>
                <a:lnTo>
                  <a:pt x="3951" y="6231"/>
                </a:lnTo>
                <a:cubicBezTo>
                  <a:pt x="3963" y="6374"/>
                  <a:pt x="3969" y="6520"/>
                  <a:pt x="3969" y="6668"/>
                </a:cubicBezTo>
                <a:cubicBezTo>
                  <a:pt x="3972" y="6695"/>
                  <a:pt x="3972" y="6721"/>
                  <a:pt x="3972" y="6748"/>
                </a:cubicBezTo>
                <a:cubicBezTo>
                  <a:pt x="3972" y="6766"/>
                  <a:pt x="3972" y="6784"/>
                  <a:pt x="3971" y="6802"/>
                </a:cubicBezTo>
                <a:lnTo>
                  <a:pt x="3969" y="6802"/>
                </a:lnTo>
                <a:lnTo>
                  <a:pt x="3969" y="6804"/>
                </a:lnTo>
                <a:lnTo>
                  <a:pt x="3929" y="6797"/>
                </a:lnTo>
                <a:cubicBezTo>
                  <a:pt x="3852" y="6794"/>
                  <a:pt x="3777" y="6780"/>
                  <a:pt x="3703" y="6754"/>
                </a:cubicBezTo>
                <a:cubicBezTo>
                  <a:pt x="3690" y="6756"/>
                  <a:pt x="3678" y="6751"/>
                  <a:pt x="3665" y="6747"/>
                </a:cubicBezTo>
                <a:lnTo>
                  <a:pt x="3665" y="6741"/>
                </a:lnTo>
                <a:cubicBezTo>
                  <a:pt x="2817" y="6461"/>
                  <a:pt x="2152" y="5134"/>
                  <a:pt x="2034" y="3467"/>
                </a:cubicBezTo>
                <a:cubicBezTo>
                  <a:pt x="2033" y="3467"/>
                  <a:pt x="2033" y="3467"/>
                  <a:pt x="2032" y="3467"/>
                </a:cubicBezTo>
                <a:lnTo>
                  <a:pt x="2031" y="3435"/>
                </a:lnTo>
                <a:cubicBezTo>
                  <a:pt x="2019" y="3292"/>
                  <a:pt x="2013" y="3146"/>
                  <a:pt x="2013" y="2998"/>
                </a:cubicBezTo>
                <a:cubicBezTo>
                  <a:pt x="2010" y="2972"/>
                  <a:pt x="2010" y="2945"/>
                  <a:pt x="2010" y="2918"/>
                </a:cubicBezTo>
                <a:lnTo>
                  <a:pt x="2012" y="2864"/>
                </a:lnTo>
                <a:lnTo>
                  <a:pt x="2013" y="2864"/>
                </a:lnTo>
                <a:close/>
                <a:moveTo>
                  <a:pt x="1959" y="2862"/>
                </a:moveTo>
                <a:lnTo>
                  <a:pt x="1959" y="2864"/>
                </a:lnTo>
                <a:lnTo>
                  <a:pt x="1960" y="2864"/>
                </a:lnTo>
                <a:lnTo>
                  <a:pt x="1962" y="2918"/>
                </a:lnTo>
                <a:cubicBezTo>
                  <a:pt x="1962" y="2945"/>
                  <a:pt x="1962" y="2972"/>
                  <a:pt x="1959" y="2998"/>
                </a:cubicBezTo>
                <a:cubicBezTo>
                  <a:pt x="1959" y="3146"/>
                  <a:pt x="1953" y="3292"/>
                  <a:pt x="1941" y="3435"/>
                </a:cubicBezTo>
                <a:lnTo>
                  <a:pt x="1940" y="3467"/>
                </a:lnTo>
                <a:cubicBezTo>
                  <a:pt x="1939" y="3467"/>
                  <a:pt x="1939" y="3467"/>
                  <a:pt x="1938" y="3467"/>
                </a:cubicBezTo>
                <a:cubicBezTo>
                  <a:pt x="1820" y="5134"/>
                  <a:pt x="1155" y="6461"/>
                  <a:pt x="307" y="6741"/>
                </a:cubicBezTo>
                <a:lnTo>
                  <a:pt x="307" y="6747"/>
                </a:lnTo>
                <a:cubicBezTo>
                  <a:pt x="294" y="6751"/>
                  <a:pt x="282" y="6756"/>
                  <a:pt x="269" y="6754"/>
                </a:cubicBezTo>
                <a:cubicBezTo>
                  <a:pt x="195" y="6780"/>
                  <a:pt x="120" y="6794"/>
                  <a:pt x="43" y="6797"/>
                </a:cubicBezTo>
                <a:lnTo>
                  <a:pt x="3" y="6804"/>
                </a:lnTo>
                <a:lnTo>
                  <a:pt x="3" y="6802"/>
                </a:lnTo>
                <a:lnTo>
                  <a:pt x="1" y="6802"/>
                </a:lnTo>
                <a:cubicBezTo>
                  <a:pt x="0" y="6784"/>
                  <a:pt x="0" y="6766"/>
                  <a:pt x="0" y="6748"/>
                </a:cubicBezTo>
                <a:cubicBezTo>
                  <a:pt x="0" y="6721"/>
                  <a:pt x="0" y="6695"/>
                  <a:pt x="3" y="6668"/>
                </a:cubicBezTo>
                <a:cubicBezTo>
                  <a:pt x="3" y="6520"/>
                  <a:pt x="9" y="6374"/>
                  <a:pt x="21" y="6231"/>
                </a:cubicBezTo>
                <a:lnTo>
                  <a:pt x="22" y="6200"/>
                </a:lnTo>
                <a:cubicBezTo>
                  <a:pt x="23" y="6200"/>
                  <a:pt x="23" y="6200"/>
                  <a:pt x="23" y="6199"/>
                </a:cubicBezTo>
                <a:cubicBezTo>
                  <a:pt x="142" y="4532"/>
                  <a:pt x="806" y="3206"/>
                  <a:pt x="1655" y="2925"/>
                </a:cubicBezTo>
                <a:lnTo>
                  <a:pt x="1655" y="2920"/>
                </a:lnTo>
                <a:cubicBezTo>
                  <a:pt x="1667" y="2915"/>
                  <a:pt x="1680" y="2910"/>
                  <a:pt x="1693" y="2912"/>
                </a:cubicBezTo>
                <a:cubicBezTo>
                  <a:pt x="1767" y="2886"/>
                  <a:pt x="1842" y="2872"/>
                  <a:pt x="1919" y="2870"/>
                </a:cubicBezTo>
                <a:close/>
                <a:moveTo>
                  <a:pt x="20857" y="0"/>
                </a:moveTo>
                <a:lnTo>
                  <a:pt x="21350" y="0"/>
                </a:lnTo>
                <a:cubicBezTo>
                  <a:pt x="21428" y="144"/>
                  <a:pt x="21499" y="300"/>
                  <a:pt x="21564" y="467"/>
                </a:cubicBezTo>
                <a:lnTo>
                  <a:pt x="21600" y="578"/>
                </a:lnTo>
                <a:lnTo>
                  <a:pt x="21600" y="2011"/>
                </a:lnTo>
                <a:lnTo>
                  <a:pt x="21517" y="1486"/>
                </a:lnTo>
                <a:cubicBezTo>
                  <a:pt x="21382" y="867"/>
                  <a:pt x="21150" y="347"/>
                  <a:pt x="20857" y="0"/>
                </a:cubicBezTo>
                <a:close/>
                <a:moveTo>
                  <a:pt x="20077" y="0"/>
                </a:moveTo>
                <a:lnTo>
                  <a:pt x="20394" y="0"/>
                </a:lnTo>
                <a:cubicBezTo>
                  <a:pt x="20555" y="935"/>
                  <a:pt x="20931" y="1680"/>
                  <a:pt x="21409" y="2016"/>
                </a:cubicBezTo>
                <a:lnTo>
                  <a:pt x="21600" y="2124"/>
                </a:lnTo>
                <a:lnTo>
                  <a:pt x="21600" y="2727"/>
                </a:lnTo>
                <a:lnTo>
                  <a:pt x="21373" y="2619"/>
                </a:lnTo>
                <a:cubicBezTo>
                  <a:pt x="20743" y="2225"/>
                  <a:pt x="20252" y="1239"/>
                  <a:pt x="20077" y="0"/>
                </a:cubicBezTo>
                <a:close/>
                <a:moveTo>
                  <a:pt x="18616" y="0"/>
                </a:moveTo>
                <a:lnTo>
                  <a:pt x="19109" y="0"/>
                </a:lnTo>
                <a:cubicBezTo>
                  <a:pt x="18718" y="463"/>
                  <a:pt x="18436" y="1232"/>
                  <a:pt x="18346" y="2135"/>
                </a:cubicBezTo>
                <a:cubicBezTo>
                  <a:pt x="18923" y="1889"/>
                  <a:pt x="19388" y="1069"/>
                  <a:pt x="19572" y="0"/>
                </a:cubicBezTo>
                <a:lnTo>
                  <a:pt x="19888" y="0"/>
                </a:lnTo>
                <a:cubicBezTo>
                  <a:pt x="19688" y="1417"/>
                  <a:pt x="19075" y="2501"/>
                  <a:pt x="18315" y="2751"/>
                </a:cubicBezTo>
                <a:lnTo>
                  <a:pt x="18314" y="2756"/>
                </a:lnTo>
                <a:cubicBezTo>
                  <a:pt x="18302" y="2761"/>
                  <a:pt x="18289" y="2765"/>
                  <a:pt x="18276" y="2763"/>
                </a:cubicBezTo>
                <a:cubicBezTo>
                  <a:pt x="18202" y="2789"/>
                  <a:pt x="18127" y="2803"/>
                  <a:pt x="18050" y="2806"/>
                </a:cubicBezTo>
                <a:lnTo>
                  <a:pt x="18010" y="2813"/>
                </a:lnTo>
                <a:lnTo>
                  <a:pt x="18010" y="2811"/>
                </a:lnTo>
                <a:lnTo>
                  <a:pt x="18009" y="2811"/>
                </a:lnTo>
                <a:cubicBezTo>
                  <a:pt x="18007" y="2794"/>
                  <a:pt x="18007" y="2776"/>
                  <a:pt x="18007" y="2758"/>
                </a:cubicBezTo>
                <a:cubicBezTo>
                  <a:pt x="18007" y="2731"/>
                  <a:pt x="18008" y="2705"/>
                  <a:pt x="18011" y="2678"/>
                </a:cubicBezTo>
                <a:cubicBezTo>
                  <a:pt x="18011" y="2531"/>
                  <a:pt x="18016" y="2387"/>
                  <a:pt x="18028" y="2245"/>
                </a:cubicBezTo>
                <a:lnTo>
                  <a:pt x="18030" y="2213"/>
                </a:lnTo>
                <a:cubicBezTo>
                  <a:pt x="18030" y="2213"/>
                  <a:pt x="18030" y="2213"/>
                  <a:pt x="18031" y="2213"/>
                </a:cubicBezTo>
                <a:cubicBezTo>
                  <a:pt x="18093" y="1348"/>
                  <a:pt x="18304" y="575"/>
                  <a:pt x="18616" y="0"/>
                </a:cubicBezTo>
                <a:close/>
                <a:moveTo>
                  <a:pt x="16078" y="0"/>
                </a:moveTo>
                <a:lnTo>
                  <a:pt x="16395" y="0"/>
                </a:lnTo>
                <a:cubicBezTo>
                  <a:pt x="16579" y="1069"/>
                  <a:pt x="17043" y="1889"/>
                  <a:pt x="17620" y="2135"/>
                </a:cubicBezTo>
                <a:cubicBezTo>
                  <a:pt x="17531" y="1232"/>
                  <a:pt x="17248" y="463"/>
                  <a:pt x="16857" y="0"/>
                </a:cubicBezTo>
                <a:lnTo>
                  <a:pt x="17351" y="0"/>
                </a:lnTo>
                <a:cubicBezTo>
                  <a:pt x="17662" y="575"/>
                  <a:pt x="17873" y="1348"/>
                  <a:pt x="17936" y="2213"/>
                </a:cubicBezTo>
                <a:cubicBezTo>
                  <a:pt x="17936" y="2213"/>
                  <a:pt x="17936" y="2213"/>
                  <a:pt x="17937" y="2213"/>
                </a:cubicBezTo>
                <a:lnTo>
                  <a:pt x="17938" y="2245"/>
                </a:lnTo>
                <a:cubicBezTo>
                  <a:pt x="17950" y="2387"/>
                  <a:pt x="17956" y="2531"/>
                  <a:pt x="17956" y="2678"/>
                </a:cubicBezTo>
                <a:cubicBezTo>
                  <a:pt x="17959" y="2705"/>
                  <a:pt x="17959" y="2731"/>
                  <a:pt x="17959" y="2758"/>
                </a:cubicBezTo>
                <a:cubicBezTo>
                  <a:pt x="17959" y="2776"/>
                  <a:pt x="17959" y="2794"/>
                  <a:pt x="17958" y="2811"/>
                </a:cubicBezTo>
                <a:lnTo>
                  <a:pt x="17956" y="2811"/>
                </a:lnTo>
                <a:lnTo>
                  <a:pt x="17956" y="2813"/>
                </a:lnTo>
                <a:lnTo>
                  <a:pt x="17916" y="2806"/>
                </a:lnTo>
                <a:cubicBezTo>
                  <a:pt x="17839" y="2803"/>
                  <a:pt x="17764" y="2789"/>
                  <a:pt x="17690" y="2763"/>
                </a:cubicBezTo>
                <a:cubicBezTo>
                  <a:pt x="17677" y="2765"/>
                  <a:pt x="17664" y="2761"/>
                  <a:pt x="17652" y="2756"/>
                </a:cubicBezTo>
                <a:lnTo>
                  <a:pt x="17652" y="2751"/>
                </a:lnTo>
                <a:cubicBezTo>
                  <a:pt x="16891" y="2501"/>
                  <a:pt x="16278" y="1417"/>
                  <a:pt x="16078" y="0"/>
                </a:cubicBezTo>
                <a:close/>
                <a:moveTo>
                  <a:pt x="14616" y="0"/>
                </a:moveTo>
                <a:lnTo>
                  <a:pt x="15110" y="0"/>
                </a:lnTo>
                <a:cubicBezTo>
                  <a:pt x="14719" y="463"/>
                  <a:pt x="14436" y="1232"/>
                  <a:pt x="14347" y="2135"/>
                </a:cubicBezTo>
                <a:cubicBezTo>
                  <a:pt x="14924" y="1889"/>
                  <a:pt x="15388" y="1069"/>
                  <a:pt x="15572" y="0"/>
                </a:cubicBezTo>
                <a:lnTo>
                  <a:pt x="15889" y="0"/>
                </a:lnTo>
                <a:cubicBezTo>
                  <a:pt x="15689" y="1417"/>
                  <a:pt x="15076" y="2501"/>
                  <a:pt x="14315" y="2751"/>
                </a:cubicBezTo>
                <a:lnTo>
                  <a:pt x="14315" y="2756"/>
                </a:lnTo>
                <a:cubicBezTo>
                  <a:pt x="14303" y="2761"/>
                  <a:pt x="14290" y="2765"/>
                  <a:pt x="14277" y="2763"/>
                </a:cubicBezTo>
                <a:cubicBezTo>
                  <a:pt x="14203" y="2789"/>
                  <a:pt x="14128" y="2803"/>
                  <a:pt x="14051" y="2806"/>
                </a:cubicBezTo>
                <a:lnTo>
                  <a:pt x="14011" y="2813"/>
                </a:lnTo>
                <a:lnTo>
                  <a:pt x="14011" y="2811"/>
                </a:lnTo>
                <a:lnTo>
                  <a:pt x="14010" y="2811"/>
                </a:lnTo>
                <a:cubicBezTo>
                  <a:pt x="14008" y="2794"/>
                  <a:pt x="14008" y="2776"/>
                  <a:pt x="14008" y="2758"/>
                </a:cubicBezTo>
                <a:cubicBezTo>
                  <a:pt x="14008" y="2731"/>
                  <a:pt x="14008" y="2705"/>
                  <a:pt x="14011" y="2678"/>
                </a:cubicBezTo>
                <a:cubicBezTo>
                  <a:pt x="14011" y="2531"/>
                  <a:pt x="14017" y="2387"/>
                  <a:pt x="14029" y="2245"/>
                </a:cubicBezTo>
                <a:lnTo>
                  <a:pt x="14030" y="2213"/>
                </a:lnTo>
                <a:cubicBezTo>
                  <a:pt x="14031" y="2213"/>
                  <a:pt x="14031" y="2213"/>
                  <a:pt x="14031" y="2213"/>
                </a:cubicBezTo>
                <a:cubicBezTo>
                  <a:pt x="14094" y="1348"/>
                  <a:pt x="14305" y="575"/>
                  <a:pt x="14616" y="0"/>
                </a:cubicBezTo>
                <a:close/>
                <a:moveTo>
                  <a:pt x="12079" y="0"/>
                </a:moveTo>
                <a:lnTo>
                  <a:pt x="12395" y="0"/>
                </a:lnTo>
                <a:cubicBezTo>
                  <a:pt x="12579" y="1069"/>
                  <a:pt x="13044" y="1889"/>
                  <a:pt x="13621" y="2135"/>
                </a:cubicBezTo>
                <a:cubicBezTo>
                  <a:pt x="13531" y="1232"/>
                  <a:pt x="13249" y="463"/>
                  <a:pt x="12858" y="0"/>
                </a:cubicBezTo>
                <a:lnTo>
                  <a:pt x="13351" y="0"/>
                </a:lnTo>
                <a:cubicBezTo>
                  <a:pt x="13663" y="575"/>
                  <a:pt x="13874" y="1348"/>
                  <a:pt x="13936" y="2213"/>
                </a:cubicBezTo>
                <a:cubicBezTo>
                  <a:pt x="13937" y="2213"/>
                  <a:pt x="13937" y="2213"/>
                  <a:pt x="13937" y="2213"/>
                </a:cubicBezTo>
                <a:lnTo>
                  <a:pt x="13939" y="2245"/>
                </a:lnTo>
                <a:cubicBezTo>
                  <a:pt x="13951" y="2387"/>
                  <a:pt x="13956" y="2531"/>
                  <a:pt x="13956" y="2678"/>
                </a:cubicBezTo>
                <a:cubicBezTo>
                  <a:pt x="13959" y="2705"/>
                  <a:pt x="13960" y="2731"/>
                  <a:pt x="13960" y="2758"/>
                </a:cubicBezTo>
                <a:cubicBezTo>
                  <a:pt x="13960" y="2776"/>
                  <a:pt x="13960" y="2794"/>
                  <a:pt x="13958" y="2811"/>
                </a:cubicBezTo>
                <a:lnTo>
                  <a:pt x="13957" y="2811"/>
                </a:lnTo>
                <a:lnTo>
                  <a:pt x="13957" y="2813"/>
                </a:lnTo>
                <a:lnTo>
                  <a:pt x="13917" y="2806"/>
                </a:lnTo>
                <a:cubicBezTo>
                  <a:pt x="13840" y="2803"/>
                  <a:pt x="13765" y="2789"/>
                  <a:pt x="13691" y="2763"/>
                </a:cubicBezTo>
                <a:cubicBezTo>
                  <a:pt x="13678" y="2765"/>
                  <a:pt x="13665" y="2761"/>
                  <a:pt x="13653" y="2756"/>
                </a:cubicBezTo>
                <a:lnTo>
                  <a:pt x="13652" y="2751"/>
                </a:lnTo>
                <a:cubicBezTo>
                  <a:pt x="12892" y="2501"/>
                  <a:pt x="12279" y="1417"/>
                  <a:pt x="12079" y="0"/>
                </a:cubicBezTo>
                <a:close/>
                <a:moveTo>
                  <a:pt x="10617" y="0"/>
                </a:moveTo>
                <a:lnTo>
                  <a:pt x="11110" y="0"/>
                </a:lnTo>
                <a:cubicBezTo>
                  <a:pt x="10719" y="463"/>
                  <a:pt x="10437" y="1232"/>
                  <a:pt x="10348" y="2135"/>
                </a:cubicBezTo>
                <a:cubicBezTo>
                  <a:pt x="10924" y="1889"/>
                  <a:pt x="11389" y="1069"/>
                  <a:pt x="11573" y="0"/>
                </a:cubicBezTo>
                <a:lnTo>
                  <a:pt x="11890" y="0"/>
                </a:lnTo>
                <a:cubicBezTo>
                  <a:pt x="11690" y="1417"/>
                  <a:pt x="11077" y="2501"/>
                  <a:pt x="10316" y="2751"/>
                </a:cubicBezTo>
                <a:lnTo>
                  <a:pt x="10316" y="2756"/>
                </a:lnTo>
                <a:cubicBezTo>
                  <a:pt x="10303" y="2761"/>
                  <a:pt x="10291" y="2765"/>
                  <a:pt x="10277" y="2763"/>
                </a:cubicBezTo>
                <a:cubicBezTo>
                  <a:pt x="10204" y="2789"/>
                  <a:pt x="10128" y="2803"/>
                  <a:pt x="10052" y="2806"/>
                </a:cubicBezTo>
                <a:lnTo>
                  <a:pt x="10011" y="2813"/>
                </a:lnTo>
                <a:lnTo>
                  <a:pt x="10011" y="2811"/>
                </a:lnTo>
                <a:lnTo>
                  <a:pt x="10010" y="2811"/>
                </a:lnTo>
                <a:cubicBezTo>
                  <a:pt x="10009" y="2794"/>
                  <a:pt x="10009" y="2776"/>
                  <a:pt x="10009" y="2758"/>
                </a:cubicBezTo>
                <a:cubicBezTo>
                  <a:pt x="10009" y="2731"/>
                  <a:pt x="10009" y="2705"/>
                  <a:pt x="10012" y="2678"/>
                </a:cubicBezTo>
                <a:cubicBezTo>
                  <a:pt x="10012" y="2531"/>
                  <a:pt x="10018" y="2387"/>
                  <a:pt x="10030" y="2245"/>
                </a:cubicBezTo>
                <a:lnTo>
                  <a:pt x="10031" y="2213"/>
                </a:lnTo>
                <a:cubicBezTo>
                  <a:pt x="10031" y="2213"/>
                  <a:pt x="10032" y="2213"/>
                  <a:pt x="10032" y="2213"/>
                </a:cubicBezTo>
                <a:cubicBezTo>
                  <a:pt x="10094" y="1348"/>
                  <a:pt x="10306" y="575"/>
                  <a:pt x="10617" y="0"/>
                </a:cubicBezTo>
                <a:close/>
                <a:moveTo>
                  <a:pt x="8079" y="0"/>
                </a:moveTo>
                <a:lnTo>
                  <a:pt x="8396" y="0"/>
                </a:lnTo>
                <a:cubicBezTo>
                  <a:pt x="8580" y="1069"/>
                  <a:pt x="9045" y="1889"/>
                  <a:pt x="9621" y="2135"/>
                </a:cubicBezTo>
                <a:cubicBezTo>
                  <a:pt x="9532" y="1232"/>
                  <a:pt x="9250" y="463"/>
                  <a:pt x="8859" y="0"/>
                </a:cubicBezTo>
                <a:lnTo>
                  <a:pt x="9352" y="0"/>
                </a:lnTo>
                <a:cubicBezTo>
                  <a:pt x="9663" y="575"/>
                  <a:pt x="9875" y="1348"/>
                  <a:pt x="9937" y="2213"/>
                </a:cubicBezTo>
                <a:cubicBezTo>
                  <a:pt x="9937" y="2213"/>
                  <a:pt x="9938" y="2213"/>
                  <a:pt x="9938" y="2213"/>
                </a:cubicBezTo>
                <a:lnTo>
                  <a:pt x="9939" y="2245"/>
                </a:lnTo>
                <a:cubicBezTo>
                  <a:pt x="9951" y="2387"/>
                  <a:pt x="9957" y="2531"/>
                  <a:pt x="9957" y="2678"/>
                </a:cubicBezTo>
                <a:cubicBezTo>
                  <a:pt x="9960" y="2705"/>
                  <a:pt x="9960" y="2731"/>
                  <a:pt x="9960" y="2758"/>
                </a:cubicBezTo>
                <a:cubicBezTo>
                  <a:pt x="9960" y="2776"/>
                  <a:pt x="9960" y="2794"/>
                  <a:pt x="9959" y="2811"/>
                </a:cubicBezTo>
                <a:lnTo>
                  <a:pt x="9958" y="2811"/>
                </a:lnTo>
                <a:lnTo>
                  <a:pt x="9958" y="2813"/>
                </a:lnTo>
                <a:lnTo>
                  <a:pt x="9917" y="2806"/>
                </a:lnTo>
                <a:cubicBezTo>
                  <a:pt x="9841" y="2803"/>
                  <a:pt x="9765" y="2789"/>
                  <a:pt x="9692" y="2763"/>
                </a:cubicBezTo>
                <a:cubicBezTo>
                  <a:pt x="9679" y="2765"/>
                  <a:pt x="9666" y="2761"/>
                  <a:pt x="9653" y="2756"/>
                </a:cubicBezTo>
                <a:lnTo>
                  <a:pt x="9653" y="2751"/>
                </a:lnTo>
                <a:cubicBezTo>
                  <a:pt x="8892" y="2501"/>
                  <a:pt x="8280" y="1417"/>
                  <a:pt x="8079" y="0"/>
                </a:cubicBezTo>
                <a:close/>
                <a:moveTo>
                  <a:pt x="6618" y="0"/>
                </a:moveTo>
                <a:lnTo>
                  <a:pt x="7111" y="0"/>
                </a:lnTo>
                <a:cubicBezTo>
                  <a:pt x="6720" y="463"/>
                  <a:pt x="6438" y="1232"/>
                  <a:pt x="6348" y="2135"/>
                </a:cubicBezTo>
                <a:cubicBezTo>
                  <a:pt x="6925" y="1889"/>
                  <a:pt x="7390" y="1069"/>
                  <a:pt x="7574" y="0"/>
                </a:cubicBezTo>
                <a:lnTo>
                  <a:pt x="7891" y="0"/>
                </a:lnTo>
                <a:cubicBezTo>
                  <a:pt x="7690" y="1417"/>
                  <a:pt x="7077" y="2501"/>
                  <a:pt x="6317" y="2751"/>
                </a:cubicBezTo>
                <a:lnTo>
                  <a:pt x="6316" y="2756"/>
                </a:lnTo>
                <a:cubicBezTo>
                  <a:pt x="6304" y="2761"/>
                  <a:pt x="6291" y="2765"/>
                  <a:pt x="6278" y="2763"/>
                </a:cubicBezTo>
                <a:cubicBezTo>
                  <a:pt x="6204" y="2789"/>
                  <a:pt x="6129" y="2803"/>
                  <a:pt x="6053" y="2806"/>
                </a:cubicBezTo>
                <a:lnTo>
                  <a:pt x="6012" y="2813"/>
                </a:lnTo>
                <a:lnTo>
                  <a:pt x="6012" y="2811"/>
                </a:lnTo>
                <a:lnTo>
                  <a:pt x="6011" y="2811"/>
                </a:lnTo>
                <a:cubicBezTo>
                  <a:pt x="6010" y="2794"/>
                  <a:pt x="6010" y="2776"/>
                  <a:pt x="6010" y="2758"/>
                </a:cubicBezTo>
                <a:cubicBezTo>
                  <a:pt x="6010" y="2731"/>
                  <a:pt x="6010" y="2705"/>
                  <a:pt x="6013" y="2678"/>
                </a:cubicBezTo>
                <a:cubicBezTo>
                  <a:pt x="6013" y="2531"/>
                  <a:pt x="6018" y="2387"/>
                  <a:pt x="6030" y="2245"/>
                </a:cubicBezTo>
                <a:lnTo>
                  <a:pt x="6032" y="2213"/>
                </a:lnTo>
                <a:cubicBezTo>
                  <a:pt x="6032" y="2213"/>
                  <a:pt x="6032" y="2213"/>
                  <a:pt x="6033" y="2213"/>
                </a:cubicBezTo>
                <a:cubicBezTo>
                  <a:pt x="6095" y="1348"/>
                  <a:pt x="6306" y="575"/>
                  <a:pt x="6618" y="0"/>
                </a:cubicBezTo>
                <a:close/>
                <a:moveTo>
                  <a:pt x="4080" y="0"/>
                </a:moveTo>
                <a:lnTo>
                  <a:pt x="4397" y="0"/>
                </a:lnTo>
                <a:cubicBezTo>
                  <a:pt x="4581" y="1069"/>
                  <a:pt x="5045" y="1889"/>
                  <a:pt x="5622" y="2135"/>
                </a:cubicBezTo>
                <a:cubicBezTo>
                  <a:pt x="5533" y="1232"/>
                  <a:pt x="5251" y="463"/>
                  <a:pt x="4859" y="0"/>
                </a:cubicBezTo>
                <a:lnTo>
                  <a:pt x="5353" y="0"/>
                </a:lnTo>
                <a:cubicBezTo>
                  <a:pt x="5664" y="575"/>
                  <a:pt x="5876" y="1348"/>
                  <a:pt x="5938" y="2213"/>
                </a:cubicBezTo>
                <a:cubicBezTo>
                  <a:pt x="5938" y="2213"/>
                  <a:pt x="5938" y="2213"/>
                  <a:pt x="5939" y="2213"/>
                </a:cubicBezTo>
                <a:lnTo>
                  <a:pt x="5940" y="2245"/>
                </a:lnTo>
                <a:cubicBezTo>
                  <a:pt x="5952" y="2387"/>
                  <a:pt x="5958" y="2531"/>
                  <a:pt x="5958" y="2678"/>
                </a:cubicBezTo>
                <a:cubicBezTo>
                  <a:pt x="5961" y="2705"/>
                  <a:pt x="5961" y="2731"/>
                  <a:pt x="5961" y="2758"/>
                </a:cubicBezTo>
                <a:cubicBezTo>
                  <a:pt x="5961" y="2776"/>
                  <a:pt x="5961" y="2794"/>
                  <a:pt x="5960" y="2811"/>
                </a:cubicBezTo>
                <a:lnTo>
                  <a:pt x="5958" y="2811"/>
                </a:lnTo>
                <a:lnTo>
                  <a:pt x="5958" y="2813"/>
                </a:lnTo>
                <a:lnTo>
                  <a:pt x="5918" y="2806"/>
                </a:lnTo>
                <a:cubicBezTo>
                  <a:pt x="5841" y="2803"/>
                  <a:pt x="5766" y="2789"/>
                  <a:pt x="5692" y="2763"/>
                </a:cubicBezTo>
                <a:cubicBezTo>
                  <a:pt x="5679" y="2765"/>
                  <a:pt x="5667" y="2761"/>
                  <a:pt x="5654" y="2756"/>
                </a:cubicBezTo>
                <a:lnTo>
                  <a:pt x="5654" y="2751"/>
                </a:lnTo>
                <a:cubicBezTo>
                  <a:pt x="4893" y="2501"/>
                  <a:pt x="4280" y="1417"/>
                  <a:pt x="4080" y="0"/>
                </a:cubicBezTo>
                <a:close/>
                <a:moveTo>
                  <a:pt x="2619" y="0"/>
                </a:moveTo>
                <a:lnTo>
                  <a:pt x="3112" y="0"/>
                </a:lnTo>
                <a:cubicBezTo>
                  <a:pt x="2721" y="463"/>
                  <a:pt x="2439" y="1232"/>
                  <a:pt x="2349" y="2135"/>
                </a:cubicBezTo>
                <a:cubicBezTo>
                  <a:pt x="2926" y="1889"/>
                  <a:pt x="3390" y="1069"/>
                  <a:pt x="3575" y="0"/>
                </a:cubicBezTo>
                <a:lnTo>
                  <a:pt x="3891" y="0"/>
                </a:lnTo>
                <a:cubicBezTo>
                  <a:pt x="3691" y="1417"/>
                  <a:pt x="3078" y="2501"/>
                  <a:pt x="2317" y="2751"/>
                </a:cubicBezTo>
                <a:lnTo>
                  <a:pt x="2317" y="2756"/>
                </a:lnTo>
                <a:cubicBezTo>
                  <a:pt x="2305" y="2761"/>
                  <a:pt x="2292" y="2765"/>
                  <a:pt x="2279" y="2763"/>
                </a:cubicBezTo>
                <a:cubicBezTo>
                  <a:pt x="2205" y="2789"/>
                  <a:pt x="2130" y="2803"/>
                  <a:pt x="2053" y="2806"/>
                </a:cubicBezTo>
                <a:lnTo>
                  <a:pt x="2013" y="2813"/>
                </a:lnTo>
                <a:lnTo>
                  <a:pt x="2013" y="2811"/>
                </a:lnTo>
                <a:lnTo>
                  <a:pt x="2012" y="2811"/>
                </a:lnTo>
                <a:cubicBezTo>
                  <a:pt x="2010" y="2794"/>
                  <a:pt x="2010" y="2776"/>
                  <a:pt x="2010" y="2758"/>
                </a:cubicBezTo>
                <a:cubicBezTo>
                  <a:pt x="2010" y="2731"/>
                  <a:pt x="2010" y="2705"/>
                  <a:pt x="2013" y="2678"/>
                </a:cubicBezTo>
                <a:cubicBezTo>
                  <a:pt x="2013" y="2531"/>
                  <a:pt x="2019" y="2387"/>
                  <a:pt x="2031" y="2245"/>
                </a:cubicBezTo>
                <a:lnTo>
                  <a:pt x="2032" y="2213"/>
                </a:lnTo>
                <a:cubicBezTo>
                  <a:pt x="2033" y="2213"/>
                  <a:pt x="2033" y="2213"/>
                  <a:pt x="2034" y="2213"/>
                </a:cubicBezTo>
                <a:cubicBezTo>
                  <a:pt x="2096" y="1348"/>
                  <a:pt x="2307" y="575"/>
                  <a:pt x="2619" y="0"/>
                </a:cubicBezTo>
                <a:close/>
                <a:moveTo>
                  <a:pt x="81" y="0"/>
                </a:moveTo>
                <a:lnTo>
                  <a:pt x="397" y="0"/>
                </a:lnTo>
                <a:cubicBezTo>
                  <a:pt x="581" y="1069"/>
                  <a:pt x="1046" y="1889"/>
                  <a:pt x="1623" y="2135"/>
                </a:cubicBezTo>
                <a:cubicBezTo>
                  <a:pt x="1533" y="1232"/>
                  <a:pt x="1251" y="463"/>
                  <a:pt x="860" y="0"/>
                </a:cubicBezTo>
                <a:lnTo>
                  <a:pt x="1353" y="0"/>
                </a:lnTo>
                <a:cubicBezTo>
                  <a:pt x="1665" y="575"/>
                  <a:pt x="1876" y="1348"/>
                  <a:pt x="1938" y="2213"/>
                </a:cubicBezTo>
                <a:cubicBezTo>
                  <a:pt x="1939" y="2213"/>
                  <a:pt x="1939" y="2213"/>
                  <a:pt x="1940" y="2213"/>
                </a:cubicBezTo>
                <a:lnTo>
                  <a:pt x="1941" y="2245"/>
                </a:lnTo>
                <a:cubicBezTo>
                  <a:pt x="1953" y="2387"/>
                  <a:pt x="1959" y="2531"/>
                  <a:pt x="1959" y="2678"/>
                </a:cubicBezTo>
                <a:cubicBezTo>
                  <a:pt x="1962" y="2705"/>
                  <a:pt x="1962" y="2731"/>
                  <a:pt x="1962" y="2758"/>
                </a:cubicBezTo>
                <a:cubicBezTo>
                  <a:pt x="1962" y="2776"/>
                  <a:pt x="1962" y="2794"/>
                  <a:pt x="1960" y="2811"/>
                </a:cubicBezTo>
                <a:lnTo>
                  <a:pt x="1959" y="2811"/>
                </a:lnTo>
                <a:lnTo>
                  <a:pt x="1959" y="2813"/>
                </a:lnTo>
                <a:lnTo>
                  <a:pt x="1919" y="2806"/>
                </a:lnTo>
                <a:cubicBezTo>
                  <a:pt x="1842" y="2803"/>
                  <a:pt x="1767" y="2789"/>
                  <a:pt x="1693" y="2763"/>
                </a:cubicBezTo>
                <a:cubicBezTo>
                  <a:pt x="1680" y="2765"/>
                  <a:pt x="1667" y="2761"/>
                  <a:pt x="1655" y="2756"/>
                </a:cubicBezTo>
                <a:lnTo>
                  <a:pt x="1655" y="2751"/>
                </a:lnTo>
                <a:cubicBezTo>
                  <a:pt x="894" y="2501"/>
                  <a:pt x="281" y="1417"/>
                  <a:pt x="81" y="0"/>
                </a:cubicBezTo>
                <a:close/>
              </a:path>
            </a:pathLst>
          </a:custGeom>
          <a:solidFill>
            <a:srgbClr val="000000"/>
          </a:solidFill>
          <a:ln w="12700">
            <a:miter lim="400000"/>
          </a:ln>
        </p:spPr>
        <p:txBody>
          <a:bodyPr lIns="45719" rIns="45719"/>
          <a:lstStyle/>
          <a:p>
            <a:pPr>
              <a:defRPr>
                <a:solidFill>
                  <a:srgbClr val="FFFFFF"/>
                </a:solidFill>
              </a:defRPr>
            </a:pPr>
            <a:endParaRPr/>
          </a:p>
        </p:txBody>
      </p:sp>
      <p:sp>
        <p:nvSpPr>
          <p:cNvPr id="27" name="Title Text"/>
          <p:cNvSpPr txBox="1">
            <a:spLocks noGrp="1"/>
          </p:cNvSpPr>
          <p:nvPr>
            <p:ph type="title"/>
          </p:nvPr>
        </p:nvSpPr>
        <p:spPr>
          <a:xfrm>
            <a:off x="342900" y="4960137"/>
            <a:ext cx="5829300" cy="1463041"/>
          </a:xfrm>
          <a:prstGeom prst="rect">
            <a:avLst/>
          </a:prstGeom>
        </p:spPr>
        <p:txBody>
          <a:bodyPr/>
          <a:lstStyle>
            <a:lvl1pPr algn="r">
              <a:defRPr spc="200">
                <a:solidFill>
                  <a:srgbClr val="FFFFFF"/>
                </a:solidFill>
              </a:defRPr>
            </a:lvl1pPr>
          </a:lstStyle>
          <a:p>
            <a:r>
              <a:t>Title Text</a:t>
            </a:r>
          </a:p>
        </p:txBody>
      </p:sp>
      <p:sp>
        <p:nvSpPr>
          <p:cNvPr id="28" name="Body Level One…"/>
          <p:cNvSpPr txBox="1">
            <a:spLocks noGrp="1"/>
          </p:cNvSpPr>
          <p:nvPr>
            <p:ph type="body" sz="quarter" idx="1"/>
          </p:nvPr>
        </p:nvSpPr>
        <p:spPr>
          <a:xfrm>
            <a:off x="6457950" y="4960137"/>
            <a:ext cx="2400300" cy="1463041"/>
          </a:xfrm>
          <a:prstGeom prst="rect">
            <a:avLst/>
          </a:prstGeom>
        </p:spPr>
        <p:txBody>
          <a:bodyPr anchor="ctr"/>
          <a:lstStyle>
            <a:lvl1pPr marL="0" indent="0">
              <a:lnSpc>
                <a:spcPct val="100000"/>
              </a:lnSpc>
              <a:spcBef>
                <a:spcPts val="200"/>
              </a:spcBef>
              <a:buClrTx/>
              <a:buSzTx/>
              <a:buFontTx/>
              <a:buNone/>
              <a:defRPr sz="1600">
                <a:solidFill>
                  <a:srgbClr val="FFFFFF"/>
                </a:solidFill>
              </a:defRPr>
            </a:lvl1pPr>
            <a:lvl2pPr marL="0" indent="457200">
              <a:lnSpc>
                <a:spcPct val="100000"/>
              </a:lnSpc>
              <a:spcBef>
                <a:spcPts val="200"/>
              </a:spcBef>
              <a:buClrTx/>
              <a:buSzTx/>
              <a:buFontTx/>
              <a:buNone/>
              <a:defRPr sz="1600">
                <a:solidFill>
                  <a:srgbClr val="FFFFFF"/>
                </a:solidFill>
              </a:defRPr>
            </a:lvl2pPr>
            <a:lvl3pPr marL="0" indent="914400">
              <a:lnSpc>
                <a:spcPct val="100000"/>
              </a:lnSpc>
              <a:spcBef>
                <a:spcPts val="200"/>
              </a:spcBef>
              <a:buClrTx/>
              <a:buSzTx/>
              <a:buFontTx/>
              <a:buNone/>
              <a:defRPr sz="1600">
                <a:solidFill>
                  <a:srgbClr val="FFFFFF"/>
                </a:solidFill>
              </a:defRPr>
            </a:lvl3pPr>
            <a:lvl4pPr marL="0" indent="1371600">
              <a:lnSpc>
                <a:spcPct val="100000"/>
              </a:lnSpc>
              <a:spcBef>
                <a:spcPts val="200"/>
              </a:spcBef>
              <a:buClrTx/>
              <a:buSzTx/>
              <a:buFontTx/>
              <a:buNone/>
              <a:defRPr sz="1600">
                <a:solidFill>
                  <a:srgbClr val="FFFFFF"/>
                </a:solidFill>
              </a:defRPr>
            </a:lvl4pPr>
            <a:lvl5pPr marL="0" indent="1828800">
              <a:lnSpc>
                <a:spcPct val="100000"/>
              </a:lnSpc>
              <a:spcBef>
                <a:spcPts val="200"/>
              </a:spcBef>
              <a:buClrTx/>
              <a:buSzTx/>
              <a:buFontTx/>
              <a:buNone/>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9" name="Straight Connector 7"/>
          <p:cNvSpPr/>
          <p:nvPr/>
        </p:nvSpPr>
        <p:spPr>
          <a:xfrm flipV="1">
            <a:off x="6290131" y="5264105"/>
            <a:ext cx="1" cy="914401"/>
          </a:xfrm>
          <a:prstGeom prst="line">
            <a:avLst/>
          </a:prstGeom>
          <a:ln w="19050">
            <a:solidFill>
              <a:srgbClr val="1482AC"/>
            </a:solidFill>
          </a:ln>
        </p:spPr>
        <p:txBody>
          <a:bodyPr lIns="45719" rIns="45719"/>
          <a:lstStyle/>
          <a:p>
            <a:endParaRPr/>
          </a:p>
        </p:txBody>
      </p:sp>
      <p:sp>
        <p:nvSpPr>
          <p:cNvPr id="30" name="Rectangle 6"/>
          <p:cNvSpPr/>
          <p:nvPr/>
        </p:nvSpPr>
        <p:spPr>
          <a:xfrm>
            <a:off x="287999" y="287999"/>
            <a:ext cx="8568002" cy="6282002"/>
          </a:xfrm>
          <a:prstGeom prst="rect">
            <a:avLst/>
          </a:prstGeom>
          <a:solidFill>
            <a:srgbClr val="DFE3E5"/>
          </a:solidFill>
          <a:ln w="12700">
            <a:miter lim="400000"/>
          </a:ln>
        </p:spPr>
        <p:txBody>
          <a:bodyPr lIns="45719" rIns="45719" anchor="ctr"/>
          <a:lstStyle/>
          <a:p>
            <a:pPr algn="ctr">
              <a:defRPr>
                <a:solidFill>
                  <a:srgbClr val="FFFFFF"/>
                </a:solidFill>
              </a:defRPr>
            </a:pPr>
            <a:endParaRPr/>
          </a:p>
        </p:txBody>
      </p:sp>
      <p:pic>
        <p:nvPicPr>
          <p:cNvPr id="31" name="Picture 10" descr="Picture 10"/>
          <p:cNvPicPr>
            <a:picLocks noChangeAspect="1"/>
          </p:cNvPicPr>
          <p:nvPr/>
        </p:nvPicPr>
        <p:blipFill>
          <a:blip r:embed="rId2"/>
          <a:stretch>
            <a:fillRect/>
          </a:stretch>
        </p:blipFill>
        <p:spPr>
          <a:xfrm>
            <a:off x="434315" y="434318"/>
            <a:ext cx="1977260" cy="720001"/>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9"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40" name="Title Text"/>
          <p:cNvSpPr txBox="1">
            <a:spLocks noGrp="1"/>
          </p:cNvSpPr>
          <p:nvPr>
            <p:ph type="title"/>
          </p:nvPr>
        </p:nvSpPr>
        <p:spPr>
          <a:xfrm>
            <a:off x="768095" y="585216"/>
            <a:ext cx="7290056" cy="1499617"/>
          </a:xfrm>
          <a:prstGeom prst="rect">
            <a:avLst/>
          </a:prstGeom>
        </p:spPr>
        <p:txBody>
          <a:bodyPr/>
          <a:lstStyle/>
          <a:p>
            <a:r>
              <a:t>Title Text</a:t>
            </a:r>
          </a:p>
        </p:txBody>
      </p:sp>
      <p:sp>
        <p:nvSpPr>
          <p:cNvPr id="41" name="Body Level One…"/>
          <p:cNvSpPr txBox="1">
            <a:spLocks noGrp="1"/>
          </p:cNvSpPr>
          <p:nvPr>
            <p:ph type="body" idx="1"/>
          </p:nvPr>
        </p:nvSpPr>
        <p:spPr>
          <a:xfrm>
            <a:off x="768095" y="2286000"/>
            <a:ext cx="7290057"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9" name="Rectangle 8"/>
          <p:cNvSpPr/>
          <p:nvPr/>
        </p:nvSpPr>
        <p:spPr>
          <a:xfrm>
            <a:off x="0" y="-1"/>
            <a:ext cx="9144000" cy="4572003"/>
          </a:xfrm>
          <a:prstGeom prst="rect">
            <a:avLst/>
          </a:prstGeom>
          <a:solidFill>
            <a:srgbClr val="1D9AA1"/>
          </a:solidFill>
          <a:ln w="12700">
            <a:miter lim="400000"/>
          </a:ln>
        </p:spPr>
        <p:txBody>
          <a:bodyPr lIns="45719" rIns="45719"/>
          <a:lstStyle/>
          <a:p>
            <a:endParaRPr/>
          </a:p>
        </p:txBody>
      </p:sp>
      <p:sp>
        <p:nvSpPr>
          <p:cNvPr id="50" name="Freeform 10"/>
          <p:cNvSpPr/>
          <p:nvPr/>
        </p:nvSpPr>
        <p:spPr>
          <a:xfrm>
            <a:off x="4761" y="-1"/>
            <a:ext cx="9139241" cy="4572002"/>
          </a:xfrm>
          <a:custGeom>
            <a:avLst/>
            <a:gdLst/>
            <a:ahLst/>
            <a:cxnLst>
              <a:cxn ang="0">
                <a:pos x="wd2" y="hd2"/>
              </a:cxn>
              <a:cxn ang="5400000">
                <a:pos x="wd2" y="hd2"/>
              </a:cxn>
              <a:cxn ang="10800000">
                <a:pos x="wd2" y="hd2"/>
              </a:cxn>
              <a:cxn ang="16200000">
                <a:pos x="wd2" y="hd2"/>
              </a:cxn>
            </a:cxnLst>
            <a:rect l="0" t="0" r="r" b="b"/>
            <a:pathLst>
              <a:path w="21600" h="21600" extrusionOk="0">
                <a:moveTo>
                  <a:pt x="21600" y="19708"/>
                </a:moveTo>
                <a:lnTo>
                  <a:pt x="21600" y="21161"/>
                </a:lnTo>
                <a:lnTo>
                  <a:pt x="21417" y="21600"/>
                </a:lnTo>
                <a:lnTo>
                  <a:pt x="20958" y="21600"/>
                </a:lnTo>
                <a:cubicBezTo>
                  <a:pt x="21212" y="21244"/>
                  <a:pt x="21411" y="20751"/>
                  <a:pt x="21529" y="20178"/>
                </a:cubicBezTo>
                <a:close/>
                <a:moveTo>
                  <a:pt x="21600" y="18982"/>
                </a:moveTo>
                <a:lnTo>
                  <a:pt x="21600" y="19590"/>
                </a:lnTo>
                <a:lnTo>
                  <a:pt x="21417" y="19693"/>
                </a:lnTo>
                <a:cubicBezTo>
                  <a:pt x="20958" y="20013"/>
                  <a:pt x="20592" y="20713"/>
                  <a:pt x="20419" y="21600"/>
                </a:cubicBezTo>
                <a:lnTo>
                  <a:pt x="20094" y="21600"/>
                </a:lnTo>
                <a:cubicBezTo>
                  <a:pt x="20287" y="20408"/>
                  <a:pt x="20770" y="19466"/>
                  <a:pt x="21381" y="19086"/>
                </a:cubicBezTo>
                <a:close/>
                <a:moveTo>
                  <a:pt x="18010" y="18895"/>
                </a:moveTo>
                <a:lnTo>
                  <a:pt x="18050" y="18903"/>
                </a:lnTo>
                <a:cubicBezTo>
                  <a:pt x="18127" y="18905"/>
                  <a:pt x="18202" y="18919"/>
                  <a:pt x="18276" y="18945"/>
                </a:cubicBezTo>
                <a:cubicBezTo>
                  <a:pt x="18289" y="18943"/>
                  <a:pt x="18302" y="18948"/>
                  <a:pt x="18314" y="18953"/>
                </a:cubicBezTo>
                <a:lnTo>
                  <a:pt x="18315" y="18958"/>
                </a:lnTo>
                <a:cubicBezTo>
                  <a:pt x="19052" y="19202"/>
                  <a:pt x="19651" y="20237"/>
                  <a:pt x="19871" y="21600"/>
                </a:cubicBezTo>
                <a:lnTo>
                  <a:pt x="19546" y="21600"/>
                </a:lnTo>
                <a:cubicBezTo>
                  <a:pt x="19349" y="20586"/>
                  <a:pt x="18899" y="19817"/>
                  <a:pt x="18346" y="19579"/>
                </a:cubicBezTo>
                <a:cubicBezTo>
                  <a:pt x="18428" y="20408"/>
                  <a:pt x="18669" y="21125"/>
                  <a:pt x="19008" y="21600"/>
                </a:cubicBezTo>
                <a:lnTo>
                  <a:pt x="18548" y="21600"/>
                </a:lnTo>
                <a:cubicBezTo>
                  <a:pt x="18274" y="21036"/>
                  <a:pt x="18088" y="20308"/>
                  <a:pt x="18031" y="19500"/>
                </a:cubicBezTo>
                <a:cubicBezTo>
                  <a:pt x="18030" y="19500"/>
                  <a:pt x="18030" y="19500"/>
                  <a:pt x="18030" y="19500"/>
                </a:cubicBezTo>
                <a:lnTo>
                  <a:pt x="18028" y="19468"/>
                </a:lnTo>
                <a:cubicBezTo>
                  <a:pt x="18016" y="19325"/>
                  <a:pt x="18011" y="19179"/>
                  <a:pt x="18011" y="19031"/>
                </a:cubicBezTo>
                <a:cubicBezTo>
                  <a:pt x="18008" y="19005"/>
                  <a:pt x="18007" y="18978"/>
                  <a:pt x="18007" y="18951"/>
                </a:cubicBezTo>
                <a:lnTo>
                  <a:pt x="18009" y="18897"/>
                </a:lnTo>
                <a:lnTo>
                  <a:pt x="18010" y="18897"/>
                </a:lnTo>
                <a:close/>
                <a:moveTo>
                  <a:pt x="17956" y="18895"/>
                </a:moveTo>
                <a:lnTo>
                  <a:pt x="17956" y="18897"/>
                </a:lnTo>
                <a:lnTo>
                  <a:pt x="17958" y="18897"/>
                </a:lnTo>
                <a:lnTo>
                  <a:pt x="17959" y="18951"/>
                </a:lnTo>
                <a:cubicBezTo>
                  <a:pt x="17959" y="18978"/>
                  <a:pt x="17959" y="19005"/>
                  <a:pt x="17956" y="19031"/>
                </a:cubicBezTo>
                <a:cubicBezTo>
                  <a:pt x="17956" y="19179"/>
                  <a:pt x="17950" y="19325"/>
                  <a:pt x="17938" y="19468"/>
                </a:cubicBezTo>
                <a:lnTo>
                  <a:pt x="17937" y="19500"/>
                </a:lnTo>
                <a:cubicBezTo>
                  <a:pt x="17936" y="19500"/>
                  <a:pt x="17936" y="19500"/>
                  <a:pt x="17936" y="19500"/>
                </a:cubicBezTo>
                <a:cubicBezTo>
                  <a:pt x="17878" y="20308"/>
                  <a:pt x="17692" y="21036"/>
                  <a:pt x="17418" y="21600"/>
                </a:cubicBezTo>
                <a:lnTo>
                  <a:pt x="16959" y="21600"/>
                </a:lnTo>
                <a:cubicBezTo>
                  <a:pt x="17297" y="21125"/>
                  <a:pt x="17539" y="20408"/>
                  <a:pt x="17620" y="19579"/>
                </a:cubicBezTo>
                <a:cubicBezTo>
                  <a:pt x="17067" y="19817"/>
                  <a:pt x="16617" y="20586"/>
                  <a:pt x="16420" y="21600"/>
                </a:cubicBezTo>
                <a:lnTo>
                  <a:pt x="16095" y="21600"/>
                </a:lnTo>
                <a:cubicBezTo>
                  <a:pt x="16316" y="20237"/>
                  <a:pt x="16914" y="19202"/>
                  <a:pt x="17652" y="18958"/>
                </a:cubicBezTo>
                <a:lnTo>
                  <a:pt x="17652" y="18953"/>
                </a:lnTo>
                <a:cubicBezTo>
                  <a:pt x="17664" y="18948"/>
                  <a:pt x="17677" y="18943"/>
                  <a:pt x="17690" y="18945"/>
                </a:cubicBezTo>
                <a:cubicBezTo>
                  <a:pt x="17764" y="18919"/>
                  <a:pt x="17839" y="18905"/>
                  <a:pt x="17916" y="18903"/>
                </a:cubicBezTo>
                <a:close/>
                <a:moveTo>
                  <a:pt x="14011" y="18895"/>
                </a:moveTo>
                <a:lnTo>
                  <a:pt x="14051" y="18903"/>
                </a:lnTo>
                <a:cubicBezTo>
                  <a:pt x="14128" y="18905"/>
                  <a:pt x="14203" y="18919"/>
                  <a:pt x="14277" y="18945"/>
                </a:cubicBezTo>
                <a:cubicBezTo>
                  <a:pt x="14290" y="18943"/>
                  <a:pt x="14303" y="18948"/>
                  <a:pt x="14315" y="18953"/>
                </a:cubicBezTo>
                <a:lnTo>
                  <a:pt x="14315" y="18958"/>
                </a:lnTo>
                <a:cubicBezTo>
                  <a:pt x="15053" y="19202"/>
                  <a:pt x="15651" y="20237"/>
                  <a:pt x="15872" y="21600"/>
                </a:cubicBezTo>
                <a:lnTo>
                  <a:pt x="15547" y="21600"/>
                </a:lnTo>
                <a:cubicBezTo>
                  <a:pt x="15350" y="20586"/>
                  <a:pt x="14900" y="19817"/>
                  <a:pt x="14347" y="19579"/>
                </a:cubicBezTo>
                <a:cubicBezTo>
                  <a:pt x="14428" y="20408"/>
                  <a:pt x="14670" y="21125"/>
                  <a:pt x="15008" y="21600"/>
                </a:cubicBezTo>
                <a:lnTo>
                  <a:pt x="14549" y="21600"/>
                </a:lnTo>
                <a:cubicBezTo>
                  <a:pt x="14275" y="21036"/>
                  <a:pt x="14089" y="20308"/>
                  <a:pt x="14031" y="19500"/>
                </a:cubicBezTo>
                <a:cubicBezTo>
                  <a:pt x="14031" y="19500"/>
                  <a:pt x="14031" y="19500"/>
                  <a:pt x="14030" y="19500"/>
                </a:cubicBezTo>
                <a:lnTo>
                  <a:pt x="14029" y="19468"/>
                </a:lnTo>
                <a:cubicBezTo>
                  <a:pt x="14017" y="19325"/>
                  <a:pt x="14011" y="19179"/>
                  <a:pt x="14011" y="19031"/>
                </a:cubicBezTo>
                <a:cubicBezTo>
                  <a:pt x="14008" y="19005"/>
                  <a:pt x="14008" y="18978"/>
                  <a:pt x="14008" y="18951"/>
                </a:cubicBezTo>
                <a:lnTo>
                  <a:pt x="14010" y="18897"/>
                </a:lnTo>
                <a:lnTo>
                  <a:pt x="14011" y="18897"/>
                </a:lnTo>
                <a:close/>
                <a:moveTo>
                  <a:pt x="13957" y="18895"/>
                </a:moveTo>
                <a:lnTo>
                  <a:pt x="13957" y="18897"/>
                </a:lnTo>
                <a:lnTo>
                  <a:pt x="13958" y="18897"/>
                </a:lnTo>
                <a:lnTo>
                  <a:pt x="13960" y="18951"/>
                </a:lnTo>
                <a:cubicBezTo>
                  <a:pt x="13960" y="18978"/>
                  <a:pt x="13959" y="19005"/>
                  <a:pt x="13956" y="19031"/>
                </a:cubicBezTo>
                <a:cubicBezTo>
                  <a:pt x="13956" y="19179"/>
                  <a:pt x="13951" y="19325"/>
                  <a:pt x="13939" y="19468"/>
                </a:cubicBezTo>
                <a:lnTo>
                  <a:pt x="13937" y="19500"/>
                </a:lnTo>
                <a:cubicBezTo>
                  <a:pt x="13937" y="19500"/>
                  <a:pt x="13937" y="19500"/>
                  <a:pt x="13936" y="19500"/>
                </a:cubicBezTo>
                <a:cubicBezTo>
                  <a:pt x="13879" y="20308"/>
                  <a:pt x="13693" y="21036"/>
                  <a:pt x="13419" y="21600"/>
                </a:cubicBezTo>
                <a:lnTo>
                  <a:pt x="12959" y="21600"/>
                </a:lnTo>
                <a:cubicBezTo>
                  <a:pt x="13298" y="21125"/>
                  <a:pt x="13539" y="20408"/>
                  <a:pt x="13621" y="19579"/>
                </a:cubicBezTo>
                <a:cubicBezTo>
                  <a:pt x="13068" y="19817"/>
                  <a:pt x="12618" y="20586"/>
                  <a:pt x="12421" y="21600"/>
                </a:cubicBezTo>
                <a:lnTo>
                  <a:pt x="12096" y="21600"/>
                </a:lnTo>
                <a:cubicBezTo>
                  <a:pt x="12316" y="20237"/>
                  <a:pt x="12915" y="19202"/>
                  <a:pt x="13652" y="18958"/>
                </a:cubicBezTo>
                <a:lnTo>
                  <a:pt x="13653" y="18953"/>
                </a:lnTo>
                <a:cubicBezTo>
                  <a:pt x="13665" y="18948"/>
                  <a:pt x="13678" y="18943"/>
                  <a:pt x="13691" y="18945"/>
                </a:cubicBezTo>
                <a:cubicBezTo>
                  <a:pt x="13765" y="18919"/>
                  <a:pt x="13840" y="18905"/>
                  <a:pt x="13917" y="18903"/>
                </a:cubicBezTo>
                <a:close/>
                <a:moveTo>
                  <a:pt x="10011" y="18895"/>
                </a:moveTo>
                <a:lnTo>
                  <a:pt x="10052" y="18903"/>
                </a:lnTo>
                <a:cubicBezTo>
                  <a:pt x="10128" y="18905"/>
                  <a:pt x="10204" y="18919"/>
                  <a:pt x="10277" y="18945"/>
                </a:cubicBezTo>
                <a:cubicBezTo>
                  <a:pt x="10291" y="18943"/>
                  <a:pt x="10303" y="18948"/>
                  <a:pt x="10316" y="18953"/>
                </a:cubicBezTo>
                <a:lnTo>
                  <a:pt x="10316" y="18958"/>
                </a:lnTo>
                <a:cubicBezTo>
                  <a:pt x="11054" y="19202"/>
                  <a:pt x="11652" y="20237"/>
                  <a:pt x="11873" y="21600"/>
                </a:cubicBezTo>
                <a:lnTo>
                  <a:pt x="11548" y="21600"/>
                </a:lnTo>
                <a:cubicBezTo>
                  <a:pt x="11351" y="20586"/>
                  <a:pt x="10901" y="19817"/>
                  <a:pt x="10348" y="19579"/>
                </a:cubicBezTo>
                <a:cubicBezTo>
                  <a:pt x="10429" y="20408"/>
                  <a:pt x="10671" y="21125"/>
                  <a:pt x="11009" y="21600"/>
                </a:cubicBezTo>
                <a:lnTo>
                  <a:pt x="10550" y="21600"/>
                </a:lnTo>
                <a:cubicBezTo>
                  <a:pt x="10275" y="21036"/>
                  <a:pt x="10090" y="20308"/>
                  <a:pt x="10032" y="19500"/>
                </a:cubicBezTo>
                <a:cubicBezTo>
                  <a:pt x="10032" y="19500"/>
                  <a:pt x="10031" y="19500"/>
                  <a:pt x="10031" y="19500"/>
                </a:cubicBezTo>
                <a:lnTo>
                  <a:pt x="10030" y="19468"/>
                </a:lnTo>
                <a:cubicBezTo>
                  <a:pt x="10018" y="19325"/>
                  <a:pt x="10012" y="19179"/>
                  <a:pt x="10012" y="19031"/>
                </a:cubicBezTo>
                <a:cubicBezTo>
                  <a:pt x="10009" y="19005"/>
                  <a:pt x="10009" y="18978"/>
                  <a:pt x="10009" y="18951"/>
                </a:cubicBezTo>
                <a:lnTo>
                  <a:pt x="10010" y="18897"/>
                </a:lnTo>
                <a:lnTo>
                  <a:pt x="10011" y="18897"/>
                </a:lnTo>
                <a:close/>
                <a:moveTo>
                  <a:pt x="9958" y="18895"/>
                </a:moveTo>
                <a:lnTo>
                  <a:pt x="9958" y="18897"/>
                </a:lnTo>
                <a:lnTo>
                  <a:pt x="9959" y="18897"/>
                </a:lnTo>
                <a:lnTo>
                  <a:pt x="9960" y="18951"/>
                </a:lnTo>
                <a:cubicBezTo>
                  <a:pt x="9960" y="18978"/>
                  <a:pt x="9960" y="19005"/>
                  <a:pt x="9957" y="19031"/>
                </a:cubicBezTo>
                <a:cubicBezTo>
                  <a:pt x="9957" y="19179"/>
                  <a:pt x="9951" y="19325"/>
                  <a:pt x="9939" y="19468"/>
                </a:cubicBezTo>
                <a:lnTo>
                  <a:pt x="9938" y="19500"/>
                </a:lnTo>
                <a:cubicBezTo>
                  <a:pt x="9938" y="19500"/>
                  <a:pt x="9937" y="19500"/>
                  <a:pt x="9937" y="19500"/>
                </a:cubicBezTo>
                <a:cubicBezTo>
                  <a:pt x="9879" y="20308"/>
                  <a:pt x="9694" y="21036"/>
                  <a:pt x="9419" y="21600"/>
                </a:cubicBezTo>
                <a:lnTo>
                  <a:pt x="8960" y="21600"/>
                </a:lnTo>
                <a:cubicBezTo>
                  <a:pt x="9298" y="21125"/>
                  <a:pt x="9540" y="20408"/>
                  <a:pt x="9621" y="19579"/>
                </a:cubicBezTo>
                <a:cubicBezTo>
                  <a:pt x="9068" y="19817"/>
                  <a:pt x="8619" y="20586"/>
                  <a:pt x="8421" y="21600"/>
                </a:cubicBezTo>
                <a:lnTo>
                  <a:pt x="8096" y="21600"/>
                </a:lnTo>
                <a:cubicBezTo>
                  <a:pt x="8317" y="20237"/>
                  <a:pt x="8916" y="19202"/>
                  <a:pt x="9653" y="18958"/>
                </a:cubicBezTo>
                <a:lnTo>
                  <a:pt x="9653" y="18953"/>
                </a:lnTo>
                <a:cubicBezTo>
                  <a:pt x="9666" y="18948"/>
                  <a:pt x="9679" y="18943"/>
                  <a:pt x="9692" y="18945"/>
                </a:cubicBezTo>
                <a:cubicBezTo>
                  <a:pt x="9765" y="18919"/>
                  <a:pt x="9841" y="18905"/>
                  <a:pt x="9917" y="18903"/>
                </a:cubicBezTo>
                <a:close/>
                <a:moveTo>
                  <a:pt x="6012" y="18895"/>
                </a:moveTo>
                <a:lnTo>
                  <a:pt x="6053" y="18903"/>
                </a:lnTo>
                <a:cubicBezTo>
                  <a:pt x="6129" y="18905"/>
                  <a:pt x="6204" y="18919"/>
                  <a:pt x="6278" y="18945"/>
                </a:cubicBezTo>
                <a:cubicBezTo>
                  <a:pt x="6291" y="18943"/>
                  <a:pt x="6304" y="18948"/>
                  <a:pt x="6316" y="18953"/>
                </a:cubicBezTo>
                <a:lnTo>
                  <a:pt x="6317" y="18958"/>
                </a:lnTo>
                <a:cubicBezTo>
                  <a:pt x="7054" y="19202"/>
                  <a:pt x="7653" y="20237"/>
                  <a:pt x="7873" y="21600"/>
                </a:cubicBezTo>
                <a:lnTo>
                  <a:pt x="7548" y="21600"/>
                </a:lnTo>
                <a:cubicBezTo>
                  <a:pt x="7351" y="20586"/>
                  <a:pt x="6901" y="19817"/>
                  <a:pt x="6348" y="19579"/>
                </a:cubicBezTo>
                <a:cubicBezTo>
                  <a:pt x="6430" y="20408"/>
                  <a:pt x="6671" y="21125"/>
                  <a:pt x="7010" y="21600"/>
                </a:cubicBezTo>
                <a:lnTo>
                  <a:pt x="6551" y="21600"/>
                </a:lnTo>
                <a:cubicBezTo>
                  <a:pt x="6276" y="21036"/>
                  <a:pt x="6090" y="20308"/>
                  <a:pt x="6033" y="19500"/>
                </a:cubicBezTo>
                <a:cubicBezTo>
                  <a:pt x="6032" y="19500"/>
                  <a:pt x="6032" y="19500"/>
                  <a:pt x="6032" y="19500"/>
                </a:cubicBezTo>
                <a:lnTo>
                  <a:pt x="6030" y="19468"/>
                </a:lnTo>
                <a:cubicBezTo>
                  <a:pt x="6018" y="19325"/>
                  <a:pt x="6013" y="19179"/>
                  <a:pt x="6013" y="19031"/>
                </a:cubicBezTo>
                <a:cubicBezTo>
                  <a:pt x="6010" y="19005"/>
                  <a:pt x="6010" y="18978"/>
                  <a:pt x="6010" y="18951"/>
                </a:cubicBezTo>
                <a:lnTo>
                  <a:pt x="6011" y="18897"/>
                </a:lnTo>
                <a:lnTo>
                  <a:pt x="6012" y="18897"/>
                </a:lnTo>
                <a:close/>
                <a:moveTo>
                  <a:pt x="5958" y="18895"/>
                </a:moveTo>
                <a:lnTo>
                  <a:pt x="5958" y="18897"/>
                </a:lnTo>
                <a:lnTo>
                  <a:pt x="5960" y="18897"/>
                </a:lnTo>
                <a:lnTo>
                  <a:pt x="5961" y="18951"/>
                </a:lnTo>
                <a:cubicBezTo>
                  <a:pt x="5961" y="18978"/>
                  <a:pt x="5961" y="19005"/>
                  <a:pt x="5958" y="19031"/>
                </a:cubicBezTo>
                <a:cubicBezTo>
                  <a:pt x="5958" y="19179"/>
                  <a:pt x="5952" y="19325"/>
                  <a:pt x="5940" y="19468"/>
                </a:cubicBezTo>
                <a:lnTo>
                  <a:pt x="5939" y="19500"/>
                </a:lnTo>
                <a:cubicBezTo>
                  <a:pt x="5938" y="19500"/>
                  <a:pt x="5938" y="19500"/>
                  <a:pt x="5938" y="19500"/>
                </a:cubicBezTo>
                <a:cubicBezTo>
                  <a:pt x="5880" y="20308"/>
                  <a:pt x="5694" y="21036"/>
                  <a:pt x="5420" y="21600"/>
                </a:cubicBezTo>
                <a:lnTo>
                  <a:pt x="4961" y="21600"/>
                </a:lnTo>
                <a:cubicBezTo>
                  <a:pt x="5299" y="21125"/>
                  <a:pt x="5541" y="20408"/>
                  <a:pt x="5622" y="19579"/>
                </a:cubicBezTo>
                <a:cubicBezTo>
                  <a:pt x="5069" y="19817"/>
                  <a:pt x="4619" y="20586"/>
                  <a:pt x="4422" y="21600"/>
                </a:cubicBezTo>
                <a:lnTo>
                  <a:pt x="4097" y="21600"/>
                </a:lnTo>
                <a:cubicBezTo>
                  <a:pt x="4318" y="20237"/>
                  <a:pt x="4916" y="19202"/>
                  <a:pt x="5654" y="18958"/>
                </a:cubicBezTo>
                <a:lnTo>
                  <a:pt x="5654" y="18953"/>
                </a:lnTo>
                <a:cubicBezTo>
                  <a:pt x="5667" y="18948"/>
                  <a:pt x="5679" y="18943"/>
                  <a:pt x="5692" y="18945"/>
                </a:cubicBezTo>
                <a:cubicBezTo>
                  <a:pt x="5766" y="18919"/>
                  <a:pt x="5841" y="18905"/>
                  <a:pt x="5918" y="18903"/>
                </a:cubicBezTo>
                <a:close/>
                <a:moveTo>
                  <a:pt x="2013" y="18895"/>
                </a:moveTo>
                <a:lnTo>
                  <a:pt x="2053" y="18903"/>
                </a:lnTo>
                <a:cubicBezTo>
                  <a:pt x="2130" y="18905"/>
                  <a:pt x="2205" y="18919"/>
                  <a:pt x="2279" y="18945"/>
                </a:cubicBezTo>
                <a:cubicBezTo>
                  <a:pt x="2292" y="18943"/>
                  <a:pt x="2305" y="18948"/>
                  <a:pt x="2317" y="18953"/>
                </a:cubicBezTo>
                <a:lnTo>
                  <a:pt x="2317" y="18958"/>
                </a:lnTo>
                <a:cubicBezTo>
                  <a:pt x="3055" y="19202"/>
                  <a:pt x="3654" y="20237"/>
                  <a:pt x="3874" y="21600"/>
                </a:cubicBezTo>
                <a:lnTo>
                  <a:pt x="3549" y="21600"/>
                </a:lnTo>
                <a:cubicBezTo>
                  <a:pt x="3352" y="20586"/>
                  <a:pt x="2902" y="19817"/>
                  <a:pt x="2349" y="19579"/>
                </a:cubicBezTo>
                <a:cubicBezTo>
                  <a:pt x="2431" y="20408"/>
                  <a:pt x="2672" y="21125"/>
                  <a:pt x="3010" y="21600"/>
                </a:cubicBezTo>
                <a:lnTo>
                  <a:pt x="2551" y="21600"/>
                </a:lnTo>
                <a:cubicBezTo>
                  <a:pt x="2277" y="21036"/>
                  <a:pt x="2091" y="20308"/>
                  <a:pt x="2034" y="19500"/>
                </a:cubicBezTo>
                <a:cubicBezTo>
                  <a:pt x="2033" y="19500"/>
                  <a:pt x="2033" y="19500"/>
                  <a:pt x="2032" y="19500"/>
                </a:cubicBezTo>
                <a:lnTo>
                  <a:pt x="2031" y="19468"/>
                </a:lnTo>
                <a:cubicBezTo>
                  <a:pt x="2019" y="19325"/>
                  <a:pt x="2013" y="19179"/>
                  <a:pt x="2013" y="19031"/>
                </a:cubicBezTo>
                <a:cubicBezTo>
                  <a:pt x="2010" y="19005"/>
                  <a:pt x="2010" y="18978"/>
                  <a:pt x="2010" y="18951"/>
                </a:cubicBezTo>
                <a:lnTo>
                  <a:pt x="2012" y="18897"/>
                </a:lnTo>
                <a:lnTo>
                  <a:pt x="2013" y="18897"/>
                </a:lnTo>
                <a:close/>
                <a:moveTo>
                  <a:pt x="1959" y="18895"/>
                </a:moveTo>
                <a:lnTo>
                  <a:pt x="1959" y="18897"/>
                </a:lnTo>
                <a:lnTo>
                  <a:pt x="1960" y="18897"/>
                </a:lnTo>
                <a:lnTo>
                  <a:pt x="1962" y="18951"/>
                </a:lnTo>
                <a:cubicBezTo>
                  <a:pt x="1962" y="18978"/>
                  <a:pt x="1962" y="19005"/>
                  <a:pt x="1959" y="19031"/>
                </a:cubicBezTo>
                <a:cubicBezTo>
                  <a:pt x="1959" y="19179"/>
                  <a:pt x="1953" y="19325"/>
                  <a:pt x="1941" y="19468"/>
                </a:cubicBezTo>
                <a:lnTo>
                  <a:pt x="1940" y="19500"/>
                </a:lnTo>
                <a:cubicBezTo>
                  <a:pt x="1939" y="19500"/>
                  <a:pt x="1939" y="19500"/>
                  <a:pt x="1938" y="19500"/>
                </a:cubicBezTo>
                <a:cubicBezTo>
                  <a:pt x="1881" y="20308"/>
                  <a:pt x="1695" y="21036"/>
                  <a:pt x="1421" y="21600"/>
                </a:cubicBezTo>
                <a:lnTo>
                  <a:pt x="962" y="21600"/>
                </a:lnTo>
                <a:cubicBezTo>
                  <a:pt x="1300" y="21125"/>
                  <a:pt x="1541" y="20408"/>
                  <a:pt x="1623" y="19579"/>
                </a:cubicBezTo>
                <a:cubicBezTo>
                  <a:pt x="1070" y="19817"/>
                  <a:pt x="620" y="20586"/>
                  <a:pt x="423" y="21600"/>
                </a:cubicBezTo>
                <a:lnTo>
                  <a:pt x="98" y="21600"/>
                </a:lnTo>
                <a:cubicBezTo>
                  <a:pt x="318" y="20237"/>
                  <a:pt x="917" y="19202"/>
                  <a:pt x="1655" y="18958"/>
                </a:cubicBezTo>
                <a:lnTo>
                  <a:pt x="1655" y="18953"/>
                </a:lnTo>
                <a:cubicBezTo>
                  <a:pt x="1667" y="18948"/>
                  <a:pt x="1680" y="18943"/>
                  <a:pt x="1693" y="18945"/>
                </a:cubicBezTo>
                <a:cubicBezTo>
                  <a:pt x="1767" y="18919"/>
                  <a:pt x="1842" y="18905"/>
                  <a:pt x="1919" y="18903"/>
                </a:cubicBezTo>
                <a:close/>
                <a:moveTo>
                  <a:pt x="19630" y="15614"/>
                </a:moveTo>
                <a:cubicBezTo>
                  <a:pt x="18980" y="15891"/>
                  <a:pt x="18472" y="16898"/>
                  <a:pt x="18346" y="18168"/>
                </a:cubicBezTo>
                <a:cubicBezTo>
                  <a:pt x="18997" y="17890"/>
                  <a:pt x="19504" y="16884"/>
                  <a:pt x="19630" y="15614"/>
                </a:cubicBezTo>
                <a:close/>
                <a:moveTo>
                  <a:pt x="16336" y="15614"/>
                </a:moveTo>
                <a:cubicBezTo>
                  <a:pt x="16462" y="16884"/>
                  <a:pt x="16970" y="17890"/>
                  <a:pt x="17620" y="18168"/>
                </a:cubicBezTo>
                <a:cubicBezTo>
                  <a:pt x="17494" y="16898"/>
                  <a:pt x="16986" y="15891"/>
                  <a:pt x="16336" y="15614"/>
                </a:cubicBezTo>
                <a:close/>
                <a:moveTo>
                  <a:pt x="15631" y="15614"/>
                </a:moveTo>
                <a:cubicBezTo>
                  <a:pt x="14981" y="15891"/>
                  <a:pt x="14473" y="16898"/>
                  <a:pt x="14347" y="18168"/>
                </a:cubicBezTo>
                <a:cubicBezTo>
                  <a:pt x="14997" y="17890"/>
                  <a:pt x="15505" y="16884"/>
                  <a:pt x="15631" y="15614"/>
                </a:cubicBezTo>
                <a:close/>
                <a:moveTo>
                  <a:pt x="12337" y="15614"/>
                </a:moveTo>
                <a:cubicBezTo>
                  <a:pt x="12463" y="16884"/>
                  <a:pt x="12970" y="17890"/>
                  <a:pt x="13621" y="18168"/>
                </a:cubicBezTo>
                <a:cubicBezTo>
                  <a:pt x="13495" y="16898"/>
                  <a:pt x="12987" y="15891"/>
                  <a:pt x="12337" y="15614"/>
                </a:cubicBezTo>
                <a:close/>
                <a:moveTo>
                  <a:pt x="11632" y="15614"/>
                </a:moveTo>
                <a:cubicBezTo>
                  <a:pt x="10981" y="15891"/>
                  <a:pt x="10474" y="16898"/>
                  <a:pt x="10348" y="18168"/>
                </a:cubicBezTo>
                <a:cubicBezTo>
                  <a:pt x="10998" y="17890"/>
                  <a:pt x="11506" y="16884"/>
                  <a:pt x="11632" y="15614"/>
                </a:cubicBezTo>
                <a:close/>
                <a:moveTo>
                  <a:pt x="8337" y="15614"/>
                </a:moveTo>
                <a:cubicBezTo>
                  <a:pt x="8463" y="16884"/>
                  <a:pt x="8971" y="17890"/>
                  <a:pt x="9621" y="18168"/>
                </a:cubicBezTo>
                <a:cubicBezTo>
                  <a:pt x="9496" y="16898"/>
                  <a:pt x="8988" y="15891"/>
                  <a:pt x="8337" y="15614"/>
                </a:cubicBezTo>
                <a:close/>
                <a:moveTo>
                  <a:pt x="7632" y="15614"/>
                </a:moveTo>
                <a:cubicBezTo>
                  <a:pt x="6982" y="15891"/>
                  <a:pt x="6474" y="16898"/>
                  <a:pt x="6348" y="18168"/>
                </a:cubicBezTo>
                <a:cubicBezTo>
                  <a:pt x="6999" y="17890"/>
                  <a:pt x="7507" y="16884"/>
                  <a:pt x="7632" y="15614"/>
                </a:cubicBezTo>
                <a:close/>
                <a:moveTo>
                  <a:pt x="4338" y="15614"/>
                </a:moveTo>
                <a:cubicBezTo>
                  <a:pt x="4464" y="16884"/>
                  <a:pt x="4972" y="17890"/>
                  <a:pt x="5622" y="18168"/>
                </a:cubicBezTo>
                <a:cubicBezTo>
                  <a:pt x="5496" y="16898"/>
                  <a:pt x="4989" y="15891"/>
                  <a:pt x="4338" y="15614"/>
                </a:cubicBezTo>
                <a:close/>
                <a:moveTo>
                  <a:pt x="3633" y="15614"/>
                </a:moveTo>
                <a:cubicBezTo>
                  <a:pt x="2983" y="15891"/>
                  <a:pt x="2475" y="16898"/>
                  <a:pt x="2349" y="18168"/>
                </a:cubicBezTo>
                <a:cubicBezTo>
                  <a:pt x="2999" y="17890"/>
                  <a:pt x="3507" y="16884"/>
                  <a:pt x="3633" y="15614"/>
                </a:cubicBezTo>
                <a:close/>
                <a:moveTo>
                  <a:pt x="339" y="15614"/>
                </a:moveTo>
                <a:cubicBezTo>
                  <a:pt x="465" y="16884"/>
                  <a:pt x="973" y="17890"/>
                  <a:pt x="1623" y="18168"/>
                </a:cubicBezTo>
                <a:cubicBezTo>
                  <a:pt x="1497" y="16898"/>
                  <a:pt x="989" y="15891"/>
                  <a:pt x="339" y="15614"/>
                </a:cubicBezTo>
                <a:close/>
                <a:moveTo>
                  <a:pt x="19999" y="14935"/>
                </a:moveTo>
                <a:lnTo>
                  <a:pt x="20039" y="14942"/>
                </a:lnTo>
                <a:cubicBezTo>
                  <a:pt x="20116" y="14945"/>
                  <a:pt x="20191" y="14959"/>
                  <a:pt x="20265" y="14985"/>
                </a:cubicBezTo>
                <a:cubicBezTo>
                  <a:pt x="20278" y="14983"/>
                  <a:pt x="20291" y="14987"/>
                  <a:pt x="20303" y="14992"/>
                </a:cubicBezTo>
                <a:lnTo>
                  <a:pt x="20304" y="14998"/>
                </a:lnTo>
                <a:cubicBezTo>
                  <a:pt x="20834" y="15172"/>
                  <a:pt x="21292" y="15751"/>
                  <a:pt x="21590" y="16565"/>
                </a:cubicBezTo>
                <a:lnTo>
                  <a:pt x="21600" y="16597"/>
                </a:lnTo>
                <a:lnTo>
                  <a:pt x="21600" y="18029"/>
                </a:lnTo>
                <a:lnTo>
                  <a:pt x="21555" y="17705"/>
                </a:lnTo>
                <a:cubicBezTo>
                  <a:pt x="21364" y="16657"/>
                  <a:pt x="20904" y="15856"/>
                  <a:pt x="20335" y="15614"/>
                </a:cubicBezTo>
                <a:cubicBezTo>
                  <a:pt x="20445" y="16725"/>
                  <a:pt x="20848" y="17635"/>
                  <a:pt x="21383" y="18030"/>
                </a:cubicBezTo>
                <a:lnTo>
                  <a:pt x="21600" y="18156"/>
                </a:lnTo>
                <a:lnTo>
                  <a:pt x="21600" y="18759"/>
                </a:lnTo>
                <a:lnTo>
                  <a:pt x="21342" y="18632"/>
                </a:lnTo>
                <a:cubicBezTo>
                  <a:pt x="20645" y="18171"/>
                  <a:pt x="20124" y="16983"/>
                  <a:pt x="20020" y="15535"/>
                </a:cubicBezTo>
                <a:cubicBezTo>
                  <a:pt x="20019" y="15535"/>
                  <a:pt x="20019" y="15535"/>
                  <a:pt x="20019" y="15535"/>
                </a:cubicBezTo>
                <a:lnTo>
                  <a:pt x="20017" y="15504"/>
                </a:lnTo>
                <a:cubicBezTo>
                  <a:pt x="20005" y="15362"/>
                  <a:pt x="20000" y="15217"/>
                  <a:pt x="20000" y="15070"/>
                </a:cubicBezTo>
                <a:cubicBezTo>
                  <a:pt x="19997" y="15044"/>
                  <a:pt x="19996" y="15017"/>
                  <a:pt x="19996" y="14991"/>
                </a:cubicBezTo>
                <a:lnTo>
                  <a:pt x="19998" y="14937"/>
                </a:lnTo>
                <a:lnTo>
                  <a:pt x="19999" y="14937"/>
                </a:lnTo>
                <a:close/>
                <a:moveTo>
                  <a:pt x="19967" y="14935"/>
                </a:moveTo>
                <a:lnTo>
                  <a:pt x="19967" y="14937"/>
                </a:lnTo>
                <a:lnTo>
                  <a:pt x="19968" y="14937"/>
                </a:lnTo>
                <a:lnTo>
                  <a:pt x="19969" y="14991"/>
                </a:lnTo>
                <a:cubicBezTo>
                  <a:pt x="19969" y="15017"/>
                  <a:pt x="19969" y="15044"/>
                  <a:pt x="19966" y="15070"/>
                </a:cubicBezTo>
                <a:cubicBezTo>
                  <a:pt x="19966" y="15217"/>
                  <a:pt x="19960" y="15362"/>
                  <a:pt x="19948" y="15504"/>
                </a:cubicBezTo>
                <a:lnTo>
                  <a:pt x="19947" y="15535"/>
                </a:lnTo>
                <a:cubicBezTo>
                  <a:pt x="19947" y="15535"/>
                  <a:pt x="19946" y="15535"/>
                  <a:pt x="19946" y="15535"/>
                </a:cubicBezTo>
                <a:cubicBezTo>
                  <a:pt x="19827" y="17189"/>
                  <a:pt x="19163" y="18505"/>
                  <a:pt x="18315" y="18784"/>
                </a:cubicBezTo>
                <a:lnTo>
                  <a:pt x="18314" y="18789"/>
                </a:lnTo>
                <a:cubicBezTo>
                  <a:pt x="18302" y="18794"/>
                  <a:pt x="18289" y="18798"/>
                  <a:pt x="18276" y="18796"/>
                </a:cubicBezTo>
                <a:cubicBezTo>
                  <a:pt x="18202" y="18822"/>
                  <a:pt x="18127" y="18836"/>
                  <a:pt x="18050" y="18839"/>
                </a:cubicBezTo>
                <a:lnTo>
                  <a:pt x="18010" y="18846"/>
                </a:lnTo>
                <a:lnTo>
                  <a:pt x="18010" y="18844"/>
                </a:lnTo>
                <a:lnTo>
                  <a:pt x="18009" y="18844"/>
                </a:lnTo>
                <a:cubicBezTo>
                  <a:pt x="18007" y="18827"/>
                  <a:pt x="18007" y="18809"/>
                  <a:pt x="18007" y="18791"/>
                </a:cubicBezTo>
                <a:cubicBezTo>
                  <a:pt x="18007" y="18764"/>
                  <a:pt x="18008" y="18737"/>
                  <a:pt x="18011" y="18711"/>
                </a:cubicBezTo>
                <a:cubicBezTo>
                  <a:pt x="18011" y="18564"/>
                  <a:pt x="18016" y="18419"/>
                  <a:pt x="18028" y="18278"/>
                </a:cubicBezTo>
                <a:lnTo>
                  <a:pt x="18030" y="18246"/>
                </a:lnTo>
                <a:cubicBezTo>
                  <a:pt x="18030" y="18246"/>
                  <a:pt x="18030" y="18246"/>
                  <a:pt x="18031" y="18246"/>
                </a:cubicBezTo>
                <a:cubicBezTo>
                  <a:pt x="18150" y="16592"/>
                  <a:pt x="18814" y="15276"/>
                  <a:pt x="19662" y="14998"/>
                </a:cubicBezTo>
                <a:lnTo>
                  <a:pt x="19662" y="14992"/>
                </a:lnTo>
                <a:cubicBezTo>
                  <a:pt x="19675" y="14987"/>
                  <a:pt x="19687" y="14983"/>
                  <a:pt x="19701" y="14985"/>
                </a:cubicBezTo>
                <a:cubicBezTo>
                  <a:pt x="19774" y="14959"/>
                  <a:pt x="19850" y="14945"/>
                  <a:pt x="19926" y="14942"/>
                </a:cubicBezTo>
                <a:close/>
                <a:moveTo>
                  <a:pt x="16000" y="14935"/>
                </a:moveTo>
                <a:lnTo>
                  <a:pt x="16040" y="14942"/>
                </a:lnTo>
                <a:cubicBezTo>
                  <a:pt x="16117" y="14945"/>
                  <a:pt x="16192" y="14959"/>
                  <a:pt x="16266" y="14985"/>
                </a:cubicBezTo>
                <a:cubicBezTo>
                  <a:pt x="16279" y="14983"/>
                  <a:pt x="16292" y="14987"/>
                  <a:pt x="16304" y="14992"/>
                </a:cubicBezTo>
                <a:lnTo>
                  <a:pt x="16304" y="14998"/>
                </a:lnTo>
                <a:cubicBezTo>
                  <a:pt x="17153" y="15276"/>
                  <a:pt x="17817" y="16592"/>
                  <a:pt x="17936" y="18246"/>
                </a:cubicBezTo>
                <a:cubicBezTo>
                  <a:pt x="17936" y="18246"/>
                  <a:pt x="17936" y="18246"/>
                  <a:pt x="17937" y="18246"/>
                </a:cubicBezTo>
                <a:lnTo>
                  <a:pt x="17938" y="18278"/>
                </a:lnTo>
                <a:cubicBezTo>
                  <a:pt x="17950" y="18419"/>
                  <a:pt x="17956" y="18564"/>
                  <a:pt x="17956" y="18711"/>
                </a:cubicBezTo>
                <a:cubicBezTo>
                  <a:pt x="17959" y="18737"/>
                  <a:pt x="17959" y="18764"/>
                  <a:pt x="17959" y="18791"/>
                </a:cubicBezTo>
                <a:cubicBezTo>
                  <a:pt x="17959" y="18809"/>
                  <a:pt x="17959" y="18827"/>
                  <a:pt x="17958" y="18844"/>
                </a:cubicBezTo>
                <a:lnTo>
                  <a:pt x="17956" y="18844"/>
                </a:lnTo>
                <a:lnTo>
                  <a:pt x="17956" y="18846"/>
                </a:lnTo>
                <a:lnTo>
                  <a:pt x="17916" y="18839"/>
                </a:lnTo>
                <a:cubicBezTo>
                  <a:pt x="17839" y="18836"/>
                  <a:pt x="17764" y="18822"/>
                  <a:pt x="17690" y="18796"/>
                </a:cubicBezTo>
                <a:cubicBezTo>
                  <a:pt x="17677" y="18798"/>
                  <a:pt x="17664" y="18794"/>
                  <a:pt x="17652" y="18789"/>
                </a:cubicBezTo>
                <a:lnTo>
                  <a:pt x="17652" y="18784"/>
                </a:lnTo>
                <a:cubicBezTo>
                  <a:pt x="16804" y="18505"/>
                  <a:pt x="16139" y="17189"/>
                  <a:pt x="16021" y="15535"/>
                </a:cubicBezTo>
                <a:cubicBezTo>
                  <a:pt x="16020" y="15535"/>
                  <a:pt x="16020" y="15535"/>
                  <a:pt x="16019" y="15535"/>
                </a:cubicBezTo>
                <a:lnTo>
                  <a:pt x="16018" y="15504"/>
                </a:lnTo>
                <a:cubicBezTo>
                  <a:pt x="16006" y="15362"/>
                  <a:pt x="16000" y="15217"/>
                  <a:pt x="16000" y="15070"/>
                </a:cubicBezTo>
                <a:cubicBezTo>
                  <a:pt x="15997" y="15044"/>
                  <a:pt x="15997" y="15017"/>
                  <a:pt x="15997" y="14991"/>
                </a:cubicBezTo>
                <a:lnTo>
                  <a:pt x="15999" y="14937"/>
                </a:lnTo>
                <a:lnTo>
                  <a:pt x="16000" y="14937"/>
                </a:lnTo>
                <a:close/>
                <a:moveTo>
                  <a:pt x="15967" y="14935"/>
                </a:moveTo>
                <a:lnTo>
                  <a:pt x="15967" y="14937"/>
                </a:lnTo>
                <a:lnTo>
                  <a:pt x="15968" y="14937"/>
                </a:lnTo>
                <a:lnTo>
                  <a:pt x="15970" y="14991"/>
                </a:lnTo>
                <a:cubicBezTo>
                  <a:pt x="15970" y="15017"/>
                  <a:pt x="15970" y="15044"/>
                  <a:pt x="15967" y="15070"/>
                </a:cubicBezTo>
                <a:cubicBezTo>
                  <a:pt x="15967" y="15217"/>
                  <a:pt x="15961" y="15362"/>
                  <a:pt x="15949" y="15504"/>
                </a:cubicBezTo>
                <a:lnTo>
                  <a:pt x="15948" y="15535"/>
                </a:lnTo>
                <a:cubicBezTo>
                  <a:pt x="15947" y="15535"/>
                  <a:pt x="15947" y="15535"/>
                  <a:pt x="15947" y="15535"/>
                </a:cubicBezTo>
                <a:cubicBezTo>
                  <a:pt x="15828" y="17189"/>
                  <a:pt x="15163" y="18505"/>
                  <a:pt x="14315" y="18784"/>
                </a:cubicBezTo>
                <a:lnTo>
                  <a:pt x="14315" y="18789"/>
                </a:lnTo>
                <a:cubicBezTo>
                  <a:pt x="14303" y="18794"/>
                  <a:pt x="14290" y="18798"/>
                  <a:pt x="14277" y="18796"/>
                </a:cubicBezTo>
                <a:cubicBezTo>
                  <a:pt x="14203" y="18822"/>
                  <a:pt x="14128" y="18836"/>
                  <a:pt x="14051" y="18839"/>
                </a:cubicBezTo>
                <a:lnTo>
                  <a:pt x="14011" y="18846"/>
                </a:lnTo>
                <a:lnTo>
                  <a:pt x="14011" y="18844"/>
                </a:lnTo>
                <a:lnTo>
                  <a:pt x="14010" y="18844"/>
                </a:lnTo>
                <a:cubicBezTo>
                  <a:pt x="14008" y="18827"/>
                  <a:pt x="14008" y="18809"/>
                  <a:pt x="14008" y="18791"/>
                </a:cubicBezTo>
                <a:cubicBezTo>
                  <a:pt x="14008" y="18764"/>
                  <a:pt x="14008" y="18737"/>
                  <a:pt x="14011" y="18711"/>
                </a:cubicBezTo>
                <a:cubicBezTo>
                  <a:pt x="14011" y="18564"/>
                  <a:pt x="14017" y="18419"/>
                  <a:pt x="14029" y="18278"/>
                </a:cubicBezTo>
                <a:lnTo>
                  <a:pt x="14030" y="18246"/>
                </a:lnTo>
                <a:cubicBezTo>
                  <a:pt x="14031" y="18246"/>
                  <a:pt x="14031" y="18246"/>
                  <a:pt x="14031" y="18246"/>
                </a:cubicBezTo>
                <a:cubicBezTo>
                  <a:pt x="14150" y="16592"/>
                  <a:pt x="14814" y="15276"/>
                  <a:pt x="15663" y="14998"/>
                </a:cubicBezTo>
                <a:lnTo>
                  <a:pt x="15663" y="14992"/>
                </a:lnTo>
                <a:cubicBezTo>
                  <a:pt x="15675" y="14987"/>
                  <a:pt x="15688" y="14983"/>
                  <a:pt x="15701" y="14985"/>
                </a:cubicBezTo>
                <a:cubicBezTo>
                  <a:pt x="15775" y="14959"/>
                  <a:pt x="15850" y="14945"/>
                  <a:pt x="15927" y="14942"/>
                </a:cubicBezTo>
                <a:close/>
                <a:moveTo>
                  <a:pt x="12001" y="14935"/>
                </a:moveTo>
                <a:lnTo>
                  <a:pt x="12041" y="14942"/>
                </a:lnTo>
                <a:cubicBezTo>
                  <a:pt x="12117" y="14945"/>
                  <a:pt x="12193" y="14959"/>
                  <a:pt x="12267" y="14985"/>
                </a:cubicBezTo>
                <a:cubicBezTo>
                  <a:pt x="12280" y="14983"/>
                  <a:pt x="12292" y="14987"/>
                  <a:pt x="12305" y="14992"/>
                </a:cubicBezTo>
                <a:lnTo>
                  <a:pt x="12305" y="14998"/>
                </a:lnTo>
                <a:cubicBezTo>
                  <a:pt x="13153" y="15276"/>
                  <a:pt x="13817" y="16592"/>
                  <a:pt x="13936" y="18246"/>
                </a:cubicBezTo>
                <a:cubicBezTo>
                  <a:pt x="13937" y="18246"/>
                  <a:pt x="13937" y="18246"/>
                  <a:pt x="13937" y="18246"/>
                </a:cubicBezTo>
                <a:lnTo>
                  <a:pt x="13939" y="18278"/>
                </a:lnTo>
                <a:cubicBezTo>
                  <a:pt x="13951" y="18419"/>
                  <a:pt x="13956" y="18564"/>
                  <a:pt x="13956" y="18711"/>
                </a:cubicBezTo>
                <a:cubicBezTo>
                  <a:pt x="13959" y="18737"/>
                  <a:pt x="13960" y="18764"/>
                  <a:pt x="13960" y="18791"/>
                </a:cubicBezTo>
                <a:cubicBezTo>
                  <a:pt x="13960" y="18809"/>
                  <a:pt x="13960" y="18827"/>
                  <a:pt x="13958" y="18844"/>
                </a:cubicBezTo>
                <a:lnTo>
                  <a:pt x="13957" y="18844"/>
                </a:lnTo>
                <a:lnTo>
                  <a:pt x="13957" y="18846"/>
                </a:lnTo>
                <a:lnTo>
                  <a:pt x="13917" y="18839"/>
                </a:lnTo>
                <a:cubicBezTo>
                  <a:pt x="13840" y="18836"/>
                  <a:pt x="13765" y="18822"/>
                  <a:pt x="13691" y="18796"/>
                </a:cubicBezTo>
                <a:cubicBezTo>
                  <a:pt x="13678" y="18798"/>
                  <a:pt x="13665" y="18794"/>
                  <a:pt x="13653" y="18789"/>
                </a:cubicBezTo>
                <a:lnTo>
                  <a:pt x="13652" y="18784"/>
                </a:lnTo>
                <a:cubicBezTo>
                  <a:pt x="12804" y="18505"/>
                  <a:pt x="12140" y="17189"/>
                  <a:pt x="12021" y="15535"/>
                </a:cubicBezTo>
                <a:cubicBezTo>
                  <a:pt x="12021" y="15535"/>
                  <a:pt x="12020" y="15535"/>
                  <a:pt x="12020" y="15535"/>
                </a:cubicBezTo>
                <a:lnTo>
                  <a:pt x="12019" y="15504"/>
                </a:lnTo>
                <a:cubicBezTo>
                  <a:pt x="12007" y="15362"/>
                  <a:pt x="12001" y="15217"/>
                  <a:pt x="12001" y="15070"/>
                </a:cubicBezTo>
                <a:cubicBezTo>
                  <a:pt x="11998" y="15044"/>
                  <a:pt x="11998" y="15017"/>
                  <a:pt x="11998" y="14991"/>
                </a:cubicBezTo>
                <a:lnTo>
                  <a:pt x="11999" y="14937"/>
                </a:lnTo>
                <a:lnTo>
                  <a:pt x="12000" y="14937"/>
                </a:lnTo>
                <a:close/>
                <a:moveTo>
                  <a:pt x="11968" y="14935"/>
                </a:moveTo>
                <a:lnTo>
                  <a:pt x="11968" y="14937"/>
                </a:lnTo>
                <a:lnTo>
                  <a:pt x="11969" y="14937"/>
                </a:lnTo>
                <a:lnTo>
                  <a:pt x="11971" y="14991"/>
                </a:lnTo>
                <a:cubicBezTo>
                  <a:pt x="11971" y="15017"/>
                  <a:pt x="11970" y="15044"/>
                  <a:pt x="11967" y="15070"/>
                </a:cubicBezTo>
                <a:cubicBezTo>
                  <a:pt x="11967" y="15217"/>
                  <a:pt x="11962" y="15362"/>
                  <a:pt x="11950" y="15504"/>
                </a:cubicBezTo>
                <a:lnTo>
                  <a:pt x="11948" y="15535"/>
                </a:lnTo>
                <a:cubicBezTo>
                  <a:pt x="11948" y="15535"/>
                  <a:pt x="11948" y="15535"/>
                  <a:pt x="11947" y="15535"/>
                </a:cubicBezTo>
                <a:cubicBezTo>
                  <a:pt x="11828" y="17189"/>
                  <a:pt x="11164" y="18505"/>
                  <a:pt x="10316" y="18784"/>
                </a:cubicBezTo>
                <a:lnTo>
                  <a:pt x="10316" y="18789"/>
                </a:lnTo>
                <a:cubicBezTo>
                  <a:pt x="10303" y="18794"/>
                  <a:pt x="10291" y="18798"/>
                  <a:pt x="10277" y="18796"/>
                </a:cubicBezTo>
                <a:cubicBezTo>
                  <a:pt x="10204" y="18822"/>
                  <a:pt x="10128" y="18836"/>
                  <a:pt x="10052" y="18839"/>
                </a:cubicBezTo>
                <a:lnTo>
                  <a:pt x="10011" y="18846"/>
                </a:lnTo>
                <a:lnTo>
                  <a:pt x="10011" y="18844"/>
                </a:lnTo>
                <a:lnTo>
                  <a:pt x="10010" y="18844"/>
                </a:lnTo>
                <a:cubicBezTo>
                  <a:pt x="10009" y="18827"/>
                  <a:pt x="10009" y="18809"/>
                  <a:pt x="10009" y="18791"/>
                </a:cubicBezTo>
                <a:cubicBezTo>
                  <a:pt x="10009" y="18764"/>
                  <a:pt x="10009" y="18737"/>
                  <a:pt x="10012" y="18711"/>
                </a:cubicBezTo>
                <a:cubicBezTo>
                  <a:pt x="10012" y="18564"/>
                  <a:pt x="10018" y="18419"/>
                  <a:pt x="10030" y="18278"/>
                </a:cubicBezTo>
                <a:lnTo>
                  <a:pt x="10031" y="18246"/>
                </a:lnTo>
                <a:cubicBezTo>
                  <a:pt x="10031" y="18246"/>
                  <a:pt x="10032" y="18246"/>
                  <a:pt x="10032" y="18246"/>
                </a:cubicBezTo>
                <a:cubicBezTo>
                  <a:pt x="10151" y="16592"/>
                  <a:pt x="10815" y="15276"/>
                  <a:pt x="11663" y="14998"/>
                </a:cubicBezTo>
                <a:lnTo>
                  <a:pt x="11664" y="14992"/>
                </a:lnTo>
                <a:cubicBezTo>
                  <a:pt x="11676" y="14987"/>
                  <a:pt x="11689" y="14983"/>
                  <a:pt x="11702" y="14985"/>
                </a:cubicBezTo>
                <a:cubicBezTo>
                  <a:pt x="11776" y="14959"/>
                  <a:pt x="11851" y="14945"/>
                  <a:pt x="11928" y="14942"/>
                </a:cubicBezTo>
                <a:close/>
                <a:moveTo>
                  <a:pt x="8001" y="14935"/>
                </a:moveTo>
                <a:lnTo>
                  <a:pt x="8042" y="14942"/>
                </a:lnTo>
                <a:cubicBezTo>
                  <a:pt x="8118" y="14945"/>
                  <a:pt x="8194" y="14959"/>
                  <a:pt x="8267" y="14985"/>
                </a:cubicBezTo>
                <a:cubicBezTo>
                  <a:pt x="8280" y="14983"/>
                  <a:pt x="8293" y="14987"/>
                  <a:pt x="8306" y="14992"/>
                </a:cubicBezTo>
                <a:lnTo>
                  <a:pt x="8306" y="14998"/>
                </a:lnTo>
                <a:cubicBezTo>
                  <a:pt x="9154" y="15276"/>
                  <a:pt x="9818" y="16592"/>
                  <a:pt x="9937" y="18246"/>
                </a:cubicBezTo>
                <a:cubicBezTo>
                  <a:pt x="9937" y="18246"/>
                  <a:pt x="9938" y="18246"/>
                  <a:pt x="9938" y="18246"/>
                </a:cubicBezTo>
                <a:lnTo>
                  <a:pt x="9939" y="18278"/>
                </a:lnTo>
                <a:cubicBezTo>
                  <a:pt x="9951" y="18419"/>
                  <a:pt x="9957" y="18564"/>
                  <a:pt x="9957" y="18711"/>
                </a:cubicBezTo>
                <a:cubicBezTo>
                  <a:pt x="9960" y="18737"/>
                  <a:pt x="9960" y="18764"/>
                  <a:pt x="9960" y="18791"/>
                </a:cubicBezTo>
                <a:cubicBezTo>
                  <a:pt x="9960" y="18809"/>
                  <a:pt x="9960" y="18827"/>
                  <a:pt x="9959" y="18844"/>
                </a:cubicBezTo>
                <a:lnTo>
                  <a:pt x="9958" y="18844"/>
                </a:lnTo>
                <a:lnTo>
                  <a:pt x="9958" y="18846"/>
                </a:lnTo>
                <a:lnTo>
                  <a:pt x="9917" y="18839"/>
                </a:lnTo>
                <a:cubicBezTo>
                  <a:pt x="9841" y="18836"/>
                  <a:pt x="9765" y="18822"/>
                  <a:pt x="9692" y="18796"/>
                </a:cubicBezTo>
                <a:cubicBezTo>
                  <a:pt x="9679" y="18798"/>
                  <a:pt x="9666" y="18794"/>
                  <a:pt x="9653" y="18789"/>
                </a:cubicBezTo>
                <a:lnTo>
                  <a:pt x="9653" y="18784"/>
                </a:lnTo>
                <a:cubicBezTo>
                  <a:pt x="8805" y="18505"/>
                  <a:pt x="8141" y="17189"/>
                  <a:pt x="8022" y="15535"/>
                </a:cubicBezTo>
                <a:cubicBezTo>
                  <a:pt x="8022" y="15535"/>
                  <a:pt x="8021" y="15535"/>
                  <a:pt x="8021" y="15535"/>
                </a:cubicBezTo>
                <a:lnTo>
                  <a:pt x="8019" y="15504"/>
                </a:lnTo>
                <a:cubicBezTo>
                  <a:pt x="8008" y="15362"/>
                  <a:pt x="8002" y="15217"/>
                  <a:pt x="8002" y="15070"/>
                </a:cubicBezTo>
                <a:cubicBezTo>
                  <a:pt x="7999" y="15044"/>
                  <a:pt x="7999" y="15017"/>
                  <a:pt x="7999" y="14991"/>
                </a:cubicBezTo>
                <a:lnTo>
                  <a:pt x="8000" y="14937"/>
                </a:lnTo>
                <a:lnTo>
                  <a:pt x="8001" y="14937"/>
                </a:lnTo>
                <a:close/>
                <a:moveTo>
                  <a:pt x="7969" y="14935"/>
                </a:moveTo>
                <a:lnTo>
                  <a:pt x="7969" y="14937"/>
                </a:lnTo>
                <a:lnTo>
                  <a:pt x="7970" y="14937"/>
                </a:lnTo>
                <a:lnTo>
                  <a:pt x="7971" y="14991"/>
                </a:lnTo>
                <a:cubicBezTo>
                  <a:pt x="7971" y="15017"/>
                  <a:pt x="7971" y="15044"/>
                  <a:pt x="7968" y="15070"/>
                </a:cubicBezTo>
                <a:cubicBezTo>
                  <a:pt x="7968" y="15217"/>
                  <a:pt x="7962" y="15362"/>
                  <a:pt x="7950" y="15504"/>
                </a:cubicBezTo>
                <a:lnTo>
                  <a:pt x="7949" y="15535"/>
                </a:lnTo>
                <a:cubicBezTo>
                  <a:pt x="7949" y="15535"/>
                  <a:pt x="7948" y="15535"/>
                  <a:pt x="7948" y="15535"/>
                </a:cubicBezTo>
                <a:cubicBezTo>
                  <a:pt x="7829" y="17189"/>
                  <a:pt x="7165" y="18505"/>
                  <a:pt x="6317" y="18784"/>
                </a:cubicBezTo>
                <a:lnTo>
                  <a:pt x="6316" y="18789"/>
                </a:lnTo>
                <a:cubicBezTo>
                  <a:pt x="6304" y="18794"/>
                  <a:pt x="6291" y="18798"/>
                  <a:pt x="6278" y="18796"/>
                </a:cubicBezTo>
                <a:cubicBezTo>
                  <a:pt x="6204" y="18822"/>
                  <a:pt x="6129" y="18836"/>
                  <a:pt x="6053" y="18839"/>
                </a:cubicBezTo>
                <a:lnTo>
                  <a:pt x="6012" y="18846"/>
                </a:lnTo>
                <a:lnTo>
                  <a:pt x="6012" y="18844"/>
                </a:lnTo>
                <a:lnTo>
                  <a:pt x="6011" y="18844"/>
                </a:lnTo>
                <a:cubicBezTo>
                  <a:pt x="6010" y="18827"/>
                  <a:pt x="6010" y="18809"/>
                  <a:pt x="6010" y="18791"/>
                </a:cubicBezTo>
                <a:cubicBezTo>
                  <a:pt x="6010" y="18764"/>
                  <a:pt x="6010" y="18737"/>
                  <a:pt x="6013" y="18711"/>
                </a:cubicBezTo>
                <a:cubicBezTo>
                  <a:pt x="6013" y="18564"/>
                  <a:pt x="6018" y="18419"/>
                  <a:pt x="6030" y="18278"/>
                </a:cubicBezTo>
                <a:lnTo>
                  <a:pt x="6032" y="18246"/>
                </a:lnTo>
                <a:cubicBezTo>
                  <a:pt x="6032" y="18246"/>
                  <a:pt x="6032" y="18246"/>
                  <a:pt x="6033" y="18246"/>
                </a:cubicBezTo>
                <a:cubicBezTo>
                  <a:pt x="6152" y="16592"/>
                  <a:pt x="6816" y="15276"/>
                  <a:pt x="7664" y="14998"/>
                </a:cubicBezTo>
                <a:lnTo>
                  <a:pt x="7664" y="14992"/>
                </a:lnTo>
                <a:cubicBezTo>
                  <a:pt x="7677" y="14987"/>
                  <a:pt x="7689" y="14983"/>
                  <a:pt x="7703" y="14985"/>
                </a:cubicBezTo>
                <a:cubicBezTo>
                  <a:pt x="7776" y="14959"/>
                  <a:pt x="7852" y="14945"/>
                  <a:pt x="7928" y="14942"/>
                </a:cubicBezTo>
                <a:close/>
                <a:moveTo>
                  <a:pt x="4002" y="14935"/>
                </a:moveTo>
                <a:lnTo>
                  <a:pt x="4042" y="14942"/>
                </a:lnTo>
                <a:cubicBezTo>
                  <a:pt x="4119" y="14945"/>
                  <a:pt x="4194" y="14959"/>
                  <a:pt x="4268" y="14985"/>
                </a:cubicBezTo>
                <a:cubicBezTo>
                  <a:pt x="4281" y="14983"/>
                  <a:pt x="4294" y="14987"/>
                  <a:pt x="4306" y="14992"/>
                </a:cubicBezTo>
                <a:lnTo>
                  <a:pt x="4307" y="14998"/>
                </a:lnTo>
                <a:cubicBezTo>
                  <a:pt x="5155" y="15276"/>
                  <a:pt x="5819" y="16592"/>
                  <a:pt x="5938" y="18246"/>
                </a:cubicBezTo>
                <a:cubicBezTo>
                  <a:pt x="5938" y="18246"/>
                  <a:pt x="5938" y="18246"/>
                  <a:pt x="5939" y="18246"/>
                </a:cubicBezTo>
                <a:lnTo>
                  <a:pt x="5940" y="18278"/>
                </a:lnTo>
                <a:cubicBezTo>
                  <a:pt x="5952" y="18419"/>
                  <a:pt x="5958" y="18564"/>
                  <a:pt x="5958" y="18711"/>
                </a:cubicBezTo>
                <a:cubicBezTo>
                  <a:pt x="5961" y="18737"/>
                  <a:pt x="5961" y="18764"/>
                  <a:pt x="5961" y="18791"/>
                </a:cubicBezTo>
                <a:cubicBezTo>
                  <a:pt x="5961" y="18809"/>
                  <a:pt x="5961" y="18827"/>
                  <a:pt x="5960" y="18844"/>
                </a:cubicBezTo>
                <a:lnTo>
                  <a:pt x="5958" y="18844"/>
                </a:lnTo>
                <a:lnTo>
                  <a:pt x="5958" y="18846"/>
                </a:lnTo>
                <a:lnTo>
                  <a:pt x="5918" y="18839"/>
                </a:lnTo>
                <a:cubicBezTo>
                  <a:pt x="5841" y="18836"/>
                  <a:pt x="5766" y="18822"/>
                  <a:pt x="5692" y="18796"/>
                </a:cubicBezTo>
                <a:cubicBezTo>
                  <a:pt x="5679" y="18798"/>
                  <a:pt x="5667" y="18794"/>
                  <a:pt x="5654" y="18789"/>
                </a:cubicBezTo>
                <a:lnTo>
                  <a:pt x="5654" y="18784"/>
                </a:lnTo>
                <a:cubicBezTo>
                  <a:pt x="4806" y="18505"/>
                  <a:pt x="4141" y="17189"/>
                  <a:pt x="4023" y="15535"/>
                </a:cubicBezTo>
                <a:cubicBezTo>
                  <a:pt x="4022" y="15535"/>
                  <a:pt x="4022" y="15535"/>
                  <a:pt x="4021" y="15535"/>
                </a:cubicBezTo>
                <a:lnTo>
                  <a:pt x="4020" y="15504"/>
                </a:lnTo>
                <a:cubicBezTo>
                  <a:pt x="4008" y="15362"/>
                  <a:pt x="4002" y="15217"/>
                  <a:pt x="4003" y="15070"/>
                </a:cubicBezTo>
                <a:cubicBezTo>
                  <a:pt x="3999" y="15044"/>
                  <a:pt x="3999" y="15017"/>
                  <a:pt x="3999" y="14991"/>
                </a:cubicBezTo>
                <a:lnTo>
                  <a:pt x="4001" y="14937"/>
                </a:lnTo>
                <a:lnTo>
                  <a:pt x="4002" y="14937"/>
                </a:lnTo>
                <a:close/>
                <a:moveTo>
                  <a:pt x="3969" y="14935"/>
                </a:moveTo>
                <a:lnTo>
                  <a:pt x="3969" y="14937"/>
                </a:lnTo>
                <a:lnTo>
                  <a:pt x="3971" y="14937"/>
                </a:lnTo>
                <a:lnTo>
                  <a:pt x="3972" y="14991"/>
                </a:lnTo>
                <a:cubicBezTo>
                  <a:pt x="3972" y="15017"/>
                  <a:pt x="3972" y="15044"/>
                  <a:pt x="3969" y="15070"/>
                </a:cubicBezTo>
                <a:cubicBezTo>
                  <a:pt x="3969" y="15217"/>
                  <a:pt x="3963" y="15362"/>
                  <a:pt x="3951" y="15504"/>
                </a:cubicBezTo>
                <a:lnTo>
                  <a:pt x="3950" y="15535"/>
                </a:lnTo>
                <a:cubicBezTo>
                  <a:pt x="3949" y="15535"/>
                  <a:pt x="3949" y="15535"/>
                  <a:pt x="3949" y="15535"/>
                </a:cubicBezTo>
                <a:cubicBezTo>
                  <a:pt x="3830" y="17189"/>
                  <a:pt x="3166" y="18505"/>
                  <a:pt x="2317" y="18784"/>
                </a:cubicBezTo>
                <a:lnTo>
                  <a:pt x="2317" y="18789"/>
                </a:lnTo>
                <a:cubicBezTo>
                  <a:pt x="2305" y="18794"/>
                  <a:pt x="2292" y="18798"/>
                  <a:pt x="2279" y="18796"/>
                </a:cubicBezTo>
                <a:cubicBezTo>
                  <a:pt x="2205" y="18822"/>
                  <a:pt x="2130" y="18836"/>
                  <a:pt x="2053" y="18839"/>
                </a:cubicBezTo>
                <a:lnTo>
                  <a:pt x="2013" y="18846"/>
                </a:lnTo>
                <a:lnTo>
                  <a:pt x="2013" y="18844"/>
                </a:lnTo>
                <a:lnTo>
                  <a:pt x="2012" y="18844"/>
                </a:lnTo>
                <a:cubicBezTo>
                  <a:pt x="2010" y="18827"/>
                  <a:pt x="2010" y="18809"/>
                  <a:pt x="2010" y="18791"/>
                </a:cubicBezTo>
                <a:cubicBezTo>
                  <a:pt x="2010" y="18764"/>
                  <a:pt x="2010" y="18737"/>
                  <a:pt x="2013" y="18711"/>
                </a:cubicBezTo>
                <a:cubicBezTo>
                  <a:pt x="2013" y="18564"/>
                  <a:pt x="2019" y="18419"/>
                  <a:pt x="2031" y="18278"/>
                </a:cubicBezTo>
                <a:lnTo>
                  <a:pt x="2032" y="18246"/>
                </a:lnTo>
                <a:cubicBezTo>
                  <a:pt x="2033" y="18246"/>
                  <a:pt x="2033" y="18246"/>
                  <a:pt x="2034" y="18246"/>
                </a:cubicBezTo>
                <a:cubicBezTo>
                  <a:pt x="2152" y="16592"/>
                  <a:pt x="2817" y="15276"/>
                  <a:pt x="3665" y="14998"/>
                </a:cubicBezTo>
                <a:lnTo>
                  <a:pt x="3665" y="14992"/>
                </a:lnTo>
                <a:cubicBezTo>
                  <a:pt x="3678" y="14987"/>
                  <a:pt x="3690" y="14983"/>
                  <a:pt x="3703" y="14985"/>
                </a:cubicBezTo>
                <a:cubicBezTo>
                  <a:pt x="3777" y="14959"/>
                  <a:pt x="3852" y="14945"/>
                  <a:pt x="3929" y="14942"/>
                </a:cubicBezTo>
                <a:close/>
                <a:moveTo>
                  <a:pt x="3" y="14935"/>
                </a:moveTo>
                <a:lnTo>
                  <a:pt x="43" y="14942"/>
                </a:lnTo>
                <a:cubicBezTo>
                  <a:pt x="120" y="14945"/>
                  <a:pt x="195" y="14959"/>
                  <a:pt x="269" y="14985"/>
                </a:cubicBezTo>
                <a:cubicBezTo>
                  <a:pt x="282" y="14983"/>
                  <a:pt x="294" y="14987"/>
                  <a:pt x="307" y="14992"/>
                </a:cubicBezTo>
                <a:lnTo>
                  <a:pt x="307" y="14998"/>
                </a:lnTo>
                <a:cubicBezTo>
                  <a:pt x="1155" y="15276"/>
                  <a:pt x="1820" y="16592"/>
                  <a:pt x="1938" y="18246"/>
                </a:cubicBezTo>
                <a:cubicBezTo>
                  <a:pt x="1939" y="18246"/>
                  <a:pt x="1939" y="18246"/>
                  <a:pt x="1940" y="18246"/>
                </a:cubicBezTo>
                <a:lnTo>
                  <a:pt x="1941" y="18278"/>
                </a:lnTo>
                <a:cubicBezTo>
                  <a:pt x="1953" y="18419"/>
                  <a:pt x="1959" y="18564"/>
                  <a:pt x="1959" y="18711"/>
                </a:cubicBezTo>
                <a:cubicBezTo>
                  <a:pt x="1962" y="18737"/>
                  <a:pt x="1962" y="18764"/>
                  <a:pt x="1962" y="18791"/>
                </a:cubicBezTo>
                <a:cubicBezTo>
                  <a:pt x="1962" y="18809"/>
                  <a:pt x="1962" y="18827"/>
                  <a:pt x="1960" y="18844"/>
                </a:cubicBezTo>
                <a:lnTo>
                  <a:pt x="1959" y="18844"/>
                </a:lnTo>
                <a:lnTo>
                  <a:pt x="1959" y="18846"/>
                </a:lnTo>
                <a:lnTo>
                  <a:pt x="1919" y="18839"/>
                </a:lnTo>
                <a:cubicBezTo>
                  <a:pt x="1842" y="18836"/>
                  <a:pt x="1767" y="18822"/>
                  <a:pt x="1693" y="18796"/>
                </a:cubicBezTo>
                <a:cubicBezTo>
                  <a:pt x="1680" y="18798"/>
                  <a:pt x="1667" y="18794"/>
                  <a:pt x="1655" y="18789"/>
                </a:cubicBezTo>
                <a:lnTo>
                  <a:pt x="1655" y="18784"/>
                </a:lnTo>
                <a:cubicBezTo>
                  <a:pt x="806" y="18505"/>
                  <a:pt x="142" y="17189"/>
                  <a:pt x="23" y="15535"/>
                </a:cubicBezTo>
                <a:cubicBezTo>
                  <a:pt x="23" y="15535"/>
                  <a:pt x="23" y="15535"/>
                  <a:pt x="22" y="15535"/>
                </a:cubicBezTo>
                <a:lnTo>
                  <a:pt x="21" y="15504"/>
                </a:lnTo>
                <a:cubicBezTo>
                  <a:pt x="9" y="15362"/>
                  <a:pt x="3" y="15217"/>
                  <a:pt x="3" y="15070"/>
                </a:cubicBezTo>
                <a:cubicBezTo>
                  <a:pt x="0" y="15044"/>
                  <a:pt x="0" y="15017"/>
                  <a:pt x="0" y="14991"/>
                </a:cubicBezTo>
                <a:lnTo>
                  <a:pt x="1" y="14937"/>
                </a:lnTo>
                <a:lnTo>
                  <a:pt x="3" y="14937"/>
                </a:lnTo>
                <a:close/>
                <a:moveTo>
                  <a:pt x="18346" y="11563"/>
                </a:moveTo>
                <a:cubicBezTo>
                  <a:pt x="18472" y="12843"/>
                  <a:pt x="18980" y="13857"/>
                  <a:pt x="19630" y="14137"/>
                </a:cubicBezTo>
                <a:cubicBezTo>
                  <a:pt x="19504" y="12857"/>
                  <a:pt x="18997" y="11842"/>
                  <a:pt x="18346" y="11563"/>
                </a:cubicBezTo>
                <a:close/>
                <a:moveTo>
                  <a:pt x="17620" y="11563"/>
                </a:moveTo>
                <a:cubicBezTo>
                  <a:pt x="16970" y="11842"/>
                  <a:pt x="16462" y="12857"/>
                  <a:pt x="16336" y="14137"/>
                </a:cubicBezTo>
                <a:cubicBezTo>
                  <a:pt x="16986" y="13857"/>
                  <a:pt x="17494" y="12843"/>
                  <a:pt x="17620" y="11563"/>
                </a:cubicBezTo>
                <a:close/>
                <a:moveTo>
                  <a:pt x="14347" y="11563"/>
                </a:moveTo>
                <a:cubicBezTo>
                  <a:pt x="14473" y="12843"/>
                  <a:pt x="14981" y="13857"/>
                  <a:pt x="15631" y="14137"/>
                </a:cubicBezTo>
                <a:cubicBezTo>
                  <a:pt x="15505" y="12857"/>
                  <a:pt x="14997" y="11842"/>
                  <a:pt x="14347" y="11563"/>
                </a:cubicBezTo>
                <a:close/>
                <a:moveTo>
                  <a:pt x="13621" y="11563"/>
                </a:moveTo>
                <a:cubicBezTo>
                  <a:pt x="12970" y="11842"/>
                  <a:pt x="12463" y="12857"/>
                  <a:pt x="12337" y="14137"/>
                </a:cubicBezTo>
                <a:cubicBezTo>
                  <a:pt x="12987" y="13857"/>
                  <a:pt x="13495" y="12843"/>
                  <a:pt x="13621" y="11563"/>
                </a:cubicBezTo>
                <a:close/>
                <a:moveTo>
                  <a:pt x="10348" y="11563"/>
                </a:moveTo>
                <a:cubicBezTo>
                  <a:pt x="10474" y="12843"/>
                  <a:pt x="10981" y="13857"/>
                  <a:pt x="11632" y="14137"/>
                </a:cubicBezTo>
                <a:cubicBezTo>
                  <a:pt x="11506" y="12857"/>
                  <a:pt x="10998" y="11842"/>
                  <a:pt x="10348" y="11563"/>
                </a:cubicBezTo>
                <a:close/>
                <a:moveTo>
                  <a:pt x="9621" y="11563"/>
                </a:moveTo>
                <a:cubicBezTo>
                  <a:pt x="8971" y="11842"/>
                  <a:pt x="8463" y="12857"/>
                  <a:pt x="8337" y="14137"/>
                </a:cubicBezTo>
                <a:cubicBezTo>
                  <a:pt x="8988" y="13857"/>
                  <a:pt x="9496" y="12843"/>
                  <a:pt x="9621" y="11563"/>
                </a:cubicBezTo>
                <a:close/>
                <a:moveTo>
                  <a:pt x="6348" y="11563"/>
                </a:moveTo>
                <a:cubicBezTo>
                  <a:pt x="6474" y="12843"/>
                  <a:pt x="6982" y="13857"/>
                  <a:pt x="7632" y="14137"/>
                </a:cubicBezTo>
                <a:cubicBezTo>
                  <a:pt x="7507" y="12857"/>
                  <a:pt x="6999" y="11842"/>
                  <a:pt x="6348" y="11563"/>
                </a:cubicBezTo>
                <a:close/>
                <a:moveTo>
                  <a:pt x="5622" y="11563"/>
                </a:moveTo>
                <a:cubicBezTo>
                  <a:pt x="4972" y="11842"/>
                  <a:pt x="4464" y="12857"/>
                  <a:pt x="4338" y="14137"/>
                </a:cubicBezTo>
                <a:cubicBezTo>
                  <a:pt x="4989" y="13857"/>
                  <a:pt x="5496" y="12843"/>
                  <a:pt x="5622" y="11563"/>
                </a:cubicBezTo>
                <a:close/>
                <a:moveTo>
                  <a:pt x="2349" y="11563"/>
                </a:moveTo>
                <a:cubicBezTo>
                  <a:pt x="2475" y="12843"/>
                  <a:pt x="2983" y="13857"/>
                  <a:pt x="3633" y="14137"/>
                </a:cubicBezTo>
                <a:cubicBezTo>
                  <a:pt x="3507" y="12857"/>
                  <a:pt x="2999" y="11842"/>
                  <a:pt x="2349" y="11563"/>
                </a:cubicBezTo>
                <a:close/>
                <a:moveTo>
                  <a:pt x="1623" y="11563"/>
                </a:moveTo>
                <a:cubicBezTo>
                  <a:pt x="973" y="11842"/>
                  <a:pt x="465" y="12857"/>
                  <a:pt x="339" y="14137"/>
                </a:cubicBezTo>
                <a:cubicBezTo>
                  <a:pt x="989" y="13857"/>
                  <a:pt x="1497" y="12843"/>
                  <a:pt x="1623" y="11563"/>
                </a:cubicBezTo>
                <a:close/>
                <a:moveTo>
                  <a:pt x="21600" y="10967"/>
                </a:moveTo>
                <a:lnTo>
                  <a:pt x="21600" y="11574"/>
                </a:lnTo>
                <a:lnTo>
                  <a:pt x="21383" y="11701"/>
                </a:lnTo>
                <a:cubicBezTo>
                  <a:pt x="20848" y="12100"/>
                  <a:pt x="20445" y="13017"/>
                  <a:pt x="20335" y="14137"/>
                </a:cubicBezTo>
                <a:cubicBezTo>
                  <a:pt x="20904" y="13892"/>
                  <a:pt x="21364" y="13085"/>
                  <a:pt x="21555" y="12029"/>
                </a:cubicBezTo>
                <a:lnTo>
                  <a:pt x="21600" y="11702"/>
                </a:lnTo>
                <a:lnTo>
                  <a:pt x="21600" y="13146"/>
                </a:lnTo>
                <a:lnTo>
                  <a:pt x="21590" y="13178"/>
                </a:lnTo>
                <a:cubicBezTo>
                  <a:pt x="21292" y="13998"/>
                  <a:pt x="20834" y="14582"/>
                  <a:pt x="20304" y="14758"/>
                </a:cubicBezTo>
                <a:lnTo>
                  <a:pt x="20303" y="14763"/>
                </a:lnTo>
                <a:cubicBezTo>
                  <a:pt x="20291" y="14768"/>
                  <a:pt x="20278" y="14772"/>
                  <a:pt x="20265" y="14770"/>
                </a:cubicBezTo>
                <a:cubicBezTo>
                  <a:pt x="20191" y="14797"/>
                  <a:pt x="20116" y="14811"/>
                  <a:pt x="20040" y="14813"/>
                </a:cubicBezTo>
                <a:lnTo>
                  <a:pt x="19999" y="14821"/>
                </a:lnTo>
                <a:lnTo>
                  <a:pt x="19999" y="14819"/>
                </a:lnTo>
                <a:lnTo>
                  <a:pt x="19998" y="14819"/>
                </a:lnTo>
                <a:cubicBezTo>
                  <a:pt x="19997" y="14801"/>
                  <a:pt x="19996" y="14783"/>
                  <a:pt x="19996" y="14765"/>
                </a:cubicBezTo>
                <a:cubicBezTo>
                  <a:pt x="19996" y="14738"/>
                  <a:pt x="19997" y="14711"/>
                  <a:pt x="20000" y="14685"/>
                </a:cubicBezTo>
                <a:cubicBezTo>
                  <a:pt x="20000" y="14536"/>
                  <a:pt x="20005" y="14391"/>
                  <a:pt x="20017" y="14248"/>
                </a:cubicBezTo>
                <a:lnTo>
                  <a:pt x="20019" y="14216"/>
                </a:lnTo>
                <a:cubicBezTo>
                  <a:pt x="20019" y="14216"/>
                  <a:pt x="20019" y="14216"/>
                  <a:pt x="20020" y="14216"/>
                </a:cubicBezTo>
                <a:cubicBezTo>
                  <a:pt x="20124" y="12757"/>
                  <a:pt x="20645" y="11559"/>
                  <a:pt x="21342" y="11094"/>
                </a:cubicBezTo>
                <a:close/>
                <a:moveTo>
                  <a:pt x="18010" y="10878"/>
                </a:moveTo>
                <a:lnTo>
                  <a:pt x="18050" y="10886"/>
                </a:lnTo>
                <a:cubicBezTo>
                  <a:pt x="18127" y="10889"/>
                  <a:pt x="18202" y="10903"/>
                  <a:pt x="18276" y="10929"/>
                </a:cubicBezTo>
                <a:cubicBezTo>
                  <a:pt x="18289" y="10927"/>
                  <a:pt x="18302" y="10931"/>
                  <a:pt x="18314" y="10936"/>
                </a:cubicBezTo>
                <a:lnTo>
                  <a:pt x="18315" y="10942"/>
                </a:lnTo>
                <a:cubicBezTo>
                  <a:pt x="19163" y="11222"/>
                  <a:pt x="19827" y="12549"/>
                  <a:pt x="19946" y="14216"/>
                </a:cubicBezTo>
                <a:cubicBezTo>
                  <a:pt x="19946" y="14216"/>
                  <a:pt x="19947" y="14216"/>
                  <a:pt x="19947" y="14216"/>
                </a:cubicBezTo>
                <a:lnTo>
                  <a:pt x="19948" y="14248"/>
                </a:lnTo>
                <a:cubicBezTo>
                  <a:pt x="19960" y="14391"/>
                  <a:pt x="19966" y="14536"/>
                  <a:pt x="19966" y="14685"/>
                </a:cubicBezTo>
                <a:cubicBezTo>
                  <a:pt x="19969" y="14711"/>
                  <a:pt x="19969" y="14738"/>
                  <a:pt x="19969" y="14765"/>
                </a:cubicBezTo>
                <a:cubicBezTo>
                  <a:pt x="19969" y="14783"/>
                  <a:pt x="19969" y="14801"/>
                  <a:pt x="19968" y="14819"/>
                </a:cubicBezTo>
                <a:lnTo>
                  <a:pt x="19967" y="14819"/>
                </a:lnTo>
                <a:lnTo>
                  <a:pt x="19967" y="14821"/>
                </a:lnTo>
                <a:lnTo>
                  <a:pt x="19926" y="14813"/>
                </a:lnTo>
                <a:cubicBezTo>
                  <a:pt x="19850" y="14811"/>
                  <a:pt x="19774" y="14797"/>
                  <a:pt x="19701" y="14770"/>
                </a:cubicBezTo>
                <a:cubicBezTo>
                  <a:pt x="19687" y="14772"/>
                  <a:pt x="19675" y="14768"/>
                  <a:pt x="19662" y="14763"/>
                </a:cubicBezTo>
                <a:lnTo>
                  <a:pt x="19662" y="14758"/>
                </a:lnTo>
                <a:cubicBezTo>
                  <a:pt x="18814" y="14477"/>
                  <a:pt x="18150" y="13151"/>
                  <a:pt x="18031" y="11484"/>
                </a:cubicBezTo>
                <a:cubicBezTo>
                  <a:pt x="18030" y="11483"/>
                  <a:pt x="18030" y="11483"/>
                  <a:pt x="18030" y="11483"/>
                </a:cubicBezTo>
                <a:lnTo>
                  <a:pt x="18028" y="11452"/>
                </a:lnTo>
                <a:cubicBezTo>
                  <a:pt x="18016" y="11309"/>
                  <a:pt x="18011" y="11163"/>
                  <a:pt x="18011" y="11015"/>
                </a:cubicBezTo>
                <a:cubicBezTo>
                  <a:pt x="18008" y="10988"/>
                  <a:pt x="18007" y="10961"/>
                  <a:pt x="18007" y="10935"/>
                </a:cubicBezTo>
                <a:lnTo>
                  <a:pt x="18009" y="10881"/>
                </a:lnTo>
                <a:lnTo>
                  <a:pt x="18010" y="10881"/>
                </a:lnTo>
                <a:close/>
                <a:moveTo>
                  <a:pt x="17956" y="10878"/>
                </a:moveTo>
                <a:lnTo>
                  <a:pt x="17956" y="10881"/>
                </a:lnTo>
                <a:lnTo>
                  <a:pt x="17958" y="10881"/>
                </a:lnTo>
                <a:lnTo>
                  <a:pt x="17959" y="10935"/>
                </a:lnTo>
                <a:cubicBezTo>
                  <a:pt x="17959" y="10961"/>
                  <a:pt x="17959" y="10988"/>
                  <a:pt x="17956" y="11015"/>
                </a:cubicBezTo>
                <a:cubicBezTo>
                  <a:pt x="17956" y="11163"/>
                  <a:pt x="17950" y="11309"/>
                  <a:pt x="17938" y="11452"/>
                </a:cubicBezTo>
                <a:lnTo>
                  <a:pt x="17937" y="11483"/>
                </a:lnTo>
                <a:cubicBezTo>
                  <a:pt x="17936" y="11483"/>
                  <a:pt x="17936" y="11483"/>
                  <a:pt x="17936" y="11484"/>
                </a:cubicBezTo>
                <a:cubicBezTo>
                  <a:pt x="17817" y="13151"/>
                  <a:pt x="17153" y="14477"/>
                  <a:pt x="16304" y="14758"/>
                </a:cubicBezTo>
                <a:lnTo>
                  <a:pt x="16304" y="14763"/>
                </a:lnTo>
                <a:cubicBezTo>
                  <a:pt x="16292" y="14768"/>
                  <a:pt x="16279" y="14772"/>
                  <a:pt x="16266" y="14770"/>
                </a:cubicBezTo>
                <a:cubicBezTo>
                  <a:pt x="16192" y="14797"/>
                  <a:pt x="16117" y="14811"/>
                  <a:pt x="16040" y="14813"/>
                </a:cubicBezTo>
                <a:lnTo>
                  <a:pt x="16000" y="14821"/>
                </a:lnTo>
                <a:lnTo>
                  <a:pt x="16000" y="14819"/>
                </a:lnTo>
                <a:lnTo>
                  <a:pt x="15999" y="14819"/>
                </a:lnTo>
                <a:cubicBezTo>
                  <a:pt x="15997" y="14801"/>
                  <a:pt x="15997" y="14783"/>
                  <a:pt x="15997" y="14765"/>
                </a:cubicBezTo>
                <a:cubicBezTo>
                  <a:pt x="15997" y="14738"/>
                  <a:pt x="15997" y="14711"/>
                  <a:pt x="16000" y="14685"/>
                </a:cubicBezTo>
                <a:cubicBezTo>
                  <a:pt x="16000" y="14536"/>
                  <a:pt x="16006" y="14391"/>
                  <a:pt x="16018" y="14248"/>
                </a:cubicBezTo>
                <a:lnTo>
                  <a:pt x="16019" y="14216"/>
                </a:lnTo>
                <a:cubicBezTo>
                  <a:pt x="16020" y="14216"/>
                  <a:pt x="16020" y="14216"/>
                  <a:pt x="16021" y="14216"/>
                </a:cubicBezTo>
                <a:cubicBezTo>
                  <a:pt x="16139" y="12549"/>
                  <a:pt x="16804" y="11222"/>
                  <a:pt x="17652" y="10942"/>
                </a:cubicBezTo>
                <a:lnTo>
                  <a:pt x="17652" y="10936"/>
                </a:lnTo>
                <a:cubicBezTo>
                  <a:pt x="17664" y="10931"/>
                  <a:pt x="17677" y="10927"/>
                  <a:pt x="17690" y="10929"/>
                </a:cubicBezTo>
                <a:cubicBezTo>
                  <a:pt x="17764" y="10903"/>
                  <a:pt x="17839" y="10889"/>
                  <a:pt x="17916" y="10886"/>
                </a:cubicBezTo>
                <a:close/>
                <a:moveTo>
                  <a:pt x="14011" y="10878"/>
                </a:moveTo>
                <a:lnTo>
                  <a:pt x="14051" y="10886"/>
                </a:lnTo>
                <a:cubicBezTo>
                  <a:pt x="14128" y="10889"/>
                  <a:pt x="14203" y="10903"/>
                  <a:pt x="14277" y="10929"/>
                </a:cubicBezTo>
                <a:cubicBezTo>
                  <a:pt x="14290" y="10927"/>
                  <a:pt x="14303" y="10931"/>
                  <a:pt x="14315" y="10936"/>
                </a:cubicBezTo>
                <a:lnTo>
                  <a:pt x="14315" y="10942"/>
                </a:lnTo>
                <a:cubicBezTo>
                  <a:pt x="15163" y="11222"/>
                  <a:pt x="15828" y="12549"/>
                  <a:pt x="15947" y="14216"/>
                </a:cubicBezTo>
                <a:cubicBezTo>
                  <a:pt x="15947" y="14216"/>
                  <a:pt x="15947" y="14216"/>
                  <a:pt x="15948" y="14216"/>
                </a:cubicBezTo>
                <a:lnTo>
                  <a:pt x="15949" y="14248"/>
                </a:lnTo>
                <a:cubicBezTo>
                  <a:pt x="15961" y="14391"/>
                  <a:pt x="15967" y="14536"/>
                  <a:pt x="15967" y="14685"/>
                </a:cubicBezTo>
                <a:cubicBezTo>
                  <a:pt x="15970" y="14711"/>
                  <a:pt x="15970" y="14738"/>
                  <a:pt x="15970" y="14765"/>
                </a:cubicBezTo>
                <a:cubicBezTo>
                  <a:pt x="15970" y="14783"/>
                  <a:pt x="15970" y="14801"/>
                  <a:pt x="15968" y="14819"/>
                </a:cubicBezTo>
                <a:lnTo>
                  <a:pt x="15967" y="14819"/>
                </a:lnTo>
                <a:lnTo>
                  <a:pt x="15967" y="14821"/>
                </a:lnTo>
                <a:lnTo>
                  <a:pt x="15927" y="14813"/>
                </a:lnTo>
                <a:cubicBezTo>
                  <a:pt x="15850" y="14811"/>
                  <a:pt x="15775" y="14797"/>
                  <a:pt x="15701" y="14770"/>
                </a:cubicBezTo>
                <a:cubicBezTo>
                  <a:pt x="15688" y="14772"/>
                  <a:pt x="15675" y="14768"/>
                  <a:pt x="15663" y="14763"/>
                </a:cubicBezTo>
                <a:lnTo>
                  <a:pt x="15663" y="14758"/>
                </a:lnTo>
                <a:cubicBezTo>
                  <a:pt x="14815" y="14477"/>
                  <a:pt x="14150" y="13151"/>
                  <a:pt x="14031" y="11484"/>
                </a:cubicBezTo>
                <a:cubicBezTo>
                  <a:pt x="14031" y="11483"/>
                  <a:pt x="14031" y="11483"/>
                  <a:pt x="14030" y="11483"/>
                </a:cubicBezTo>
                <a:lnTo>
                  <a:pt x="14029" y="11452"/>
                </a:lnTo>
                <a:cubicBezTo>
                  <a:pt x="14017" y="11309"/>
                  <a:pt x="14011" y="11163"/>
                  <a:pt x="14011" y="11015"/>
                </a:cubicBezTo>
                <a:cubicBezTo>
                  <a:pt x="14008" y="10988"/>
                  <a:pt x="14008" y="10961"/>
                  <a:pt x="14008" y="10935"/>
                </a:cubicBezTo>
                <a:lnTo>
                  <a:pt x="14010" y="10881"/>
                </a:lnTo>
                <a:lnTo>
                  <a:pt x="14011" y="10881"/>
                </a:lnTo>
                <a:close/>
                <a:moveTo>
                  <a:pt x="13957" y="10878"/>
                </a:moveTo>
                <a:lnTo>
                  <a:pt x="13957" y="10881"/>
                </a:lnTo>
                <a:lnTo>
                  <a:pt x="13958" y="10881"/>
                </a:lnTo>
                <a:lnTo>
                  <a:pt x="13960" y="10935"/>
                </a:lnTo>
                <a:cubicBezTo>
                  <a:pt x="13960" y="10961"/>
                  <a:pt x="13959" y="10988"/>
                  <a:pt x="13956" y="11015"/>
                </a:cubicBezTo>
                <a:cubicBezTo>
                  <a:pt x="13956" y="11163"/>
                  <a:pt x="13951" y="11309"/>
                  <a:pt x="13939" y="11452"/>
                </a:cubicBezTo>
                <a:lnTo>
                  <a:pt x="13937" y="11483"/>
                </a:lnTo>
                <a:cubicBezTo>
                  <a:pt x="13937" y="11483"/>
                  <a:pt x="13937" y="11483"/>
                  <a:pt x="13936" y="11484"/>
                </a:cubicBezTo>
                <a:cubicBezTo>
                  <a:pt x="13817" y="13151"/>
                  <a:pt x="13153" y="14477"/>
                  <a:pt x="12305" y="14758"/>
                </a:cubicBezTo>
                <a:lnTo>
                  <a:pt x="12305" y="14763"/>
                </a:lnTo>
                <a:cubicBezTo>
                  <a:pt x="12292" y="14768"/>
                  <a:pt x="12280" y="14772"/>
                  <a:pt x="12267" y="14770"/>
                </a:cubicBezTo>
                <a:cubicBezTo>
                  <a:pt x="12193" y="14797"/>
                  <a:pt x="12117" y="14811"/>
                  <a:pt x="12041" y="14813"/>
                </a:cubicBezTo>
                <a:lnTo>
                  <a:pt x="12001" y="14821"/>
                </a:lnTo>
                <a:lnTo>
                  <a:pt x="12000" y="14819"/>
                </a:lnTo>
                <a:lnTo>
                  <a:pt x="11999" y="14819"/>
                </a:lnTo>
                <a:cubicBezTo>
                  <a:pt x="11998" y="14801"/>
                  <a:pt x="11998" y="14783"/>
                  <a:pt x="11998" y="14765"/>
                </a:cubicBezTo>
                <a:cubicBezTo>
                  <a:pt x="11998" y="14738"/>
                  <a:pt x="11998" y="14711"/>
                  <a:pt x="12001" y="14685"/>
                </a:cubicBezTo>
                <a:cubicBezTo>
                  <a:pt x="12001" y="14536"/>
                  <a:pt x="12007" y="14391"/>
                  <a:pt x="12019" y="14248"/>
                </a:cubicBezTo>
                <a:lnTo>
                  <a:pt x="12020" y="14216"/>
                </a:lnTo>
                <a:cubicBezTo>
                  <a:pt x="12020" y="14216"/>
                  <a:pt x="12021" y="14216"/>
                  <a:pt x="12021" y="14216"/>
                </a:cubicBezTo>
                <a:cubicBezTo>
                  <a:pt x="12140" y="12549"/>
                  <a:pt x="12804" y="11222"/>
                  <a:pt x="13652" y="10942"/>
                </a:cubicBezTo>
                <a:lnTo>
                  <a:pt x="13653" y="10936"/>
                </a:lnTo>
                <a:cubicBezTo>
                  <a:pt x="13665" y="10931"/>
                  <a:pt x="13678" y="10927"/>
                  <a:pt x="13691" y="10929"/>
                </a:cubicBezTo>
                <a:cubicBezTo>
                  <a:pt x="13765" y="10903"/>
                  <a:pt x="13840" y="10889"/>
                  <a:pt x="13917" y="10886"/>
                </a:cubicBezTo>
                <a:close/>
                <a:moveTo>
                  <a:pt x="10011" y="10878"/>
                </a:moveTo>
                <a:lnTo>
                  <a:pt x="10052" y="10886"/>
                </a:lnTo>
                <a:cubicBezTo>
                  <a:pt x="10128" y="10889"/>
                  <a:pt x="10204" y="10903"/>
                  <a:pt x="10277" y="10929"/>
                </a:cubicBezTo>
                <a:cubicBezTo>
                  <a:pt x="10291" y="10927"/>
                  <a:pt x="10303" y="10931"/>
                  <a:pt x="10316" y="10936"/>
                </a:cubicBezTo>
                <a:lnTo>
                  <a:pt x="10316" y="10942"/>
                </a:lnTo>
                <a:cubicBezTo>
                  <a:pt x="11164" y="11222"/>
                  <a:pt x="11828" y="12549"/>
                  <a:pt x="11947" y="14216"/>
                </a:cubicBezTo>
                <a:cubicBezTo>
                  <a:pt x="11948" y="14216"/>
                  <a:pt x="11948" y="14216"/>
                  <a:pt x="11948" y="14216"/>
                </a:cubicBezTo>
                <a:lnTo>
                  <a:pt x="11950" y="14248"/>
                </a:lnTo>
                <a:cubicBezTo>
                  <a:pt x="11962" y="14391"/>
                  <a:pt x="11967" y="14536"/>
                  <a:pt x="11967" y="14685"/>
                </a:cubicBezTo>
                <a:cubicBezTo>
                  <a:pt x="11970" y="14711"/>
                  <a:pt x="11971" y="14738"/>
                  <a:pt x="11971" y="14765"/>
                </a:cubicBezTo>
                <a:cubicBezTo>
                  <a:pt x="11971" y="14783"/>
                  <a:pt x="11971" y="14801"/>
                  <a:pt x="11969" y="14819"/>
                </a:cubicBezTo>
                <a:lnTo>
                  <a:pt x="11968" y="14819"/>
                </a:lnTo>
                <a:lnTo>
                  <a:pt x="11968" y="14821"/>
                </a:lnTo>
                <a:lnTo>
                  <a:pt x="11927" y="14813"/>
                </a:lnTo>
                <a:cubicBezTo>
                  <a:pt x="11851" y="14811"/>
                  <a:pt x="11776" y="14797"/>
                  <a:pt x="11702" y="14770"/>
                </a:cubicBezTo>
                <a:cubicBezTo>
                  <a:pt x="11689" y="14772"/>
                  <a:pt x="11676" y="14768"/>
                  <a:pt x="11664" y="14763"/>
                </a:cubicBezTo>
                <a:lnTo>
                  <a:pt x="11663" y="14758"/>
                </a:lnTo>
                <a:cubicBezTo>
                  <a:pt x="10815" y="14477"/>
                  <a:pt x="10151" y="13151"/>
                  <a:pt x="10032" y="11484"/>
                </a:cubicBezTo>
                <a:cubicBezTo>
                  <a:pt x="10032" y="11483"/>
                  <a:pt x="10031" y="11483"/>
                  <a:pt x="10031" y="11483"/>
                </a:cubicBezTo>
                <a:lnTo>
                  <a:pt x="10030" y="11452"/>
                </a:lnTo>
                <a:cubicBezTo>
                  <a:pt x="10018" y="11309"/>
                  <a:pt x="10012" y="11163"/>
                  <a:pt x="10012" y="11015"/>
                </a:cubicBezTo>
                <a:cubicBezTo>
                  <a:pt x="10009" y="10988"/>
                  <a:pt x="10009" y="10961"/>
                  <a:pt x="10009" y="10935"/>
                </a:cubicBezTo>
                <a:lnTo>
                  <a:pt x="10010" y="10881"/>
                </a:lnTo>
                <a:lnTo>
                  <a:pt x="10011" y="10881"/>
                </a:lnTo>
                <a:close/>
                <a:moveTo>
                  <a:pt x="9958" y="10878"/>
                </a:moveTo>
                <a:lnTo>
                  <a:pt x="9958" y="10881"/>
                </a:lnTo>
                <a:lnTo>
                  <a:pt x="9959" y="10881"/>
                </a:lnTo>
                <a:lnTo>
                  <a:pt x="9960" y="10935"/>
                </a:lnTo>
                <a:cubicBezTo>
                  <a:pt x="9960" y="10961"/>
                  <a:pt x="9960" y="10988"/>
                  <a:pt x="9957" y="11015"/>
                </a:cubicBezTo>
                <a:cubicBezTo>
                  <a:pt x="9957" y="11163"/>
                  <a:pt x="9951" y="11309"/>
                  <a:pt x="9939" y="11452"/>
                </a:cubicBezTo>
                <a:lnTo>
                  <a:pt x="9938" y="11483"/>
                </a:lnTo>
                <a:cubicBezTo>
                  <a:pt x="9938" y="11483"/>
                  <a:pt x="9937" y="11483"/>
                  <a:pt x="9937" y="11484"/>
                </a:cubicBezTo>
                <a:cubicBezTo>
                  <a:pt x="9818" y="13151"/>
                  <a:pt x="9154" y="14477"/>
                  <a:pt x="8306" y="14758"/>
                </a:cubicBezTo>
                <a:lnTo>
                  <a:pt x="8306" y="14763"/>
                </a:lnTo>
                <a:cubicBezTo>
                  <a:pt x="8293" y="14768"/>
                  <a:pt x="8280" y="14772"/>
                  <a:pt x="8267" y="14770"/>
                </a:cubicBezTo>
                <a:cubicBezTo>
                  <a:pt x="8194" y="14797"/>
                  <a:pt x="8118" y="14811"/>
                  <a:pt x="8042" y="14813"/>
                </a:cubicBezTo>
                <a:lnTo>
                  <a:pt x="8001" y="14821"/>
                </a:lnTo>
                <a:lnTo>
                  <a:pt x="8001" y="14819"/>
                </a:lnTo>
                <a:lnTo>
                  <a:pt x="8000" y="14819"/>
                </a:lnTo>
                <a:cubicBezTo>
                  <a:pt x="7999" y="14801"/>
                  <a:pt x="7999" y="14783"/>
                  <a:pt x="7999" y="14765"/>
                </a:cubicBezTo>
                <a:cubicBezTo>
                  <a:pt x="7999" y="14738"/>
                  <a:pt x="7999" y="14711"/>
                  <a:pt x="8002" y="14685"/>
                </a:cubicBezTo>
                <a:cubicBezTo>
                  <a:pt x="8002" y="14536"/>
                  <a:pt x="8008" y="14391"/>
                  <a:pt x="8019" y="14248"/>
                </a:cubicBezTo>
                <a:lnTo>
                  <a:pt x="8021" y="14216"/>
                </a:lnTo>
                <a:cubicBezTo>
                  <a:pt x="8021" y="14216"/>
                  <a:pt x="8022" y="14216"/>
                  <a:pt x="8022" y="14216"/>
                </a:cubicBezTo>
                <a:cubicBezTo>
                  <a:pt x="8141" y="12549"/>
                  <a:pt x="8805" y="11222"/>
                  <a:pt x="9653" y="10942"/>
                </a:cubicBezTo>
                <a:lnTo>
                  <a:pt x="9653" y="10936"/>
                </a:lnTo>
                <a:cubicBezTo>
                  <a:pt x="9666" y="10931"/>
                  <a:pt x="9679" y="10927"/>
                  <a:pt x="9692" y="10929"/>
                </a:cubicBezTo>
                <a:cubicBezTo>
                  <a:pt x="9765" y="10903"/>
                  <a:pt x="9841" y="10889"/>
                  <a:pt x="9917" y="10886"/>
                </a:cubicBezTo>
                <a:close/>
                <a:moveTo>
                  <a:pt x="6012" y="10878"/>
                </a:moveTo>
                <a:lnTo>
                  <a:pt x="6053" y="10886"/>
                </a:lnTo>
                <a:cubicBezTo>
                  <a:pt x="6129" y="10889"/>
                  <a:pt x="6204" y="10903"/>
                  <a:pt x="6278" y="10929"/>
                </a:cubicBezTo>
                <a:cubicBezTo>
                  <a:pt x="6291" y="10927"/>
                  <a:pt x="6304" y="10931"/>
                  <a:pt x="6316" y="10936"/>
                </a:cubicBezTo>
                <a:lnTo>
                  <a:pt x="6317" y="10942"/>
                </a:lnTo>
                <a:cubicBezTo>
                  <a:pt x="7165" y="11222"/>
                  <a:pt x="7829" y="12549"/>
                  <a:pt x="7948" y="14216"/>
                </a:cubicBezTo>
                <a:cubicBezTo>
                  <a:pt x="7948" y="14216"/>
                  <a:pt x="7949" y="14216"/>
                  <a:pt x="7949" y="14216"/>
                </a:cubicBezTo>
                <a:lnTo>
                  <a:pt x="7950" y="14248"/>
                </a:lnTo>
                <a:cubicBezTo>
                  <a:pt x="7962" y="14391"/>
                  <a:pt x="7968" y="14536"/>
                  <a:pt x="7968" y="14685"/>
                </a:cubicBezTo>
                <a:cubicBezTo>
                  <a:pt x="7971" y="14711"/>
                  <a:pt x="7971" y="14738"/>
                  <a:pt x="7971" y="14765"/>
                </a:cubicBezTo>
                <a:cubicBezTo>
                  <a:pt x="7971" y="14783"/>
                  <a:pt x="7971" y="14801"/>
                  <a:pt x="7970" y="14819"/>
                </a:cubicBezTo>
                <a:lnTo>
                  <a:pt x="7969" y="14819"/>
                </a:lnTo>
                <a:lnTo>
                  <a:pt x="7969" y="14821"/>
                </a:lnTo>
                <a:lnTo>
                  <a:pt x="7928" y="14813"/>
                </a:lnTo>
                <a:cubicBezTo>
                  <a:pt x="7852" y="14811"/>
                  <a:pt x="7776" y="14797"/>
                  <a:pt x="7703" y="14770"/>
                </a:cubicBezTo>
                <a:cubicBezTo>
                  <a:pt x="7689" y="14772"/>
                  <a:pt x="7677" y="14768"/>
                  <a:pt x="7664" y="14763"/>
                </a:cubicBezTo>
                <a:lnTo>
                  <a:pt x="7664" y="14758"/>
                </a:lnTo>
                <a:cubicBezTo>
                  <a:pt x="6816" y="14477"/>
                  <a:pt x="6152" y="13151"/>
                  <a:pt x="6033" y="11484"/>
                </a:cubicBezTo>
                <a:cubicBezTo>
                  <a:pt x="6032" y="11483"/>
                  <a:pt x="6032" y="11483"/>
                  <a:pt x="6032" y="11483"/>
                </a:cubicBezTo>
                <a:lnTo>
                  <a:pt x="6030" y="11452"/>
                </a:lnTo>
                <a:cubicBezTo>
                  <a:pt x="6018" y="11309"/>
                  <a:pt x="6013" y="11163"/>
                  <a:pt x="6013" y="11015"/>
                </a:cubicBezTo>
                <a:cubicBezTo>
                  <a:pt x="6010" y="10988"/>
                  <a:pt x="6010" y="10961"/>
                  <a:pt x="6010" y="10935"/>
                </a:cubicBezTo>
                <a:lnTo>
                  <a:pt x="6011" y="10881"/>
                </a:lnTo>
                <a:lnTo>
                  <a:pt x="6012" y="10881"/>
                </a:lnTo>
                <a:close/>
                <a:moveTo>
                  <a:pt x="5958" y="10878"/>
                </a:moveTo>
                <a:lnTo>
                  <a:pt x="5958" y="10881"/>
                </a:lnTo>
                <a:lnTo>
                  <a:pt x="5960" y="10881"/>
                </a:lnTo>
                <a:lnTo>
                  <a:pt x="5961" y="10935"/>
                </a:lnTo>
                <a:cubicBezTo>
                  <a:pt x="5961" y="10961"/>
                  <a:pt x="5961" y="10988"/>
                  <a:pt x="5958" y="11015"/>
                </a:cubicBezTo>
                <a:cubicBezTo>
                  <a:pt x="5958" y="11163"/>
                  <a:pt x="5952" y="11309"/>
                  <a:pt x="5940" y="11452"/>
                </a:cubicBezTo>
                <a:lnTo>
                  <a:pt x="5939" y="11483"/>
                </a:lnTo>
                <a:cubicBezTo>
                  <a:pt x="5938" y="11483"/>
                  <a:pt x="5938" y="11483"/>
                  <a:pt x="5938" y="11484"/>
                </a:cubicBezTo>
                <a:cubicBezTo>
                  <a:pt x="5819" y="13151"/>
                  <a:pt x="5155" y="14477"/>
                  <a:pt x="4307" y="14758"/>
                </a:cubicBezTo>
                <a:lnTo>
                  <a:pt x="4306" y="14763"/>
                </a:lnTo>
                <a:cubicBezTo>
                  <a:pt x="4294" y="14768"/>
                  <a:pt x="4281" y="14772"/>
                  <a:pt x="4268" y="14770"/>
                </a:cubicBezTo>
                <a:cubicBezTo>
                  <a:pt x="4194" y="14797"/>
                  <a:pt x="4119" y="14811"/>
                  <a:pt x="4042" y="14813"/>
                </a:cubicBezTo>
                <a:lnTo>
                  <a:pt x="4002" y="14821"/>
                </a:lnTo>
                <a:lnTo>
                  <a:pt x="4002" y="14819"/>
                </a:lnTo>
                <a:lnTo>
                  <a:pt x="4001" y="14819"/>
                </a:lnTo>
                <a:cubicBezTo>
                  <a:pt x="3999" y="14801"/>
                  <a:pt x="3999" y="14783"/>
                  <a:pt x="3999" y="14765"/>
                </a:cubicBezTo>
                <a:cubicBezTo>
                  <a:pt x="3999" y="14738"/>
                  <a:pt x="3999" y="14711"/>
                  <a:pt x="4003" y="14685"/>
                </a:cubicBezTo>
                <a:cubicBezTo>
                  <a:pt x="4002" y="14536"/>
                  <a:pt x="4008" y="14391"/>
                  <a:pt x="4020" y="14248"/>
                </a:cubicBezTo>
                <a:lnTo>
                  <a:pt x="4021" y="14216"/>
                </a:lnTo>
                <a:cubicBezTo>
                  <a:pt x="4022" y="14216"/>
                  <a:pt x="4022" y="14216"/>
                  <a:pt x="4023" y="14216"/>
                </a:cubicBezTo>
                <a:cubicBezTo>
                  <a:pt x="4141" y="12549"/>
                  <a:pt x="4806" y="11222"/>
                  <a:pt x="5654" y="10942"/>
                </a:cubicBezTo>
                <a:lnTo>
                  <a:pt x="5654" y="10936"/>
                </a:lnTo>
                <a:cubicBezTo>
                  <a:pt x="5667" y="10931"/>
                  <a:pt x="5679" y="10927"/>
                  <a:pt x="5692" y="10929"/>
                </a:cubicBezTo>
                <a:cubicBezTo>
                  <a:pt x="5766" y="10903"/>
                  <a:pt x="5841" y="10889"/>
                  <a:pt x="5918" y="10886"/>
                </a:cubicBezTo>
                <a:close/>
                <a:moveTo>
                  <a:pt x="2013" y="10878"/>
                </a:moveTo>
                <a:lnTo>
                  <a:pt x="2053" y="10886"/>
                </a:lnTo>
                <a:cubicBezTo>
                  <a:pt x="2130" y="10889"/>
                  <a:pt x="2205" y="10903"/>
                  <a:pt x="2279" y="10929"/>
                </a:cubicBezTo>
                <a:cubicBezTo>
                  <a:pt x="2292" y="10927"/>
                  <a:pt x="2305" y="10931"/>
                  <a:pt x="2317" y="10936"/>
                </a:cubicBezTo>
                <a:lnTo>
                  <a:pt x="2317" y="10942"/>
                </a:lnTo>
                <a:cubicBezTo>
                  <a:pt x="3166" y="11222"/>
                  <a:pt x="3830" y="12549"/>
                  <a:pt x="3949" y="14216"/>
                </a:cubicBezTo>
                <a:cubicBezTo>
                  <a:pt x="3949" y="14216"/>
                  <a:pt x="3949" y="14216"/>
                  <a:pt x="3950" y="14216"/>
                </a:cubicBezTo>
                <a:lnTo>
                  <a:pt x="3951" y="14248"/>
                </a:lnTo>
                <a:cubicBezTo>
                  <a:pt x="3963" y="14391"/>
                  <a:pt x="3969" y="14536"/>
                  <a:pt x="3969" y="14685"/>
                </a:cubicBezTo>
                <a:cubicBezTo>
                  <a:pt x="3972" y="14711"/>
                  <a:pt x="3972" y="14738"/>
                  <a:pt x="3972" y="14765"/>
                </a:cubicBezTo>
                <a:cubicBezTo>
                  <a:pt x="3972" y="14783"/>
                  <a:pt x="3972" y="14801"/>
                  <a:pt x="3971" y="14819"/>
                </a:cubicBezTo>
                <a:lnTo>
                  <a:pt x="3969" y="14819"/>
                </a:lnTo>
                <a:lnTo>
                  <a:pt x="3969" y="14821"/>
                </a:lnTo>
                <a:lnTo>
                  <a:pt x="3929" y="14813"/>
                </a:lnTo>
                <a:cubicBezTo>
                  <a:pt x="3852" y="14811"/>
                  <a:pt x="3777" y="14797"/>
                  <a:pt x="3703" y="14770"/>
                </a:cubicBezTo>
                <a:cubicBezTo>
                  <a:pt x="3690" y="14772"/>
                  <a:pt x="3678" y="14768"/>
                  <a:pt x="3665" y="14763"/>
                </a:cubicBezTo>
                <a:lnTo>
                  <a:pt x="3665" y="14758"/>
                </a:lnTo>
                <a:cubicBezTo>
                  <a:pt x="2817" y="14477"/>
                  <a:pt x="2152" y="13151"/>
                  <a:pt x="2034" y="11484"/>
                </a:cubicBezTo>
                <a:cubicBezTo>
                  <a:pt x="2033" y="11483"/>
                  <a:pt x="2033" y="11483"/>
                  <a:pt x="2032" y="11483"/>
                </a:cubicBezTo>
                <a:lnTo>
                  <a:pt x="2031" y="11452"/>
                </a:lnTo>
                <a:cubicBezTo>
                  <a:pt x="2019" y="11309"/>
                  <a:pt x="2013" y="11163"/>
                  <a:pt x="2013" y="11015"/>
                </a:cubicBezTo>
                <a:cubicBezTo>
                  <a:pt x="2010" y="10988"/>
                  <a:pt x="2010" y="10961"/>
                  <a:pt x="2010" y="10935"/>
                </a:cubicBezTo>
                <a:lnTo>
                  <a:pt x="2012" y="10881"/>
                </a:lnTo>
                <a:lnTo>
                  <a:pt x="2013" y="10881"/>
                </a:lnTo>
                <a:close/>
                <a:moveTo>
                  <a:pt x="1959" y="10878"/>
                </a:moveTo>
                <a:lnTo>
                  <a:pt x="1959" y="10881"/>
                </a:lnTo>
                <a:lnTo>
                  <a:pt x="1960" y="10881"/>
                </a:lnTo>
                <a:lnTo>
                  <a:pt x="1962" y="10935"/>
                </a:lnTo>
                <a:cubicBezTo>
                  <a:pt x="1962" y="10961"/>
                  <a:pt x="1962" y="10988"/>
                  <a:pt x="1959" y="11015"/>
                </a:cubicBezTo>
                <a:cubicBezTo>
                  <a:pt x="1959" y="11163"/>
                  <a:pt x="1953" y="11309"/>
                  <a:pt x="1941" y="11452"/>
                </a:cubicBezTo>
                <a:lnTo>
                  <a:pt x="1940" y="11483"/>
                </a:lnTo>
                <a:cubicBezTo>
                  <a:pt x="1939" y="11483"/>
                  <a:pt x="1939" y="11483"/>
                  <a:pt x="1938" y="11484"/>
                </a:cubicBezTo>
                <a:cubicBezTo>
                  <a:pt x="1820" y="13151"/>
                  <a:pt x="1155" y="14477"/>
                  <a:pt x="307" y="14758"/>
                </a:cubicBezTo>
                <a:lnTo>
                  <a:pt x="307" y="14763"/>
                </a:lnTo>
                <a:cubicBezTo>
                  <a:pt x="294" y="14768"/>
                  <a:pt x="282" y="14772"/>
                  <a:pt x="269" y="14770"/>
                </a:cubicBezTo>
                <a:cubicBezTo>
                  <a:pt x="195" y="14797"/>
                  <a:pt x="120" y="14811"/>
                  <a:pt x="43" y="14813"/>
                </a:cubicBezTo>
                <a:lnTo>
                  <a:pt x="3" y="14821"/>
                </a:lnTo>
                <a:lnTo>
                  <a:pt x="3" y="14819"/>
                </a:lnTo>
                <a:lnTo>
                  <a:pt x="1" y="14819"/>
                </a:lnTo>
                <a:cubicBezTo>
                  <a:pt x="0" y="14801"/>
                  <a:pt x="0" y="14783"/>
                  <a:pt x="0" y="14765"/>
                </a:cubicBezTo>
                <a:cubicBezTo>
                  <a:pt x="0" y="14738"/>
                  <a:pt x="0" y="14711"/>
                  <a:pt x="3" y="14685"/>
                </a:cubicBezTo>
                <a:cubicBezTo>
                  <a:pt x="3" y="14536"/>
                  <a:pt x="9" y="14391"/>
                  <a:pt x="21" y="14248"/>
                </a:cubicBezTo>
                <a:lnTo>
                  <a:pt x="22" y="14216"/>
                </a:lnTo>
                <a:cubicBezTo>
                  <a:pt x="23" y="14216"/>
                  <a:pt x="23" y="14216"/>
                  <a:pt x="23" y="14216"/>
                </a:cubicBezTo>
                <a:cubicBezTo>
                  <a:pt x="142" y="12549"/>
                  <a:pt x="806" y="11222"/>
                  <a:pt x="1655" y="10942"/>
                </a:cubicBezTo>
                <a:lnTo>
                  <a:pt x="1655" y="10936"/>
                </a:lnTo>
                <a:cubicBezTo>
                  <a:pt x="1667" y="10931"/>
                  <a:pt x="1680" y="10927"/>
                  <a:pt x="1693" y="10929"/>
                </a:cubicBezTo>
                <a:cubicBezTo>
                  <a:pt x="1767" y="10903"/>
                  <a:pt x="1842" y="10889"/>
                  <a:pt x="1919" y="10886"/>
                </a:cubicBezTo>
                <a:close/>
                <a:moveTo>
                  <a:pt x="19630" y="7597"/>
                </a:moveTo>
                <a:cubicBezTo>
                  <a:pt x="18980" y="7874"/>
                  <a:pt x="18472" y="8881"/>
                  <a:pt x="18346" y="10151"/>
                </a:cubicBezTo>
                <a:cubicBezTo>
                  <a:pt x="18997" y="9874"/>
                  <a:pt x="19504" y="8867"/>
                  <a:pt x="19630" y="7597"/>
                </a:cubicBezTo>
                <a:close/>
                <a:moveTo>
                  <a:pt x="16336" y="7597"/>
                </a:moveTo>
                <a:cubicBezTo>
                  <a:pt x="16462" y="8867"/>
                  <a:pt x="16970" y="9874"/>
                  <a:pt x="17620" y="10151"/>
                </a:cubicBezTo>
                <a:cubicBezTo>
                  <a:pt x="17494" y="8881"/>
                  <a:pt x="16986" y="7874"/>
                  <a:pt x="16336" y="7597"/>
                </a:cubicBezTo>
                <a:close/>
                <a:moveTo>
                  <a:pt x="15631" y="7597"/>
                </a:moveTo>
                <a:cubicBezTo>
                  <a:pt x="14981" y="7874"/>
                  <a:pt x="14473" y="8881"/>
                  <a:pt x="14347" y="10151"/>
                </a:cubicBezTo>
                <a:cubicBezTo>
                  <a:pt x="14997" y="9874"/>
                  <a:pt x="15505" y="8867"/>
                  <a:pt x="15631" y="7597"/>
                </a:cubicBezTo>
                <a:close/>
                <a:moveTo>
                  <a:pt x="12337" y="7597"/>
                </a:moveTo>
                <a:cubicBezTo>
                  <a:pt x="12463" y="8867"/>
                  <a:pt x="12970" y="9874"/>
                  <a:pt x="13621" y="10151"/>
                </a:cubicBezTo>
                <a:cubicBezTo>
                  <a:pt x="13495" y="8881"/>
                  <a:pt x="12987" y="7874"/>
                  <a:pt x="12337" y="7597"/>
                </a:cubicBezTo>
                <a:close/>
                <a:moveTo>
                  <a:pt x="11632" y="7597"/>
                </a:moveTo>
                <a:cubicBezTo>
                  <a:pt x="10981" y="7874"/>
                  <a:pt x="10474" y="8881"/>
                  <a:pt x="10348" y="10151"/>
                </a:cubicBezTo>
                <a:cubicBezTo>
                  <a:pt x="10998" y="9874"/>
                  <a:pt x="11506" y="8867"/>
                  <a:pt x="11632" y="7597"/>
                </a:cubicBezTo>
                <a:close/>
                <a:moveTo>
                  <a:pt x="8337" y="7597"/>
                </a:moveTo>
                <a:cubicBezTo>
                  <a:pt x="8463" y="8867"/>
                  <a:pt x="8971" y="9874"/>
                  <a:pt x="9621" y="10151"/>
                </a:cubicBezTo>
                <a:cubicBezTo>
                  <a:pt x="9496" y="8881"/>
                  <a:pt x="8988" y="7874"/>
                  <a:pt x="8337" y="7597"/>
                </a:cubicBezTo>
                <a:close/>
                <a:moveTo>
                  <a:pt x="7632" y="7597"/>
                </a:moveTo>
                <a:cubicBezTo>
                  <a:pt x="6982" y="7874"/>
                  <a:pt x="6474" y="8881"/>
                  <a:pt x="6348" y="10151"/>
                </a:cubicBezTo>
                <a:cubicBezTo>
                  <a:pt x="6999" y="9874"/>
                  <a:pt x="7507" y="8867"/>
                  <a:pt x="7632" y="7597"/>
                </a:cubicBezTo>
                <a:close/>
                <a:moveTo>
                  <a:pt x="4338" y="7597"/>
                </a:moveTo>
                <a:cubicBezTo>
                  <a:pt x="4464" y="8867"/>
                  <a:pt x="4972" y="9874"/>
                  <a:pt x="5622" y="10151"/>
                </a:cubicBezTo>
                <a:cubicBezTo>
                  <a:pt x="5496" y="8881"/>
                  <a:pt x="4989" y="7874"/>
                  <a:pt x="4338" y="7597"/>
                </a:cubicBezTo>
                <a:close/>
                <a:moveTo>
                  <a:pt x="3633" y="7597"/>
                </a:moveTo>
                <a:cubicBezTo>
                  <a:pt x="2983" y="7874"/>
                  <a:pt x="2475" y="8881"/>
                  <a:pt x="2349" y="10151"/>
                </a:cubicBezTo>
                <a:cubicBezTo>
                  <a:pt x="2999" y="9874"/>
                  <a:pt x="3507" y="8867"/>
                  <a:pt x="3633" y="7597"/>
                </a:cubicBezTo>
                <a:close/>
                <a:moveTo>
                  <a:pt x="339" y="7597"/>
                </a:moveTo>
                <a:cubicBezTo>
                  <a:pt x="465" y="8867"/>
                  <a:pt x="973" y="9874"/>
                  <a:pt x="1623" y="10151"/>
                </a:cubicBezTo>
                <a:cubicBezTo>
                  <a:pt x="1497" y="8881"/>
                  <a:pt x="989" y="7874"/>
                  <a:pt x="339" y="7597"/>
                </a:cubicBezTo>
                <a:close/>
                <a:moveTo>
                  <a:pt x="19999" y="6918"/>
                </a:moveTo>
                <a:lnTo>
                  <a:pt x="20039" y="6926"/>
                </a:lnTo>
                <a:cubicBezTo>
                  <a:pt x="20116" y="6928"/>
                  <a:pt x="20191" y="6942"/>
                  <a:pt x="20265" y="6968"/>
                </a:cubicBezTo>
                <a:cubicBezTo>
                  <a:pt x="20278" y="6967"/>
                  <a:pt x="20291" y="6971"/>
                  <a:pt x="20303" y="6976"/>
                </a:cubicBezTo>
                <a:lnTo>
                  <a:pt x="20304" y="6981"/>
                </a:lnTo>
                <a:cubicBezTo>
                  <a:pt x="20834" y="7155"/>
                  <a:pt x="21292" y="7734"/>
                  <a:pt x="21590" y="8548"/>
                </a:cubicBezTo>
                <a:lnTo>
                  <a:pt x="21600" y="8580"/>
                </a:lnTo>
                <a:lnTo>
                  <a:pt x="21600" y="10012"/>
                </a:lnTo>
                <a:lnTo>
                  <a:pt x="21555" y="9688"/>
                </a:lnTo>
                <a:cubicBezTo>
                  <a:pt x="21364" y="8641"/>
                  <a:pt x="20904" y="7840"/>
                  <a:pt x="20335" y="7597"/>
                </a:cubicBezTo>
                <a:cubicBezTo>
                  <a:pt x="20445" y="8708"/>
                  <a:pt x="20848" y="9618"/>
                  <a:pt x="21383" y="10014"/>
                </a:cubicBezTo>
                <a:lnTo>
                  <a:pt x="21600" y="10140"/>
                </a:lnTo>
                <a:lnTo>
                  <a:pt x="21600" y="10742"/>
                </a:lnTo>
                <a:lnTo>
                  <a:pt x="21342" y="10616"/>
                </a:lnTo>
                <a:cubicBezTo>
                  <a:pt x="20645" y="10155"/>
                  <a:pt x="20124" y="8966"/>
                  <a:pt x="20020" y="7519"/>
                </a:cubicBezTo>
                <a:cubicBezTo>
                  <a:pt x="20019" y="7519"/>
                  <a:pt x="20019" y="7519"/>
                  <a:pt x="20019" y="7519"/>
                </a:cubicBezTo>
                <a:lnTo>
                  <a:pt x="20017" y="7487"/>
                </a:lnTo>
                <a:cubicBezTo>
                  <a:pt x="20005" y="7345"/>
                  <a:pt x="20000" y="7201"/>
                  <a:pt x="20000" y="7054"/>
                </a:cubicBezTo>
                <a:cubicBezTo>
                  <a:pt x="19997" y="7027"/>
                  <a:pt x="19996" y="7001"/>
                  <a:pt x="19996" y="6974"/>
                </a:cubicBezTo>
                <a:lnTo>
                  <a:pt x="19998" y="6921"/>
                </a:lnTo>
                <a:lnTo>
                  <a:pt x="19999" y="6921"/>
                </a:lnTo>
                <a:close/>
                <a:moveTo>
                  <a:pt x="19967" y="6918"/>
                </a:moveTo>
                <a:lnTo>
                  <a:pt x="19967" y="6921"/>
                </a:lnTo>
                <a:lnTo>
                  <a:pt x="19968" y="6921"/>
                </a:lnTo>
                <a:lnTo>
                  <a:pt x="19969" y="6974"/>
                </a:lnTo>
                <a:cubicBezTo>
                  <a:pt x="19969" y="7001"/>
                  <a:pt x="19969" y="7027"/>
                  <a:pt x="19966" y="7054"/>
                </a:cubicBezTo>
                <a:cubicBezTo>
                  <a:pt x="19966" y="7201"/>
                  <a:pt x="19960" y="7345"/>
                  <a:pt x="19948" y="7487"/>
                </a:cubicBezTo>
                <a:lnTo>
                  <a:pt x="19947" y="7519"/>
                </a:lnTo>
                <a:cubicBezTo>
                  <a:pt x="19947" y="7519"/>
                  <a:pt x="19946" y="7519"/>
                  <a:pt x="19946" y="7519"/>
                </a:cubicBezTo>
                <a:cubicBezTo>
                  <a:pt x="19827" y="9173"/>
                  <a:pt x="19163" y="10489"/>
                  <a:pt x="18315" y="10767"/>
                </a:cubicBezTo>
                <a:lnTo>
                  <a:pt x="18314" y="10773"/>
                </a:lnTo>
                <a:cubicBezTo>
                  <a:pt x="18302" y="10777"/>
                  <a:pt x="18289" y="10782"/>
                  <a:pt x="18276" y="10780"/>
                </a:cubicBezTo>
                <a:cubicBezTo>
                  <a:pt x="18202" y="10806"/>
                  <a:pt x="18127" y="10820"/>
                  <a:pt x="18050" y="10822"/>
                </a:cubicBezTo>
                <a:lnTo>
                  <a:pt x="18010" y="10830"/>
                </a:lnTo>
                <a:lnTo>
                  <a:pt x="18010" y="10828"/>
                </a:lnTo>
                <a:lnTo>
                  <a:pt x="18009" y="10828"/>
                </a:lnTo>
                <a:cubicBezTo>
                  <a:pt x="18007" y="10810"/>
                  <a:pt x="18007" y="10792"/>
                  <a:pt x="18007" y="10774"/>
                </a:cubicBezTo>
                <a:cubicBezTo>
                  <a:pt x="18007" y="10748"/>
                  <a:pt x="18008" y="10721"/>
                  <a:pt x="18011" y="10695"/>
                </a:cubicBezTo>
                <a:cubicBezTo>
                  <a:pt x="18011" y="10548"/>
                  <a:pt x="18016" y="10403"/>
                  <a:pt x="18028" y="10261"/>
                </a:cubicBezTo>
                <a:lnTo>
                  <a:pt x="18030" y="10230"/>
                </a:lnTo>
                <a:cubicBezTo>
                  <a:pt x="18030" y="10230"/>
                  <a:pt x="18030" y="10230"/>
                  <a:pt x="18031" y="10230"/>
                </a:cubicBezTo>
                <a:cubicBezTo>
                  <a:pt x="18150" y="8576"/>
                  <a:pt x="18814" y="7260"/>
                  <a:pt x="19662" y="6981"/>
                </a:cubicBezTo>
                <a:lnTo>
                  <a:pt x="19662" y="6976"/>
                </a:lnTo>
                <a:cubicBezTo>
                  <a:pt x="19675" y="6971"/>
                  <a:pt x="19687" y="6967"/>
                  <a:pt x="19701" y="6968"/>
                </a:cubicBezTo>
                <a:cubicBezTo>
                  <a:pt x="19774" y="6942"/>
                  <a:pt x="19850" y="6928"/>
                  <a:pt x="19926" y="6926"/>
                </a:cubicBezTo>
                <a:close/>
                <a:moveTo>
                  <a:pt x="16000" y="6918"/>
                </a:moveTo>
                <a:lnTo>
                  <a:pt x="16040" y="6926"/>
                </a:lnTo>
                <a:cubicBezTo>
                  <a:pt x="16117" y="6928"/>
                  <a:pt x="16192" y="6942"/>
                  <a:pt x="16266" y="6968"/>
                </a:cubicBezTo>
                <a:cubicBezTo>
                  <a:pt x="16279" y="6967"/>
                  <a:pt x="16292" y="6971"/>
                  <a:pt x="16304" y="6976"/>
                </a:cubicBezTo>
                <a:lnTo>
                  <a:pt x="16304" y="6981"/>
                </a:lnTo>
                <a:cubicBezTo>
                  <a:pt x="17153" y="7260"/>
                  <a:pt x="17817" y="8576"/>
                  <a:pt x="17936" y="10230"/>
                </a:cubicBezTo>
                <a:cubicBezTo>
                  <a:pt x="17936" y="10230"/>
                  <a:pt x="17936" y="10230"/>
                  <a:pt x="17937" y="10230"/>
                </a:cubicBezTo>
                <a:lnTo>
                  <a:pt x="17938" y="10261"/>
                </a:lnTo>
                <a:cubicBezTo>
                  <a:pt x="17950" y="10403"/>
                  <a:pt x="17956" y="10548"/>
                  <a:pt x="17956" y="10695"/>
                </a:cubicBezTo>
                <a:cubicBezTo>
                  <a:pt x="17959" y="10721"/>
                  <a:pt x="17959" y="10748"/>
                  <a:pt x="17959" y="10774"/>
                </a:cubicBezTo>
                <a:cubicBezTo>
                  <a:pt x="17959" y="10792"/>
                  <a:pt x="17959" y="10810"/>
                  <a:pt x="17958" y="10828"/>
                </a:cubicBezTo>
                <a:lnTo>
                  <a:pt x="17956" y="10828"/>
                </a:lnTo>
                <a:lnTo>
                  <a:pt x="17956" y="10830"/>
                </a:lnTo>
                <a:lnTo>
                  <a:pt x="17916" y="10822"/>
                </a:lnTo>
                <a:cubicBezTo>
                  <a:pt x="17839" y="10820"/>
                  <a:pt x="17764" y="10806"/>
                  <a:pt x="17690" y="10780"/>
                </a:cubicBezTo>
                <a:cubicBezTo>
                  <a:pt x="17677" y="10782"/>
                  <a:pt x="17664" y="10777"/>
                  <a:pt x="17652" y="10773"/>
                </a:cubicBezTo>
                <a:lnTo>
                  <a:pt x="17652" y="10767"/>
                </a:lnTo>
                <a:cubicBezTo>
                  <a:pt x="16804" y="10489"/>
                  <a:pt x="16139" y="9173"/>
                  <a:pt x="16021" y="7519"/>
                </a:cubicBezTo>
                <a:cubicBezTo>
                  <a:pt x="16020" y="7519"/>
                  <a:pt x="16020" y="7519"/>
                  <a:pt x="16019" y="7519"/>
                </a:cubicBezTo>
                <a:lnTo>
                  <a:pt x="16018" y="7487"/>
                </a:lnTo>
                <a:cubicBezTo>
                  <a:pt x="16006" y="7345"/>
                  <a:pt x="16000" y="7201"/>
                  <a:pt x="16000" y="7054"/>
                </a:cubicBezTo>
                <a:cubicBezTo>
                  <a:pt x="15997" y="7027"/>
                  <a:pt x="15997" y="7001"/>
                  <a:pt x="15997" y="6974"/>
                </a:cubicBezTo>
                <a:lnTo>
                  <a:pt x="15999" y="6921"/>
                </a:lnTo>
                <a:lnTo>
                  <a:pt x="16000" y="6921"/>
                </a:lnTo>
                <a:close/>
                <a:moveTo>
                  <a:pt x="15967" y="6918"/>
                </a:moveTo>
                <a:lnTo>
                  <a:pt x="15967" y="6921"/>
                </a:lnTo>
                <a:lnTo>
                  <a:pt x="15968" y="6921"/>
                </a:lnTo>
                <a:lnTo>
                  <a:pt x="15970" y="6974"/>
                </a:lnTo>
                <a:cubicBezTo>
                  <a:pt x="15970" y="7001"/>
                  <a:pt x="15970" y="7027"/>
                  <a:pt x="15967" y="7054"/>
                </a:cubicBezTo>
                <a:cubicBezTo>
                  <a:pt x="15967" y="7201"/>
                  <a:pt x="15961" y="7345"/>
                  <a:pt x="15949" y="7487"/>
                </a:cubicBezTo>
                <a:lnTo>
                  <a:pt x="15948" y="7519"/>
                </a:lnTo>
                <a:cubicBezTo>
                  <a:pt x="15947" y="7519"/>
                  <a:pt x="15947" y="7519"/>
                  <a:pt x="15947" y="7519"/>
                </a:cubicBezTo>
                <a:cubicBezTo>
                  <a:pt x="15828" y="9173"/>
                  <a:pt x="15163" y="10489"/>
                  <a:pt x="14315" y="10767"/>
                </a:cubicBezTo>
                <a:lnTo>
                  <a:pt x="14315" y="10773"/>
                </a:lnTo>
                <a:cubicBezTo>
                  <a:pt x="14303" y="10777"/>
                  <a:pt x="14290" y="10782"/>
                  <a:pt x="14277" y="10780"/>
                </a:cubicBezTo>
                <a:cubicBezTo>
                  <a:pt x="14203" y="10806"/>
                  <a:pt x="14128" y="10820"/>
                  <a:pt x="14051" y="10822"/>
                </a:cubicBezTo>
                <a:lnTo>
                  <a:pt x="14011" y="10830"/>
                </a:lnTo>
                <a:lnTo>
                  <a:pt x="14011" y="10828"/>
                </a:lnTo>
                <a:lnTo>
                  <a:pt x="14010" y="10828"/>
                </a:lnTo>
                <a:cubicBezTo>
                  <a:pt x="14008" y="10810"/>
                  <a:pt x="14008" y="10792"/>
                  <a:pt x="14008" y="10774"/>
                </a:cubicBezTo>
                <a:cubicBezTo>
                  <a:pt x="14008" y="10748"/>
                  <a:pt x="14008" y="10721"/>
                  <a:pt x="14011" y="10695"/>
                </a:cubicBezTo>
                <a:cubicBezTo>
                  <a:pt x="14011" y="10548"/>
                  <a:pt x="14017" y="10403"/>
                  <a:pt x="14029" y="10261"/>
                </a:cubicBezTo>
                <a:lnTo>
                  <a:pt x="14030" y="10230"/>
                </a:lnTo>
                <a:cubicBezTo>
                  <a:pt x="14031" y="10230"/>
                  <a:pt x="14031" y="10230"/>
                  <a:pt x="14031" y="10230"/>
                </a:cubicBezTo>
                <a:cubicBezTo>
                  <a:pt x="14150" y="8576"/>
                  <a:pt x="14814" y="7260"/>
                  <a:pt x="15663" y="6981"/>
                </a:cubicBezTo>
                <a:lnTo>
                  <a:pt x="15663" y="6976"/>
                </a:lnTo>
                <a:cubicBezTo>
                  <a:pt x="15675" y="6971"/>
                  <a:pt x="15688" y="6967"/>
                  <a:pt x="15701" y="6968"/>
                </a:cubicBezTo>
                <a:cubicBezTo>
                  <a:pt x="15775" y="6942"/>
                  <a:pt x="15850" y="6928"/>
                  <a:pt x="15927" y="6926"/>
                </a:cubicBezTo>
                <a:close/>
                <a:moveTo>
                  <a:pt x="12001" y="6918"/>
                </a:moveTo>
                <a:lnTo>
                  <a:pt x="12041" y="6926"/>
                </a:lnTo>
                <a:cubicBezTo>
                  <a:pt x="12117" y="6928"/>
                  <a:pt x="12193" y="6942"/>
                  <a:pt x="12267" y="6968"/>
                </a:cubicBezTo>
                <a:cubicBezTo>
                  <a:pt x="12280" y="6967"/>
                  <a:pt x="12292" y="6971"/>
                  <a:pt x="12305" y="6976"/>
                </a:cubicBezTo>
                <a:lnTo>
                  <a:pt x="12305" y="6981"/>
                </a:lnTo>
                <a:cubicBezTo>
                  <a:pt x="13153" y="7260"/>
                  <a:pt x="13817" y="8576"/>
                  <a:pt x="13936" y="10230"/>
                </a:cubicBezTo>
                <a:cubicBezTo>
                  <a:pt x="13937" y="10230"/>
                  <a:pt x="13937" y="10230"/>
                  <a:pt x="13937" y="10230"/>
                </a:cubicBezTo>
                <a:lnTo>
                  <a:pt x="13939" y="10261"/>
                </a:lnTo>
                <a:cubicBezTo>
                  <a:pt x="13951" y="10403"/>
                  <a:pt x="13956" y="10548"/>
                  <a:pt x="13956" y="10695"/>
                </a:cubicBezTo>
                <a:cubicBezTo>
                  <a:pt x="13959" y="10721"/>
                  <a:pt x="13960" y="10748"/>
                  <a:pt x="13960" y="10774"/>
                </a:cubicBezTo>
                <a:cubicBezTo>
                  <a:pt x="13960" y="10792"/>
                  <a:pt x="13960" y="10810"/>
                  <a:pt x="13958" y="10828"/>
                </a:cubicBezTo>
                <a:lnTo>
                  <a:pt x="13957" y="10828"/>
                </a:lnTo>
                <a:lnTo>
                  <a:pt x="13957" y="10830"/>
                </a:lnTo>
                <a:lnTo>
                  <a:pt x="13917" y="10822"/>
                </a:lnTo>
                <a:cubicBezTo>
                  <a:pt x="13840" y="10820"/>
                  <a:pt x="13765" y="10806"/>
                  <a:pt x="13691" y="10780"/>
                </a:cubicBezTo>
                <a:cubicBezTo>
                  <a:pt x="13678" y="10782"/>
                  <a:pt x="13665" y="10777"/>
                  <a:pt x="13653" y="10773"/>
                </a:cubicBezTo>
                <a:lnTo>
                  <a:pt x="13652" y="10767"/>
                </a:lnTo>
                <a:cubicBezTo>
                  <a:pt x="12804" y="10489"/>
                  <a:pt x="12140" y="9173"/>
                  <a:pt x="12021" y="7519"/>
                </a:cubicBezTo>
                <a:cubicBezTo>
                  <a:pt x="12021" y="7519"/>
                  <a:pt x="12020" y="7519"/>
                  <a:pt x="12020" y="7519"/>
                </a:cubicBezTo>
                <a:lnTo>
                  <a:pt x="12019" y="7487"/>
                </a:lnTo>
                <a:cubicBezTo>
                  <a:pt x="12007" y="7345"/>
                  <a:pt x="12001" y="7201"/>
                  <a:pt x="12001" y="7054"/>
                </a:cubicBezTo>
                <a:cubicBezTo>
                  <a:pt x="11998" y="7027"/>
                  <a:pt x="11998" y="7001"/>
                  <a:pt x="11998" y="6974"/>
                </a:cubicBezTo>
                <a:lnTo>
                  <a:pt x="11999" y="6921"/>
                </a:lnTo>
                <a:lnTo>
                  <a:pt x="12000" y="6921"/>
                </a:lnTo>
                <a:close/>
                <a:moveTo>
                  <a:pt x="11968" y="6918"/>
                </a:moveTo>
                <a:lnTo>
                  <a:pt x="11968" y="6921"/>
                </a:lnTo>
                <a:lnTo>
                  <a:pt x="11969" y="6921"/>
                </a:lnTo>
                <a:lnTo>
                  <a:pt x="11971" y="6974"/>
                </a:lnTo>
                <a:cubicBezTo>
                  <a:pt x="11971" y="7001"/>
                  <a:pt x="11970" y="7027"/>
                  <a:pt x="11967" y="7054"/>
                </a:cubicBezTo>
                <a:cubicBezTo>
                  <a:pt x="11967" y="7201"/>
                  <a:pt x="11962" y="7345"/>
                  <a:pt x="11950" y="7487"/>
                </a:cubicBezTo>
                <a:lnTo>
                  <a:pt x="11948" y="7519"/>
                </a:lnTo>
                <a:cubicBezTo>
                  <a:pt x="11948" y="7519"/>
                  <a:pt x="11948" y="7519"/>
                  <a:pt x="11947" y="7519"/>
                </a:cubicBezTo>
                <a:cubicBezTo>
                  <a:pt x="11828" y="9173"/>
                  <a:pt x="11164" y="10489"/>
                  <a:pt x="10316" y="10767"/>
                </a:cubicBezTo>
                <a:lnTo>
                  <a:pt x="10316" y="10773"/>
                </a:lnTo>
                <a:cubicBezTo>
                  <a:pt x="10303" y="10777"/>
                  <a:pt x="10291" y="10782"/>
                  <a:pt x="10277" y="10780"/>
                </a:cubicBezTo>
                <a:cubicBezTo>
                  <a:pt x="10204" y="10806"/>
                  <a:pt x="10128" y="10820"/>
                  <a:pt x="10052" y="10822"/>
                </a:cubicBezTo>
                <a:lnTo>
                  <a:pt x="10011" y="10830"/>
                </a:lnTo>
                <a:lnTo>
                  <a:pt x="10011" y="10828"/>
                </a:lnTo>
                <a:lnTo>
                  <a:pt x="10010" y="10828"/>
                </a:lnTo>
                <a:cubicBezTo>
                  <a:pt x="10009" y="10810"/>
                  <a:pt x="10009" y="10792"/>
                  <a:pt x="10009" y="10774"/>
                </a:cubicBezTo>
                <a:cubicBezTo>
                  <a:pt x="10009" y="10748"/>
                  <a:pt x="10009" y="10721"/>
                  <a:pt x="10012" y="10695"/>
                </a:cubicBezTo>
                <a:cubicBezTo>
                  <a:pt x="10012" y="10548"/>
                  <a:pt x="10018" y="10403"/>
                  <a:pt x="10030" y="10261"/>
                </a:cubicBezTo>
                <a:lnTo>
                  <a:pt x="10031" y="10230"/>
                </a:lnTo>
                <a:cubicBezTo>
                  <a:pt x="10031" y="10230"/>
                  <a:pt x="10032" y="10230"/>
                  <a:pt x="10032" y="10230"/>
                </a:cubicBezTo>
                <a:cubicBezTo>
                  <a:pt x="10151" y="8576"/>
                  <a:pt x="10815" y="7260"/>
                  <a:pt x="11663" y="6981"/>
                </a:cubicBezTo>
                <a:lnTo>
                  <a:pt x="11664" y="6976"/>
                </a:lnTo>
                <a:cubicBezTo>
                  <a:pt x="11676" y="6971"/>
                  <a:pt x="11689" y="6967"/>
                  <a:pt x="11702" y="6968"/>
                </a:cubicBezTo>
                <a:cubicBezTo>
                  <a:pt x="11776" y="6942"/>
                  <a:pt x="11851" y="6928"/>
                  <a:pt x="11928" y="6926"/>
                </a:cubicBezTo>
                <a:close/>
                <a:moveTo>
                  <a:pt x="8001" y="6918"/>
                </a:moveTo>
                <a:lnTo>
                  <a:pt x="8042" y="6926"/>
                </a:lnTo>
                <a:cubicBezTo>
                  <a:pt x="8118" y="6928"/>
                  <a:pt x="8194" y="6942"/>
                  <a:pt x="8267" y="6968"/>
                </a:cubicBezTo>
                <a:cubicBezTo>
                  <a:pt x="8280" y="6967"/>
                  <a:pt x="8293" y="6971"/>
                  <a:pt x="8306" y="6976"/>
                </a:cubicBezTo>
                <a:lnTo>
                  <a:pt x="8306" y="6981"/>
                </a:lnTo>
                <a:cubicBezTo>
                  <a:pt x="9154" y="7260"/>
                  <a:pt x="9818" y="8576"/>
                  <a:pt x="9937" y="10230"/>
                </a:cubicBezTo>
                <a:cubicBezTo>
                  <a:pt x="9937" y="10230"/>
                  <a:pt x="9938" y="10230"/>
                  <a:pt x="9938" y="10230"/>
                </a:cubicBezTo>
                <a:lnTo>
                  <a:pt x="9939" y="10261"/>
                </a:lnTo>
                <a:cubicBezTo>
                  <a:pt x="9951" y="10403"/>
                  <a:pt x="9957" y="10548"/>
                  <a:pt x="9957" y="10695"/>
                </a:cubicBezTo>
                <a:cubicBezTo>
                  <a:pt x="9960" y="10721"/>
                  <a:pt x="9960" y="10748"/>
                  <a:pt x="9960" y="10774"/>
                </a:cubicBezTo>
                <a:cubicBezTo>
                  <a:pt x="9960" y="10792"/>
                  <a:pt x="9960" y="10810"/>
                  <a:pt x="9959" y="10828"/>
                </a:cubicBezTo>
                <a:lnTo>
                  <a:pt x="9958" y="10828"/>
                </a:lnTo>
                <a:lnTo>
                  <a:pt x="9958" y="10830"/>
                </a:lnTo>
                <a:lnTo>
                  <a:pt x="9917" y="10822"/>
                </a:lnTo>
                <a:cubicBezTo>
                  <a:pt x="9841" y="10820"/>
                  <a:pt x="9765" y="10806"/>
                  <a:pt x="9692" y="10780"/>
                </a:cubicBezTo>
                <a:cubicBezTo>
                  <a:pt x="9679" y="10782"/>
                  <a:pt x="9666" y="10777"/>
                  <a:pt x="9653" y="10773"/>
                </a:cubicBezTo>
                <a:lnTo>
                  <a:pt x="9653" y="10767"/>
                </a:lnTo>
                <a:cubicBezTo>
                  <a:pt x="8805" y="10489"/>
                  <a:pt x="8141" y="9173"/>
                  <a:pt x="8022" y="7519"/>
                </a:cubicBezTo>
                <a:cubicBezTo>
                  <a:pt x="8022" y="7519"/>
                  <a:pt x="8021" y="7519"/>
                  <a:pt x="8021" y="7519"/>
                </a:cubicBezTo>
                <a:lnTo>
                  <a:pt x="8019" y="7487"/>
                </a:lnTo>
                <a:cubicBezTo>
                  <a:pt x="8008" y="7345"/>
                  <a:pt x="8002" y="7201"/>
                  <a:pt x="8002" y="7054"/>
                </a:cubicBezTo>
                <a:cubicBezTo>
                  <a:pt x="7999" y="7027"/>
                  <a:pt x="7999" y="7001"/>
                  <a:pt x="7999" y="6974"/>
                </a:cubicBezTo>
                <a:lnTo>
                  <a:pt x="8000" y="6921"/>
                </a:lnTo>
                <a:lnTo>
                  <a:pt x="8001" y="6921"/>
                </a:lnTo>
                <a:close/>
                <a:moveTo>
                  <a:pt x="7969" y="6918"/>
                </a:moveTo>
                <a:lnTo>
                  <a:pt x="7969" y="6921"/>
                </a:lnTo>
                <a:lnTo>
                  <a:pt x="7970" y="6921"/>
                </a:lnTo>
                <a:lnTo>
                  <a:pt x="7971" y="6974"/>
                </a:lnTo>
                <a:cubicBezTo>
                  <a:pt x="7971" y="7001"/>
                  <a:pt x="7971" y="7027"/>
                  <a:pt x="7968" y="7054"/>
                </a:cubicBezTo>
                <a:cubicBezTo>
                  <a:pt x="7968" y="7201"/>
                  <a:pt x="7962" y="7345"/>
                  <a:pt x="7950" y="7487"/>
                </a:cubicBezTo>
                <a:lnTo>
                  <a:pt x="7949" y="7519"/>
                </a:lnTo>
                <a:cubicBezTo>
                  <a:pt x="7949" y="7519"/>
                  <a:pt x="7948" y="7519"/>
                  <a:pt x="7948" y="7519"/>
                </a:cubicBezTo>
                <a:cubicBezTo>
                  <a:pt x="7829" y="9173"/>
                  <a:pt x="7165" y="10489"/>
                  <a:pt x="6317" y="10767"/>
                </a:cubicBezTo>
                <a:lnTo>
                  <a:pt x="6316" y="10773"/>
                </a:lnTo>
                <a:cubicBezTo>
                  <a:pt x="6304" y="10777"/>
                  <a:pt x="6291" y="10782"/>
                  <a:pt x="6278" y="10780"/>
                </a:cubicBezTo>
                <a:cubicBezTo>
                  <a:pt x="6204" y="10806"/>
                  <a:pt x="6129" y="10820"/>
                  <a:pt x="6053" y="10822"/>
                </a:cubicBezTo>
                <a:lnTo>
                  <a:pt x="6012" y="10830"/>
                </a:lnTo>
                <a:lnTo>
                  <a:pt x="6012" y="10828"/>
                </a:lnTo>
                <a:lnTo>
                  <a:pt x="6011" y="10828"/>
                </a:lnTo>
                <a:cubicBezTo>
                  <a:pt x="6010" y="10810"/>
                  <a:pt x="6010" y="10792"/>
                  <a:pt x="6010" y="10774"/>
                </a:cubicBezTo>
                <a:cubicBezTo>
                  <a:pt x="6010" y="10748"/>
                  <a:pt x="6010" y="10721"/>
                  <a:pt x="6013" y="10695"/>
                </a:cubicBezTo>
                <a:cubicBezTo>
                  <a:pt x="6013" y="10548"/>
                  <a:pt x="6018" y="10403"/>
                  <a:pt x="6030" y="10261"/>
                </a:cubicBezTo>
                <a:lnTo>
                  <a:pt x="6032" y="10230"/>
                </a:lnTo>
                <a:cubicBezTo>
                  <a:pt x="6032" y="10230"/>
                  <a:pt x="6032" y="10230"/>
                  <a:pt x="6033" y="10230"/>
                </a:cubicBezTo>
                <a:cubicBezTo>
                  <a:pt x="6152" y="8576"/>
                  <a:pt x="6816" y="7260"/>
                  <a:pt x="7664" y="6981"/>
                </a:cubicBezTo>
                <a:lnTo>
                  <a:pt x="7664" y="6976"/>
                </a:lnTo>
                <a:cubicBezTo>
                  <a:pt x="7677" y="6971"/>
                  <a:pt x="7689" y="6967"/>
                  <a:pt x="7703" y="6968"/>
                </a:cubicBezTo>
                <a:cubicBezTo>
                  <a:pt x="7776" y="6942"/>
                  <a:pt x="7852" y="6928"/>
                  <a:pt x="7928" y="6926"/>
                </a:cubicBezTo>
                <a:close/>
                <a:moveTo>
                  <a:pt x="4002" y="6918"/>
                </a:moveTo>
                <a:lnTo>
                  <a:pt x="4042" y="6926"/>
                </a:lnTo>
                <a:cubicBezTo>
                  <a:pt x="4119" y="6928"/>
                  <a:pt x="4194" y="6942"/>
                  <a:pt x="4268" y="6968"/>
                </a:cubicBezTo>
                <a:cubicBezTo>
                  <a:pt x="4281" y="6967"/>
                  <a:pt x="4294" y="6971"/>
                  <a:pt x="4306" y="6976"/>
                </a:cubicBezTo>
                <a:lnTo>
                  <a:pt x="4307" y="6981"/>
                </a:lnTo>
                <a:cubicBezTo>
                  <a:pt x="5155" y="7260"/>
                  <a:pt x="5819" y="8576"/>
                  <a:pt x="5938" y="10230"/>
                </a:cubicBezTo>
                <a:cubicBezTo>
                  <a:pt x="5938" y="10230"/>
                  <a:pt x="5938" y="10230"/>
                  <a:pt x="5939" y="10230"/>
                </a:cubicBezTo>
                <a:lnTo>
                  <a:pt x="5940" y="10261"/>
                </a:lnTo>
                <a:cubicBezTo>
                  <a:pt x="5952" y="10403"/>
                  <a:pt x="5958" y="10548"/>
                  <a:pt x="5958" y="10695"/>
                </a:cubicBezTo>
                <a:cubicBezTo>
                  <a:pt x="5961" y="10721"/>
                  <a:pt x="5961" y="10748"/>
                  <a:pt x="5961" y="10774"/>
                </a:cubicBezTo>
                <a:cubicBezTo>
                  <a:pt x="5961" y="10792"/>
                  <a:pt x="5961" y="10810"/>
                  <a:pt x="5960" y="10828"/>
                </a:cubicBezTo>
                <a:lnTo>
                  <a:pt x="5958" y="10828"/>
                </a:lnTo>
                <a:lnTo>
                  <a:pt x="5958" y="10830"/>
                </a:lnTo>
                <a:lnTo>
                  <a:pt x="5918" y="10822"/>
                </a:lnTo>
                <a:cubicBezTo>
                  <a:pt x="5841" y="10820"/>
                  <a:pt x="5766" y="10806"/>
                  <a:pt x="5692" y="10780"/>
                </a:cubicBezTo>
                <a:cubicBezTo>
                  <a:pt x="5679" y="10782"/>
                  <a:pt x="5667" y="10777"/>
                  <a:pt x="5654" y="10773"/>
                </a:cubicBezTo>
                <a:lnTo>
                  <a:pt x="5654" y="10767"/>
                </a:lnTo>
                <a:cubicBezTo>
                  <a:pt x="4806" y="10489"/>
                  <a:pt x="4141" y="9173"/>
                  <a:pt x="4023" y="7519"/>
                </a:cubicBezTo>
                <a:cubicBezTo>
                  <a:pt x="4022" y="7519"/>
                  <a:pt x="4022" y="7519"/>
                  <a:pt x="4021" y="7519"/>
                </a:cubicBezTo>
                <a:lnTo>
                  <a:pt x="4020" y="7487"/>
                </a:lnTo>
                <a:cubicBezTo>
                  <a:pt x="4008" y="7345"/>
                  <a:pt x="4002" y="7201"/>
                  <a:pt x="4003" y="7054"/>
                </a:cubicBezTo>
                <a:cubicBezTo>
                  <a:pt x="3999" y="7027"/>
                  <a:pt x="3999" y="7001"/>
                  <a:pt x="3999" y="6974"/>
                </a:cubicBezTo>
                <a:lnTo>
                  <a:pt x="4001" y="6921"/>
                </a:lnTo>
                <a:lnTo>
                  <a:pt x="4002" y="6921"/>
                </a:lnTo>
                <a:close/>
                <a:moveTo>
                  <a:pt x="3969" y="6918"/>
                </a:moveTo>
                <a:lnTo>
                  <a:pt x="3969" y="6921"/>
                </a:lnTo>
                <a:lnTo>
                  <a:pt x="3971" y="6921"/>
                </a:lnTo>
                <a:lnTo>
                  <a:pt x="3972" y="6974"/>
                </a:lnTo>
                <a:cubicBezTo>
                  <a:pt x="3972" y="7001"/>
                  <a:pt x="3972" y="7027"/>
                  <a:pt x="3969" y="7054"/>
                </a:cubicBezTo>
                <a:cubicBezTo>
                  <a:pt x="3969" y="7201"/>
                  <a:pt x="3963" y="7345"/>
                  <a:pt x="3951" y="7487"/>
                </a:cubicBezTo>
                <a:lnTo>
                  <a:pt x="3950" y="7519"/>
                </a:lnTo>
                <a:cubicBezTo>
                  <a:pt x="3949" y="7519"/>
                  <a:pt x="3949" y="7519"/>
                  <a:pt x="3949" y="7519"/>
                </a:cubicBezTo>
                <a:cubicBezTo>
                  <a:pt x="3830" y="9173"/>
                  <a:pt x="3166" y="10489"/>
                  <a:pt x="2317" y="10767"/>
                </a:cubicBezTo>
                <a:lnTo>
                  <a:pt x="2317" y="10773"/>
                </a:lnTo>
                <a:cubicBezTo>
                  <a:pt x="2305" y="10777"/>
                  <a:pt x="2292" y="10782"/>
                  <a:pt x="2279" y="10780"/>
                </a:cubicBezTo>
                <a:cubicBezTo>
                  <a:pt x="2205" y="10806"/>
                  <a:pt x="2130" y="10820"/>
                  <a:pt x="2053" y="10822"/>
                </a:cubicBezTo>
                <a:lnTo>
                  <a:pt x="2013" y="10830"/>
                </a:lnTo>
                <a:lnTo>
                  <a:pt x="2013" y="10828"/>
                </a:lnTo>
                <a:lnTo>
                  <a:pt x="2012" y="10828"/>
                </a:lnTo>
                <a:cubicBezTo>
                  <a:pt x="2010" y="10810"/>
                  <a:pt x="2010" y="10792"/>
                  <a:pt x="2010" y="10774"/>
                </a:cubicBezTo>
                <a:cubicBezTo>
                  <a:pt x="2010" y="10748"/>
                  <a:pt x="2010" y="10721"/>
                  <a:pt x="2013" y="10695"/>
                </a:cubicBezTo>
                <a:cubicBezTo>
                  <a:pt x="2013" y="10548"/>
                  <a:pt x="2019" y="10403"/>
                  <a:pt x="2031" y="10261"/>
                </a:cubicBezTo>
                <a:lnTo>
                  <a:pt x="2032" y="10230"/>
                </a:lnTo>
                <a:cubicBezTo>
                  <a:pt x="2033" y="10230"/>
                  <a:pt x="2033" y="10230"/>
                  <a:pt x="2034" y="10230"/>
                </a:cubicBezTo>
                <a:cubicBezTo>
                  <a:pt x="2152" y="8576"/>
                  <a:pt x="2817" y="7260"/>
                  <a:pt x="3665" y="6981"/>
                </a:cubicBezTo>
                <a:lnTo>
                  <a:pt x="3665" y="6976"/>
                </a:lnTo>
                <a:cubicBezTo>
                  <a:pt x="3678" y="6971"/>
                  <a:pt x="3690" y="6967"/>
                  <a:pt x="3703" y="6968"/>
                </a:cubicBezTo>
                <a:cubicBezTo>
                  <a:pt x="3777" y="6942"/>
                  <a:pt x="3852" y="6928"/>
                  <a:pt x="3929" y="6926"/>
                </a:cubicBezTo>
                <a:close/>
                <a:moveTo>
                  <a:pt x="3" y="6918"/>
                </a:moveTo>
                <a:lnTo>
                  <a:pt x="43" y="6926"/>
                </a:lnTo>
                <a:cubicBezTo>
                  <a:pt x="120" y="6928"/>
                  <a:pt x="195" y="6942"/>
                  <a:pt x="269" y="6968"/>
                </a:cubicBezTo>
                <a:cubicBezTo>
                  <a:pt x="282" y="6967"/>
                  <a:pt x="294" y="6971"/>
                  <a:pt x="307" y="6976"/>
                </a:cubicBezTo>
                <a:lnTo>
                  <a:pt x="307" y="6981"/>
                </a:lnTo>
                <a:cubicBezTo>
                  <a:pt x="1155" y="7260"/>
                  <a:pt x="1820" y="8576"/>
                  <a:pt x="1938" y="10230"/>
                </a:cubicBezTo>
                <a:cubicBezTo>
                  <a:pt x="1939" y="10230"/>
                  <a:pt x="1939" y="10230"/>
                  <a:pt x="1940" y="10230"/>
                </a:cubicBezTo>
                <a:lnTo>
                  <a:pt x="1941" y="10261"/>
                </a:lnTo>
                <a:cubicBezTo>
                  <a:pt x="1953" y="10403"/>
                  <a:pt x="1959" y="10548"/>
                  <a:pt x="1959" y="10695"/>
                </a:cubicBezTo>
                <a:cubicBezTo>
                  <a:pt x="1962" y="10721"/>
                  <a:pt x="1962" y="10748"/>
                  <a:pt x="1962" y="10774"/>
                </a:cubicBezTo>
                <a:cubicBezTo>
                  <a:pt x="1962" y="10792"/>
                  <a:pt x="1962" y="10810"/>
                  <a:pt x="1960" y="10828"/>
                </a:cubicBezTo>
                <a:lnTo>
                  <a:pt x="1959" y="10828"/>
                </a:lnTo>
                <a:lnTo>
                  <a:pt x="1959" y="10830"/>
                </a:lnTo>
                <a:lnTo>
                  <a:pt x="1919" y="10822"/>
                </a:lnTo>
                <a:cubicBezTo>
                  <a:pt x="1842" y="10820"/>
                  <a:pt x="1767" y="10806"/>
                  <a:pt x="1693" y="10780"/>
                </a:cubicBezTo>
                <a:cubicBezTo>
                  <a:pt x="1680" y="10782"/>
                  <a:pt x="1667" y="10777"/>
                  <a:pt x="1655" y="10773"/>
                </a:cubicBezTo>
                <a:lnTo>
                  <a:pt x="1655" y="10767"/>
                </a:lnTo>
                <a:cubicBezTo>
                  <a:pt x="806" y="10489"/>
                  <a:pt x="142" y="9173"/>
                  <a:pt x="23" y="7519"/>
                </a:cubicBezTo>
                <a:cubicBezTo>
                  <a:pt x="23" y="7519"/>
                  <a:pt x="23" y="7519"/>
                  <a:pt x="22" y="7519"/>
                </a:cubicBezTo>
                <a:lnTo>
                  <a:pt x="21" y="7487"/>
                </a:lnTo>
                <a:cubicBezTo>
                  <a:pt x="9" y="7345"/>
                  <a:pt x="3" y="7201"/>
                  <a:pt x="3" y="7054"/>
                </a:cubicBezTo>
                <a:cubicBezTo>
                  <a:pt x="0" y="7027"/>
                  <a:pt x="0" y="7001"/>
                  <a:pt x="0" y="6974"/>
                </a:cubicBezTo>
                <a:lnTo>
                  <a:pt x="1" y="6921"/>
                </a:lnTo>
                <a:lnTo>
                  <a:pt x="3" y="6921"/>
                </a:lnTo>
                <a:close/>
                <a:moveTo>
                  <a:pt x="18346" y="3546"/>
                </a:moveTo>
                <a:cubicBezTo>
                  <a:pt x="18472" y="4826"/>
                  <a:pt x="18980" y="5841"/>
                  <a:pt x="19630" y="6120"/>
                </a:cubicBezTo>
                <a:cubicBezTo>
                  <a:pt x="19504" y="4840"/>
                  <a:pt x="18997" y="3826"/>
                  <a:pt x="18346" y="3546"/>
                </a:cubicBezTo>
                <a:close/>
                <a:moveTo>
                  <a:pt x="17620" y="3546"/>
                </a:moveTo>
                <a:cubicBezTo>
                  <a:pt x="16970" y="3826"/>
                  <a:pt x="16462" y="4840"/>
                  <a:pt x="16336" y="6120"/>
                </a:cubicBezTo>
                <a:cubicBezTo>
                  <a:pt x="16986" y="5841"/>
                  <a:pt x="17494" y="4826"/>
                  <a:pt x="17620" y="3546"/>
                </a:cubicBezTo>
                <a:close/>
                <a:moveTo>
                  <a:pt x="14347" y="3546"/>
                </a:moveTo>
                <a:cubicBezTo>
                  <a:pt x="14473" y="4826"/>
                  <a:pt x="14981" y="5841"/>
                  <a:pt x="15631" y="6120"/>
                </a:cubicBezTo>
                <a:cubicBezTo>
                  <a:pt x="15505" y="4840"/>
                  <a:pt x="14997" y="3826"/>
                  <a:pt x="14347" y="3546"/>
                </a:cubicBezTo>
                <a:close/>
                <a:moveTo>
                  <a:pt x="13621" y="3546"/>
                </a:moveTo>
                <a:cubicBezTo>
                  <a:pt x="12970" y="3826"/>
                  <a:pt x="12463" y="4840"/>
                  <a:pt x="12337" y="6120"/>
                </a:cubicBezTo>
                <a:cubicBezTo>
                  <a:pt x="12987" y="5841"/>
                  <a:pt x="13495" y="4826"/>
                  <a:pt x="13621" y="3546"/>
                </a:cubicBezTo>
                <a:close/>
                <a:moveTo>
                  <a:pt x="10348" y="3546"/>
                </a:moveTo>
                <a:cubicBezTo>
                  <a:pt x="10474" y="4826"/>
                  <a:pt x="10981" y="5841"/>
                  <a:pt x="11632" y="6120"/>
                </a:cubicBezTo>
                <a:cubicBezTo>
                  <a:pt x="11506" y="4840"/>
                  <a:pt x="10998" y="3826"/>
                  <a:pt x="10348" y="3546"/>
                </a:cubicBezTo>
                <a:close/>
                <a:moveTo>
                  <a:pt x="9621" y="3546"/>
                </a:moveTo>
                <a:cubicBezTo>
                  <a:pt x="8971" y="3826"/>
                  <a:pt x="8463" y="4840"/>
                  <a:pt x="8337" y="6120"/>
                </a:cubicBezTo>
                <a:cubicBezTo>
                  <a:pt x="8988" y="5841"/>
                  <a:pt x="9496" y="4826"/>
                  <a:pt x="9621" y="3546"/>
                </a:cubicBezTo>
                <a:close/>
                <a:moveTo>
                  <a:pt x="6348" y="3546"/>
                </a:moveTo>
                <a:cubicBezTo>
                  <a:pt x="6474" y="4826"/>
                  <a:pt x="6982" y="5841"/>
                  <a:pt x="7632" y="6120"/>
                </a:cubicBezTo>
                <a:cubicBezTo>
                  <a:pt x="7507" y="4840"/>
                  <a:pt x="6999" y="3826"/>
                  <a:pt x="6348" y="3546"/>
                </a:cubicBezTo>
                <a:close/>
                <a:moveTo>
                  <a:pt x="5622" y="3546"/>
                </a:moveTo>
                <a:cubicBezTo>
                  <a:pt x="4972" y="3826"/>
                  <a:pt x="4464" y="4840"/>
                  <a:pt x="4338" y="6120"/>
                </a:cubicBezTo>
                <a:cubicBezTo>
                  <a:pt x="4989" y="5841"/>
                  <a:pt x="5496" y="4826"/>
                  <a:pt x="5622" y="3546"/>
                </a:cubicBezTo>
                <a:close/>
                <a:moveTo>
                  <a:pt x="2349" y="3546"/>
                </a:moveTo>
                <a:cubicBezTo>
                  <a:pt x="2475" y="4826"/>
                  <a:pt x="2983" y="5841"/>
                  <a:pt x="3633" y="6120"/>
                </a:cubicBezTo>
                <a:cubicBezTo>
                  <a:pt x="3507" y="4840"/>
                  <a:pt x="2999" y="3826"/>
                  <a:pt x="2349" y="3546"/>
                </a:cubicBezTo>
                <a:close/>
                <a:moveTo>
                  <a:pt x="1623" y="3546"/>
                </a:moveTo>
                <a:cubicBezTo>
                  <a:pt x="973" y="3826"/>
                  <a:pt x="465" y="4840"/>
                  <a:pt x="339" y="6120"/>
                </a:cubicBezTo>
                <a:cubicBezTo>
                  <a:pt x="989" y="5841"/>
                  <a:pt x="1497" y="4826"/>
                  <a:pt x="1623" y="3546"/>
                </a:cubicBezTo>
                <a:close/>
                <a:moveTo>
                  <a:pt x="21600" y="2950"/>
                </a:moveTo>
                <a:lnTo>
                  <a:pt x="21600" y="3557"/>
                </a:lnTo>
                <a:lnTo>
                  <a:pt x="21383" y="3684"/>
                </a:lnTo>
                <a:cubicBezTo>
                  <a:pt x="20848" y="4083"/>
                  <a:pt x="20445" y="5000"/>
                  <a:pt x="20335" y="6120"/>
                </a:cubicBezTo>
                <a:cubicBezTo>
                  <a:pt x="20904" y="5876"/>
                  <a:pt x="21364" y="5068"/>
                  <a:pt x="21555" y="4013"/>
                </a:cubicBezTo>
                <a:lnTo>
                  <a:pt x="21600" y="3686"/>
                </a:lnTo>
                <a:lnTo>
                  <a:pt x="21600" y="5129"/>
                </a:lnTo>
                <a:lnTo>
                  <a:pt x="21590" y="5162"/>
                </a:lnTo>
                <a:cubicBezTo>
                  <a:pt x="21292" y="5982"/>
                  <a:pt x="20834" y="6566"/>
                  <a:pt x="20304" y="6741"/>
                </a:cubicBezTo>
                <a:lnTo>
                  <a:pt x="20303" y="6747"/>
                </a:lnTo>
                <a:cubicBezTo>
                  <a:pt x="20291" y="6751"/>
                  <a:pt x="20278" y="6756"/>
                  <a:pt x="20265" y="6754"/>
                </a:cubicBezTo>
                <a:cubicBezTo>
                  <a:pt x="20191" y="6780"/>
                  <a:pt x="20116" y="6794"/>
                  <a:pt x="20040" y="6797"/>
                </a:cubicBezTo>
                <a:lnTo>
                  <a:pt x="19999" y="6804"/>
                </a:lnTo>
                <a:lnTo>
                  <a:pt x="19999" y="6802"/>
                </a:lnTo>
                <a:lnTo>
                  <a:pt x="19998" y="6802"/>
                </a:lnTo>
                <a:cubicBezTo>
                  <a:pt x="19997" y="6784"/>
                  <a:pt x="19996" y="6766"/>
                  <a:pt x="19996" y="6748"/>
                </a:cubicBezTo>
                <a:cubicBezTo>
                  <a:pt x="19996" y="6721"/>
                  <a:pt x="19997" y="6695"/>
                  <a:pt x="20000" y="6668"/>
                </a:cubicBezTo>
                <a:cubicBezTo>
                  <a:pt x="20000" y="6520"/>
                  <a:pt x="20005" y="6374"/>
                  <a:pt x="20017" y="6231"/>
                </a:cubicBezTo>
                <a:lnTo>
                  <a:pt x="20019" y="6200"/>
                </a:lnTo>
                <a:cubicBezTo>
                  <a:pt x="20019" y="6200"/>
                  <a:pt x="20019" y="6200"/>
                  <a:pt x="20020" y="6199"/>
                </a:cubicBezTo>
                <a:cubicBezTo>
                  <a:pt x="20124" y="4741"/>
                  <a:pt x="20645" y="3543"/>
                  <a:pt x="21342" y="3078"/>
                </a:cubicBezTo>
                <a:close/>
                <a:moveTo>
                  <a:pt x="18010" y="2862"/>
                </a:moveTo>
                <a:lnTo>
                  <a:pt x="18050" y="2870"/>
                </a:lnTo>
                <a:cubicBezTo>
                  <a:pt x="18127" y="2872"/>
                  <a:pt x="18202" y="2886"/>
                  <a:pt x="18276" y="2912"/>
                </a:cubicBezTo>
                <a:cubicBezTo>
                  <a:pt x="18289" y="2910"/>
                  <a:pt x="18302" y="2915"/>
                  <a:pt x="18314" y="2920"/>
                </a:cubicBezTo>
                <a:lnTo>
                  <a:pt x="18315" y="2925"/>
                </a:lnTo>
                <a:cubicBezTo>
                  <a:pt x="19163" y="3206"/>
                  <a:pt x="19827" y="4532"/>
                  <a:pt x="19946" y="6199"/>
                </a:cubicBezTo>
                <a:cubicBezTo>
                  <a:pt x="19946" y="6200"/>
                  <a:pt x="19947" y="6200"/>
                  <a:pt x="19947" y="6200"/>
                </a:cubicBezTo>
                <a:lnTo>
                  <a:pt x="19948" y="6231"/>
                </a:lnTo>
                <a:cubicBezTo>
                  <a:pt x="19960" y="6374"/>
                  <a:pt x="19966" y="6520"/>
                  <a:pt x="19966" y="6668"/>
                </a:cubicBezTo>
                <a:cubicBezTo>
                  <a:pt x="19969" y="6695"/>
                  <a:pt x="19969" y="6721"/>
                  <a:pt x="19969" y="6748"/>
                </a:cubicBezTo>
                <a:cubicBezTo>
                  <a:pt x="19969" y="6766"/>
                  <a:pt x="19969" y="6784"/>
                  <a:pt x="19968" y="6802"/>
                </a:cubicBezTo>
                <a:lnTo>
                  <a:pt x="19967" y="6802"/>
                </a:lnTo>
                <a:lnTo>
                  <a:pt x="19967" y="6804"/>
                </a:lnTo>
                <a:lnTo>
                  <a:pt x="19926" y="6797"/>
                </a:lnTo>
                <a:cubicBezTo>
                  <a:pt x="19850" y="6794"/>
                  <a:pt x="19774" y="6780"/>
                  <a:pt x="19701" y="6754"/>
                </a:cubicBezTo>
                <a:cubicBezTo>
                  <a:pt x="19687" y="6756"/>
                  <a:pt x="19675" y="6751"/>
                  <a:pt x="19662" y="6747"/>
                </a:cubicBezTo>
                <a:lnTo>
                  <a:pt x="19662" y="6741"/>
                </a:lnTo>
                <a:cubicBezTo>
                  <a:pt x="18814" y="6461"/>
                  <a:pt x="18150" y="5134"/>
                  <a:pt x="18031" y="3467"/>
                </a:cubicBezTo>
                <a:cubicBezTo>
                  <a:pt x="18030" y="3467"/>
                  <a:pt x="18030" y="3467"/>
                  <a:pt x="18030" y="3467"/>
                </a:cubicBezTo>
                <a:lnTo>
                  <a:pt x="18028" y="3435"/>
                </a:lnTo>
                <a:cubicBezTo>
                  <a:pt x="18016" y="3292"/>
                  <a:pt x="18011" y="3146"/>
                  <a:pt x="18011" y="2998"/>
                </a:cubicBezTo>
                <a:cubicBezTo>
                  <a:pt x="18008" y="2972"/>
                  <a:pt x="18007" y="2945"/>
                  <a:pt x="18007" y="2918"/>
                </a:cubicBezTo>
                <a:lnTo>
                  <a:pt x="18009" y="2864"/>
                </a:lnTo>
                <a:lnTo>
                  <a:pt x="18010" y="2864"/>
                </a:lnTo>
                <a:close/>
                <a:moveTo>
                  <a:pt x="17956" y="2862"/>
                </a:moveTo>
                <a:lnTo>
                  <a:pt x="17956" y="2864"/>
                </a:lnTo>
                <a:lnTo>
                  <a:pt x="17958" y="2864"/>
                </a:lnTo>
                <a:lnTo>
                  <a:pt x="17959" y="2918"/>
                </a:lnTo>
                <a:cubicBezTo>
                  <a:pt x="17959" y="2945"/>
                  <a:pt x="17959" y="2972"/>
                  <a:pt x="17956" y="2998"/>
                </a:cubicBezTo>
                <a:cubicBezTo>
                  <a:pt x="17956" y="3146"/>
                  <a:pt x="17950" y="3292"/>
                  <a:pt x="17938" y="3435"/>
                </a:cubicBezTo>
                <a:lnTo>
                  <a:pt x="17937" y="3467"/>
                </a:lnTo>
                <a:cubicBezTo>
                  <a:pt x="17936" y="3467"/>
                  <a:pt x="17936" y="3467"/>
                  <a:pt x="17936" y="3467"/>
                </a:cubicBezTo>
                <a:cubicBezTo>
                  <a:pt x="17817" y="5134"/>
                  <a:pt x="17153" y="6461"/>
                  <a:pt x="16304" y="6741"/>
                </a:cubicBezTo>
                <a:lnTo>
                  <a:pt x="16304" y="6747"/>
                </a:lnTo>
                <a:cubicBezTo>
                  <a:pt x="16292" y="6751"/>
                  <a:pt x="16279" y="6756"/>
                  <a:pt x="16266" y="6754"/>
                </a:cubicBezTo>
                <a:cubicBezTo>
                  <a:pt x="16192" y="6780"/>
                  <a:pt x="16117" y="6794"/>
                  <a:pt x="16040" y="6797"/>
                </a:cubicBezTo>
                <a:lnTo>
                  <a:pt x="16000" y="6804"/>
                </a:lnTo>
                <a:lnTo>
                  <a:pt x="16000" y="6802"/>
                </a:lnTo>
                <a:lnTo>
                  <a:pt x="15999" y="6802"/>
                </a:lnTo>
                <a:cubicBezTo>
                  <a:pt x="15997" y="6784"/>
                  <a:pt x="15997" y="6766"/>
                  <a:pt x="15997" y="6748"/>
                </a:cubicBezTo>
                <a:cubicBezTo>
                  <a:pt x="15997" y="6721"/>
                  <a:pt x="15997" y="6695"/>
                  <a:pt x="16000" y="6668"/>
                </a:cubicBezTo>
                <a:cubicBezTo>
                  <a:pt x="16000" y="6520"/>
                  <a:pt x="16006" y="6374"/>
                  <a:pt x="16018" y="6231"/>
                </a:cubicBezTo>
                <a:lnTo>
                  <a:pt x="16019" y="6200"/>
                </a:lnTo>
                <a:cubicBezTo>
                  <a:pt x="16020" y="6200"/>
                  <a:pt x="16020" y="6200"/>
                  <a:pt x="16021" y="6199"/>
                </a:cubicBezTo>
                <a:cubicBezTo>
                  <a:pt x="16139" y="4532"/>
                  <a:pt x="16804" y="3206"/>
                  <a:pt x="17652" y="2925"/>
                </a:cubicBezTo>
                <a:lnTo>
                  <a:pt x="17652" y="2920"/>
                </a:lnTo>
                <a:cubicBezTo>
                  <a:pt x="17664" y="2915"/>
                  <a:pt x="17677" y="2910"/>
                  <a:pt x="17690" y="2912"/>
                </a:cubicBezTo>
                <a:cubicBezTo>
                  <a:pt x="17764" y="2886"/>
                  <a:pt x="17839" y="2872"/>
                  <a:pt x="17916" y="2870"/>
                </a:cubicBezTo>
                <a:close/>
                <a:moveTo>
                  <a:pt x="14011" y="2862"/>
                </a:moveTo>
                <a:lnTo>
                  <a:pt x="14051" y="2870"/>
                </a:lnTo>
                <a:cubicBezTo>
                  <a:pt x="14128" y="2872"/>
                  <a:pt x="14203" y="2886"/>
                  <a:pt x="14277" y="2912"/>
                </a:cubicBezTo>
                <a:cubicBezTo>
                  <a:pt x="14290" y="2910"/>
                  <a:pt x="14303" y="2915"/>
                  <a:pt x="14315" y="2920"/>
                </a:cubicBezTo>
                <a:lnTo>
                  <a:pt x="14315" y="2925"/>
                </a:lnTo>
                <a:cubicBezTo>
                  <a:pt x="15163" y="3206"/>
                  <a:pt x="15828" y="4532"/>
                  <a:pt x="15947" y="6199"/>
                </a:cubicBezTo>
                <a:cubicBezTo>
                  <a:pt x="15947" y="6200"/>
                  <a:pt x="15947" y="6200"/>
                  <a:pt x="15948" y="6200"/>
                </a:cubicBezTo>
                <a:lnTo>
                  <a:pt x="15949" y="6231"/>
                </a:lnTo>
                <a:cubicBezTo>
                  <a:pt x="15961" y="6374"/>
                  <a:pt x="15967" y="6520"/>
                  <a:pt x="15967" y="6668"/>
                </a:cubicBezTo>
                <a:cubicBezTo>
                  <a:pt x="15970" y="6695"/>
                  <a:pt x="15970" y="6721"/>
                  <a:pt x="15970" y="6748"/>
                </a:cubicBezTo>
                <a:cubicBezTo>
                  <a:pt x="15970" y="6766"/>
                  <a:pt x="15970" y="6784"/>
                  <a:pt x="15968" y="6802"/>
                </a:cubicBezTo>
                <a:lnTo>
                  <a:pt x="15967" y="6802"/>
                </a:lnTo>
                <a:lnTo>
                  <a:pt x="15967" y="6804"/>
                </a:lnTo>
                <a:lnTo>
                  <a:pt x="15927" y="6797"/>
                </a:lnTo>
                <a:cubicBezTo>
                  <a:pt x="15850" y="6794"/>
                  <a:pt x="15775" y="6780"/>
                  <a:pt x="15701" y="6754"/>
                </a:cubicBezTo>
                <a:cubicBezTo>
                  <a:pt x="15688" y="6756"/>
                  <a:pt x="15675" y="6751"/>
                  <a:pt x="15663" y="6747"/>
                </a:cubicBezTo>
                <a:lnTo>
                  <a:pt x="15663" y="6741"/>
                </a:lnTo>
                <a:cubicBezTo>
                  <a:pt x="14815" y="6461"/>
                  <a:pt x="14150" y="5134"/>
                  <a:pt x="14031" y="3467"/>
                </a:cubicBezTo>
                <a:cubicBezTo>
                  <a:pt x="14031" y="3467"/>
                  <a:pt x="14031" y="3467"/>
                  <a:pt x="14030" y="3467"/>
                </a:cubicBezTo>
                <a:lnTo>
                  <a:pt x="14029" y="3435"/>
                </a:lnTo>
                <a:cubicBezTo>
                  <a:pt x="14017" y="3292"/>
                  <a:pt x="14011" y="3146"/>
                  <a:pt x="14011" y="2998"/>
                </a:cubicBezTo>
                <a:cubicBezTo>
                  <a:pt x="14008" y="2972"/>
                  <a:pt x="14008" y="2945"/>
                  <a:pt x="14008" y="2918"/>
                </a:cubicBezTo>
                <a:lnTo>
                  <a:pt x="14010" y="2864"/>
                </a:lnTo>
                <a:lnTo>
                  <a:pt x="14011" y="2864"/>
                </a:lnTo>
                <a:close/>
                <a:moveTo>
                  <a:pt x="13957" y="2862"/>
                </a:moveTo>
                <a:lnTo>
                  <a:pt x="13957" y="2864"/>
                </a:lnTo>
                <a:lnTo>
                  <a:pt x="13958" y="2864"/>
                </a:lnTo>
                <a:lnTo>
                  <a:pt x="13960" y="2918"/>
                </a:lnTo>
                <a:cubicBezTo>
                  <a:pt x="13960" y="2945"/>
                  <a:pt x="13959" y="2972"/>
                  <a:pt x="13956" y="2998"/>
                </a:cubicBezTo>
                <a:cubicBezTo>
                  <a:pt x="13956" y="3146"/>
                  <a:pt x="13951" y="3292"/>
                  <a:pt x="13939" y="3435"/>
                </a:cubicBezTo>
                <a:lnTo>
                  <a:pt x="13937" y="3467"/>
                </a:lnTo>
                <a:cubicBezTo>
                  <a:pt x="13937" y="3467"/>
                  <a:pt x="13937" y="3467"/>
                  <a:pt x="13936" y="3467"/>
                </a:cubicBezTo>
                <a:cubicBezTo>
                  <a:pt x="13817" y="5134"/>
                  <a:pt x="13153" y="6461"/>
                  <a:pt x="12305" y="6741"/>
                </a:cubicBezTo>
                <a:lnTo>
                  <a:pt x="12305" y="6747"/>
                </a:lnTo>
                <a:cubicBezTo>
                  <a:pt x="12292" y="6751"/>
                  <a:pt x="12280" y="6756"/>
                  <a:pt x="12267" y="6754"/>
                </a:cubicBezTo>
                <a:cubicBezTo>
                  <a:pt x="12193" y="6780"/>
                  <a:pt x="12117" y="6794"/>
                  <a:pt x="12041" y="6797"/>
                </a:cubicBezTo>
                <a:lnTo>
                  <a:pt x="12001" y="6804"/>
                </a:lnTo>
                <a:lnTo>
                  <a:pt x="12000" y="6802"/>
                </a:lnTo>
                <a:lnTo>
                  <a:pt x="11999" y="6802"/>
                </a:lnTo>
                <a:cubicBezTo>
                  <a:pt x="11998" y="6784"/>
                  <a:pt x="11998" y="6766"/>
                  <a:pt x="11998" y="6748"/>
                </a:cubicBezTo>
                <a:cubicBezTo>
                  <a:pt x="11998" y="6721"/>
                  <a:pt x="11998" y="6695"/>
                  <a:pt x="12001" y="6668"/>
                </a:cubicBezTo>
                <a:cubicBezTo>
                  <a:pt x="12001" y="6520"/>
                  <a:pt x="12007" y="6374"/>
                  <a:pt x="12019" y="6231"/>
                </a:cubicBezTo>
                <a:lnTo>
                  <a:pt x="12020" y="6200"/>
                </a:lnTo>
                <a:cubicBezTo>
                  <a:pt x="12020" y="6200"/>
                  <a:pt x="12021" y="6200"/>
                  <a:pt x="12021" y="6199"/>
                </a:cubicBezTo>
                <a:cubicBezTo>
                  <a:pt x="12140" y="4532"/>
                  <a:pt x="12804" y="3206"/>
                  <a:pt x="13652" y="2925"/>
                </a:cubicBezTo>
                <a:lnTo>
                  <a:pt x="13653" y="2920"/>
                </a:lnTo>
                <a:cubicBezTo>
                  <a:pt x="13665" y="2915"/>
                  <a:pt x="13678" y="2910"/>
                  <a:pt x="13691" y="2912"/>
                </a:cubicBezTo>
                <a:cubicBezTo>
                  <a:pt x="13765" y="2886"/>
                  <a:pt x="13840" y="2872"/>
                  <a:pt x="13917" y="2870"/>
                </a:cubicBezTo>
                <a:close/>
                <a:moveTo>
                  <a:pt x="10011" y="2862"/>
                </a:moveTo>
                <a:lnTo>
                  <a:pt x="10052" y="2870"/>
                </a:lnTo>
                <a:cubicBezTo>
                  <a:pt x="10128" y="2872"/>
                  <a:pt x="10204" y="2886"/>
                  <a:pt x="10277" y="2912"/>
                </a:cubicBezTo>
                <a:cubicBezTo>
                  <a:pt x="10291" y="2910"/>
                  <a:pt x="10303" y="2915"/>
                  <a:pt x="10316" y="2920"/>
                </a:cubicBezTo>
                <a:lnTo>
                  <a:pt x="10316" y="2925"/>
                </a:lnTo>
                <a:cubicBezTo>
                  <a:pt x="11164" y="3206"/>
                  <a:pt x="11828" y="4532"/>
                  <a:pt x="11947" y="6199"/>
                </a:cubicBezTo>
                <a:cubicBezTo>
                  <a:pt x="11948" y="6200"/>
                  <a:pt x="11948" y="6200"/>
                  <a:pt x="11948" y="6200"/>
                </a:cubicBezTo>
                <a:lnTo>
                  <a:pt x="11950" y="6231"/>
                </a:lnTo>
                <a:cubicBezTo>
                  <a:pt x="11962" y="6374"/>
                  <a:pt x="11967" y="6520"/>
                  <a:pt x="11967" y="6668"/>
                </a:cubicBezTo>
                <a:cubicBezTo>
                  <a:pt x="11970" y="6695"/>
                  <a:pt x="11971" y="6721"/>
                  <a:pt x="11971" y="6748"/>
                </a:cubicBezTo>
                <a:cubicBezTo>
                  <a:pt x="11971" y="6766"/>
                  <a:pt x="11971" y="6784"/>
                  <a:pt x="11969" y="6802"/>
                </a:cubicBezTo>
                <a:lnTo>
                  <a:pt x="11968" y="6802"/>
                </a:lnTo>
                <a:lnTo>
                  <a:pt x="11968" y="6804"/>
                </a:lnTo>
                <a:lnTo>
                  <a:pt x="11927" y="6797"/>
                </a:lnTo>
                <a:cubicBezTo>
                  <a:pt x="11851" y="6794"/>
                  <a:pt x="11776" y="6780"/>
                  <a:pt x="11702" y="6754"/>
                </a:cubicBezTo>
                <a:cubicBezTo>
                  <a:pt x="11689" y="6756"/>
                  <a:pt x="11676" y="6751"/>
                  <a:pt x="11664" y="6747"/>
                </a:cubicBezTo>
                <a:lnTo>
                  <a:pt x="11663" y="6741"/>
                </a:lnTo>
                <a:cubicBezTo>
                  <a:pt x="10815" y="6461"/>
                  <a:pt x="10151" y="5134"/>
                  <a:pt x="10032" y="3467"/>
                </a:cubicBezTo>
                <a:cubicBezTo>
                  <a:pt x="10032" y="3467"/>
                  <a:pt x="10031" y="3467"/>
                  <a:pt x="10031" y="3467"/>
                </a:cubicBezTo>
                <a:lnTo>
                  <a:pt x="10030" y="3435"/>
                </a:lnTo>
                <a:cubicBezTo>
                  <a:pt x="10018" y="3292"/>
                  <a:pt x="10012" y="3146"/>
                  <a:pt x="10012" y="2998"/>
                </a:cubicBezTo>
                <a:cubicBezTo>
                  <a:pt x="10009" y="2972"/>
                  <a:pt x="10009" y="2945"/>
                  <a:pt x="10009" y="2918"/>
                </a:cubicBezTo>
                <a:lnTo>
                  <a:pt x="10010" y="2864"/>
                </a:lnTo>
                <a:lnTo>
                  <a:pt x="10011" y="2864"/>
                </a:lnTo>
                <a:close/>
                <a:moveTo>
                  <a:pt x="9958" y="2862"/>
                </a:moveTo>
                <a:lnTo>
                  <a:pt x="9958" y="2864"/>
                </a:lnTo>
                <a:lnTo>
                  <a:pt x="9959" y="2864"/>
                </a:lnTo>
                <a:lnTo>
                  <a:pt x="9960" y="2918"/>
                </a:lnTo>
                <a:cubicBezTo>
                  <a:pt x="9960" y="2945"/>
                  <a:pt x="9960" y="2972"/>
                  <a:pt x="9957" y="2998"/>
                </a:cubicBezTo>
                <a:cubicBezTo>
                  <a:pt x="9957" y="3146"/>
                  <a:pt x="9951" y="3292"/>
                  <a:pt x="9939" y="3435"/>
                </a:cubicBezTo>
                <a:lnTo>
                  <a:pt x="9938" y="3467"/>
                </a:lnTo>
                <a:cubicBezTo>
                  <a:pt x="9938" y="3467"/>
                  <a:pt x="9937" y="3467"/>
                  <a:pt x="9937" y="3467"/>
                </a:cubicBezTo>
                <a:cubicBezTo>
                  <a:pt x="9818" y="5134"/>
                  <a:pt x="9154" y="6461"/>
                  <a:pt x="8306" y="6741"/>
                </a:cubicBezTo>
                <a:lnTo>
                  <a:pt x="8306" y="6747"/>
                </a:lnTo>
                <a:cubicBezTo>
                  <a:pt x="8293" y="6751"/>
                  <a:pt x="8280" y="6756"/>
                  <a:pt x="8267" y="6754"/>
                </a:cubicBezTo>
                <a:cubicBezTo>
                  <a:pt x="8194" y="6780"/>
                  <a:pt x="8118" y="6794"/>
                  <a:pt x="8042" y="6797"/>
                </a:cubicBezTo>
                <a:lnTo>
                  <a:pt x="8001" y="6804"/>
                </a:lnTo>
                <a:lnTo>
                  <a:pt x="8001" y="6802"/>
                </a:lnTo>
                <a:lnTo>
                  <a:pt x="8000" y="6802"/>
                </a:lnTo>
                <a:cubicBezTo>
                  <a:pt x="7999" y="6784"/>
                  <a:pt x="7999" y="6766"/>
                  <a:pt x="7999" y="6748"/>
                </a:cubicBezTo>
                <a:cubicBezTo>
                  <a:pt x="7999" y="6721"/>
                  <a:pt x="7999" y="6695"/>
                  <a:pt x="8002" y="6668"/>
                </a:cubicBezTo>
                <a:cubicBezTo>
                  <a:pt x="8002" y="6520"/>
                  <a:pt x="8008" y="6374"/>
                  <a:pt x="8019" y="6231"/>
                </a:cubicBezTo>
                <a:lnTo>
                  <a:pt x="8021" y="6200"/>
                </a:lnTo>
                <a:cubicBezTo>
                  <a:pt x="8021" y="6200"/>
                  <a:pt x="8022" y="6200"/>
                  <a:pt x="8022" y="6199"/>
                </a:cubicBezTo>
                <a:cubicBezTo>
                  <a:pt x="8141" y="4532"/>
                  <a:pt x="8805" y="3206"/>
                  <a:pt x="9653" y="2925"/>
                </a:cubicBezTo>
                <a:lnTo>
                  <a:pt x="9653" y="2920"/>
                </a:lnTo>
                <a:cubicBezTo>
                  <a:pt x="9666" y="2915"/>
                  <a:pt x="9679" y="2910"/>
                  <a:pt x="9692" y="2912"/>
                </a:cubicBezTo>
                <a:cubicBezTo>
                  <a:pt x="9765" y="2886"/>
                  <a:pt x="9841" y="2872"/>
                  <a:pt x="9917" y="2870"/>
                </a:cubicBezTo>
                <a:close/>
                <a:moveTo>
                  <a:pt x="6012" y="2862"/>
                </a:moveTo>
                <a:lnTo>
                  <a:pt x="6053" y="2870"/>
                </a:lnTo>
                <a:cubicBezTo>
                  <a:pt x="6129" y="2872"/>
                  <a:pt x="6204" y="2886"/>
                  <a:pt x="6278" y="2912"/>
                </a:cubicBezTo>
                <a:cubicBezTo>
                  <a:pt x="6291" y="2910"/>
                  <a:pt x="6304" y="2915"/>
                  <a:pt x="6316" y="2920"/>
                </a:cubicBezTo>
                <a:lnTo>
                  <a:pt x="6317" y="2925"/>
                </a:lnTo>
                <a:cubicBezTo>
                  <a:pt x="7165" y="3206"/>
                  <a:pt x="7829" y="4532"/>
                  <a:pt x="7948" y="6199"/>
                </a:cubicBezTo>
                <a:cubicBezTo>
                  <a:pt x="7948" y="6200"/>
                  <a:pt x="7949" y="6200"/>
                  <a:pt x="7949" y="6200"/>
                </a:cubicBezTo>
                <a:lnTo>
                  <a:pt x="7950" y="6231"/>
                </a:lnTo>
                <a:cubicBezTo>
                  <a:pt x="7962" y="6374"/>
                  <a:pt x="7968" y="6520"/>
                  <a:pt x="7968" y="6668"/>
                </a:cubicBezTo>
                <a:cubicBezTo>
                  <a:pt x="7971" y="6695"/>
                  <a:pt x="7971" y="6721"/>
                  <a:pt x="7971" y="6748"/>
                </a:cubicBezTo>
                <a:cubicBezTo>
                  <a:pt x="7971" y="6766"/>
                  <a:pt x="7971" y="6784"/>
                  <a:pt x="7970" y="6802"/>
                </a:cubicBezTo>
                <a:lnTo>
                  <a:pt x="7969" y="6802"/>
                </a:lnTo>
                <a:lnTo>
                  <a:pt x="7969" y="6804"/>
                </a:lnTo>
                <a:lnTo>
                  <a:pt x="7928" y="6797"/>
                </a:lnTo>
                <a:cubicBezTo>
                  <a:pt x="7852" y="6794"/>
                  <a:pt x="7776" y="6780"/>
                  <a:pt x="7703" y="6754"/>
                </a:cubicBezTo>
                <a:cubicBezTo>
                  <a:pt x="7689" y="6756"/>
                  <a:pt x="7677" y="6751"/>
                  <a:pt x="7664" y="6747"/>
                </a:cubicBezTo>
                <a:lnTo>
                  <a:pt x="7664" y="6741"/>
                </a:lnTo>
                <a:cubicBezTo>
                  <a:pt x="6816" y="6461"/>
                  <a:pt x="6152" y="5134"/>
                  <a:pt x="6033" y="3467"/>
                </a:cubicBezTo>
                <a:cubicBezTo>
                  <a:pt x="6032" y="3467"/>
                  <a:pt x="6032" y="3467"/>
                  <a:pt x="6032" y="3467"/>
                </a:cubicBezTo>
                <a:lnTo>
                  <a:pt x="6030" y="3435"/>
                </a:lnTo>
                <a:cubicBezTo>
                  <a:pt x="6018" y="3292"/>
                  <a:pt x="6013" y="3146"/>
                  <a:pt x="6013" y="2998"/>
                </a:cubicBezTo>
                <a:cubicBezTo>
                  <a:pt x="6010" y="2972"/>
                  <a:pt x="6010" y="2945"/>
                  <a:pt x="6010" y="2918"/>
                </a:cubicBezTo>
                <a:lnTo>
                  <a:pt x="6011" y="2864"/>
                </a:lnTo>
                <a:lnTo>
                  <a:pt x="6012" y="2864"/>
                </a:lnTo>
                <a:close/>
                <a:moveTo>
                  <a:pt x="5958" y="2862"/>
                </a:moveTo>
                <a:lnTo>
                  <a:pt x="5958" y="2864"/>
                </a:lnTo>
                <a:lnTo>
                  <a:pt x="5960" y="2864"/>
                </a:lnTo>
                <a:lnTo>
                  <a:pt x="5961" y="2918"/>
                </a:lnTo>
                <a:cubicBezTo>
                  <a:pt x="5961" y="2945"/>
                  <a:pt x="5961" y="2972"/>
                  <a:pt x="5958" y="2998"/>
                </a:cubicBezTo>
                <a:cubicBezTo>
                  <a:pt x="5958" y="3146"/>
                  <a:pt x="5952" y="3292"/>
                  <a:pt x="5940" y="3435"/>
                </a:cubicBezTo>
                <a:lnTo>
                  <a:pt x="5939" y="3467"/>
                </a:lnTo>
                <a:cubicBezTo>
                  <a:pt x="5938" y="3467"/>
                  <a:pt x="5938" y="3467"/>
                  <a:pt x="5938" y="3467"/>
                </a:cubicBezTo>
                <a:cubicBezTo>
                  <a:pt x="5819" y="5134"/>
                  <a:pt x="5155" y="6461"/>
                  <a:pt x="4307" y="6741"/>
                </a:cubicBezTo>
                <a:lnTo>
                  <a:pt x="4306" y="6747"/>
                </a:lnTo>
                <a:cubicBezTo>
                  <a:pt x="4294" y="6751"/>
                  <a:pt x="4281" y="6756"/>
                  <a:pt x="4268" y="6754"/>
                </a:cubicBezTo>
                <a:cubicBezTo>
                  <a:pt x="4194" y="6780"/>
                  <a:pt x="4119" y="6794"/>
                  <a:pt x="4042" y="6797"/>
                </a:cubicBezTo>
                <a:lnTo>
                  <a:pt x="4002" y="6804"/>
                </a:lnTo>
                <a:lnTo>
                  <a:pt x="4002" y="6802"/>
                </a:lnTo>
                <a:lnTo>
                  <a:pt x="4001" y="6802"/>
                </a:lnTo>
                <a:cubicBezTo>
                  <a:pt x="3999" y="6784"/>
                  <a:pt x="3999" y="6766"/>
                  <a:pt x="3999" y="6748"/>
                </a:cubicBezTo>
                <a:cubicBezTo>
                  <a:pt x="3999" y="6721"/>
                  <a:pt x="3999" y="6695"/>
                  <a:pt x="4003" y="6668"/>
                </a:cubicBezTo>
                <a:cubicBezTo>
                  <a:pt x="4002" y="6520"/>
                  <a:pt x="4008" y="6374"/>
                  <a:pt x="4020" y="6231"/>
                </a:cubicBezTo>
                <a:lnTo>
                  <a:pt x="4021" y="6200"/>
                </a:lnTo>
                <a:cubicBezTo>
                  <a:pt x="4022" y="6200"/>
                  <a:pt x="4022" y="6200"/>
                  <a:pt x="4023" y="6199"/>
                </a:cubicBezTo>
                <a:cubicBezTo>
                  <a:pt x="4141" y="4532"/>
                  <a:pt x="4806" y="3206"/>
                  <a:pt x="5654" y="2925"/>
                </a:cubicBezTo>
                <a:lnTo>
                  <a:pt x="5654" y="2920"/>
                </a:lnTo>
                <a:cubicBezTo>
                  <a:pt x="5667" y="2915"/>
                  <a:pt x="5679" y="2910"/>
                  <a:pt x="5692" y="2912"/>
                </a:cubicBezTo>
                <a:cubicBezTo>
                  <a:pt x="5766" y="2886"/>
                  <a:pt x="5841" y="2872"/>
                  <a:pt x="5918" y="2870"/>
                </a:cubicBezTo>
                <a:close/>
                <a:moveTo>
                  <a:pt x="2013" y="2862"/>
                </a:moveTo>
                <a:lnTo>
                  <a:pt x="2053" y="2870"/>
                </a:lnTo>
                <a:cubicBezTo>
                  <a:pt x="2130" y="2872"/>
                  <a:pt x="2205" y="2886"/>
                  <a:pt x="2279" y="2912"/>
                </a:cubicBezTo>
                <a:cubicBezTo>
                  <a:pt x="2292" y="2910"/>
                  <a:pt x="2305" y="2915"/>
                  <a:pt x="2317" y="2920"/>
                </a:cubicBezTo>
                <a:lnTo>
                  <a:pt x="2317" y="2925"/>
                </a:lnTo>
                <a:cubicBezTo>
                  <a:pt x="3166" y="3206"/>
                  <a:pt x="3830" y="4532"/>
                  <a:pt x="3949" y="6199"/>
                </a:cubicBezTo>
                <a:cubicBezTo>
                  <a:pt x="3949" y="6200"/>
                  <a:pt x="3949" y="6200"/>
                  <a:pt x="3950" y="6200"/>
                </a:cubicBezTo>
                <a:lnTo>
                  <a:pt x="3951" y="6231"/>
                </a:lnTo>
                <a:cubicBezTo>
                  <a:pt x="3963" y="6374"/>
                  <a:pt x="3969" y="6520"/>
                  <a:pt x="3969" y="6668"/>
                </a:cubicBezTo>
                <a:cubicBezTo>
                  <a:pt x="3972" y="6695"/>
                  <a:pt x="3972" y="6721"/>
                  <a:pt x="3972" y="6748"/>
                </a:cubicBezTo>
                <a:cubicBezTo>
                  <a:pt x="3972" y="6766"/>
                  <a:pt x="3972" y="6784"/>
                  <a:pt x="3971" y="6802"/>
                </a:cubicBezTo>
                <a:lnTo>
                  <a:pt x="3969" y="6802"/>
                </a:lnTo>
                <a:lnTo>
                  <a:pt x="3969" y="6804"/>
                </a:lnTo>
                <a:lnTo>
                  <a:pt x="3929" y="6797"/>
                </a:lnTo>
                <a:cubicBezTo>
                  <a:pt x="3852" y="6794"/>
                  <a:pt x="3777" y="6780"/>
                  <a:pt x="3703" y="6754"/>
                </a:cubicBezTo>
                <a:cubicBezTo>
                  <a:pt x="3690" y="6756"/>
                  <a:pt x="3678" y="6751"/>
                  <a:pt x="3665" y="6747"/>
                </a:cubicBezTo>
                <a:lnTo>
                  <a:pt x="3665" y="6741"/>
                </a:lnTo>
                <a:cubicBezTo>
                  <a:pt x="2817" y="6461"/>
                  <a:pt x="2152" y="5134"/>
                  <a:pt x="2034" y="3467"/>
                </a:cubicBezTo>
                <a:cubicBezTo>
                  <a:pt x="2033" y="3467"/>
                  <a:pt x="2033" y="3467"/>
                  <a:pt x="2032" y="3467"/>
                </a:cubicBezTo>
                <a:lnTo>
                  <a:pt x="2031" y="3435"/>
                </a:lnTo>
                <a:cubicBezTo>
                  <a:pt x="2019" y="3292"/>
                  <a:pt x="2013" y="3146"/>
                  <a:pt x="2013" y="2998"/>
                </a:cubicBezTo>
                <a:cubicBezTo>
                  <a:pt x="2010" y="2972"/>
                  <a:pt x="2010" y="2945"/>
                  <a:pt x="2010" y="2918"/>
                </a:cubicBezTo>
                <a:lnTo>
                  <a:pt x="2012" y="2864"/>
                </a:lnTo>
                <a:lnTo>
                  <a:pt x="2013" y="2864"/>
                </a:lnTo>
                <a:close/>
                <a:moveTo>
                  <a:pt x="1959" y="2862"/>
                </a:moveTo>
                <a:lnTo>
                  <a:pt x="1959" y="2864"/>
                </a:lnTo>
                <a:lnTo>
                  <a:pt x="1960" y="2864"/>
                </a:lnTo>
                <a:lnTo>
                  <a:pt x="1962" y="2918"/>
                </a:lnTo>
                <a:cubicBezTo>
                  <a:pt x="1962" y="2945"/>
                  <a:pt x="1962" y="2972"/>
                  <a:pt x="1959" y="2998"/>
                </a:cubicBezTo>
                <a:cubicBezTo>
                  <a:pt x="1959" y="3146"/>
                  <a:pt x="1953" y="3292"/>
                  <a:pt x="1941" y="3435"/>
                </a:cubicBezTo>
                <a:lnTo>
                  <a:pt x="1940" y="3467"/>
                </a:lnTo>
                <a:cubicBezTo>
                  <a:pt x="1939" y="3467"/>
                  <a:pt x="1939" y="3467"/>
                  <a:pt x="1938" y="3467"/>
                </a:cubicBezTo>
                <a:cubicBezTo>
                  <a:pt x="1820" y="5134"/>
                  <a:pt x="1155" y="6461"/>
                  <a:pt x="307" y="6741"/>
                </a:cubicBezTo>
                <a:lnTo>
                  <a:pt x="307" y="6747"/>
                </a:lnTo>
                <a:cubicBezTo>
                  <a:pt x="294" y="6751"/>
                  <a:pt x="282" y="6756"/>
                  <a:pt x="269" y="6754"/>
                </a:cubicBezTo>
                <a:cubicBezTo>
                  <a:pt x="195" y="6780"/>
                  <a:pt x="120" y="6794"/>
                  <a:pt x="43" y="6797"/>
                </a:cubicBezTo>
                <a:lnTo>
                  <a:pt x="3" y="6804"/>
                </a:lnTo>
                <a:lnTo>
                  <a:pt x="3" y="6802"/>
                </a:lnTo>
                <a:lnTo>
                  <a:pt x="1" y="6802"/>
                </a:lnTo>
                <a:cubicBezTo>
                  <a:pt x="0" y="6784"/>
                  <a:pt x="0" y="6766"/>
                  <a:pt x="0" y="6748"/>
                </a:cubicBezTo>
                <a:cubicBezTo>
                  <a:pt x="0" y="6721"/>
                  <a:pt x="0" y="6695"/>
                  <a:pt x="3" y="6668"/>
                </a:cubicBezTo>
                <a:cubicBezTo>
                  <a:pt x="3" y="6520"/>
                  <a:pt x="9" y="6374"/>
                  <a:pt x="21" y="6231"/>
                </a:cubicBezTo>
                <a:lnTo>
                  <a:pt x="22" y="6200"/>
                </a:lnTo>
                <a:cubicBezTo>
                  <a:pt x="23" y="6200"/>
                  <a:pt x="23" y="6200"/>
                  <a:pt x="23" y="6199"/>
                </a:cubicBezTo>
                <a:cubicBezTo>
                  <a:pt x="142" y="4532"/>
                  <a:pt x="806" y="3206"/>
                  <a:pt x="1655" y="2925"/>
                </a:cubicBezTo>
                <a:lnTo>
                  <a:pt x="1655" y="2920"/>
                </a:lnTo>
                <a:cubicBezTo>
                  <a:pt x="1667" y="2915"/>
                  <a:pt x="1680" y="2910"/>
                  <a:pt x="1693" y="2912"/>
                </a:cubicBezTo>
                <a:cubicBezTo>
                  <a:pt x="1767" y="2886"/>
                  <a:pt x="1842" y="2872"/>
                  <a:pt x="1919" y="2870"/>
                </a:cubicBezTo>
                <a:close/>
                <a:moveTo>
                  <a:pt x="20857" y="0"/>
                </a:moveTo>
                <a:lnTo>
                  <a:pt x="21350" y="0"/>
                </a:lnTo>
                <a:cubicBezTo>
                  <a:pt x="21428" y="144"/>
                  <a:pt x="21499" y="300"/>
                  <a:pt x="21564" y="467"/>
                </a:cubicBezTo>
                <a:lnTo>
                  <a:pt x="21600" y="578"/>
                </a:lnTo>
                <a:lnTo>
                  <a:pt x="21600" y="2011"/>
                </a:lnTo>
                <a:lnTo>
                  <a:pt x="21517" y="1486"/>
                </a:lnTo>
                <a:cubicBezTo>
                  <a:pt x="21382" y="867"/>
                  <a:pt x="21150" y="347"/>
                  <a:pt x="20857" y="0"/>
                </a:cubicBezTo>
                <a:close/>
                <a:moveTo>
                  <a:pt x="20077" y="0"/>
                </a:moveTo>
                <a:lnTo>
                  <a:pt x="20394" y="0"/>
                </a:lnTo>
                <a:cubicBezTo>
                  <a:pt x="20555" y="935"/>
                  <a:pt x="20931" y="1680"/>
                  <a:pt x="21409" y="2016"/>
                </a:cubicBezTo>
                <a:lnTo>
                  <a:pt x="21600" y="2124"/>
                </a:lnTo>
                <a:lnTo>
                  <a:pt x="21600" y="2727"/>
                </a:lnTo>
                <a:lnTo>
                  <a:pt x="21373" y="2619"/>
                </a:lnTo>
                <a:cubicBezTo>
                  <a:pt x="20743" y="2225"/>
                  <a:pt x="20252" y="1239"/>
                  <a:pt x="20077" y="0"/>
                </a:cubicBezTo>
                <a:close/>
                <a:moveTo>
                  <a:pt x="18616" y="0"/>
                </a:moveTo>
                <a:lnTo>
                  <a:pt x="19109" y="0"/>
                </a:lnTo>
                <a:cubicBezTo>
                  <a:pt x="18718" y="463"/>
                  <a:pt x="18436" y="1232"/>
                  <a:pt x="18346" y="2135"/>
                </a:cubicBezTo>
                <a:cubicBezTo>
                  <a:pt x="18923" y="1889"/>
                  <a:pt x="19388" y="1069"/>
                  <a:pt x="19572" y="0"/>
                </a:cubicBezTo>
                <a:lnTo>
                  <a:pt x="19888" y="0"/>
                </a:lnTo>
                <a:cubicBezTo>
                  <a:pt x="19688" y="1417"/>
                  <a:pt x="19075" y="2501"/>
                  <a:pt x="18315" y="2751"/>
                </a:cubicBezTo>
                <a:lnTo>
                  <a:pt x="18314" y="2756"/>
                </a:lnTo>
                <a:cubicBezTo>
                  <a:pt x="18302" y="2761"/>
                  <a:pt x="18289" y="2765"/>
                  <a:pt x="18276" y="2763"/>
                </a:cubicBezTo>
                <a:cubicBezTo>
                  <a:pt x="18202" y="2789"/>
                  <a:pt x="18127" y="2803"/>
                  <a:pt x="18050" y="2806"/>
                </a:cubicBezTo>
                <a:lnTo>
                  <a:pt x="18010" y="2813"/>
                </a:lnTo>
                <a:lnTo>
                  <a:pt x="18010" y="2811"/>
                </a:lnTo>
                <a:lnTo>
                  <a:pt x="18009" y="2811"/>
                </a:lnTo>
                <a:cubicBezTo>
                  <a:pt x="18007" y="2794"/>
                  <a:pt x="18007" y="2776"/>
                  <a:pt x="18007" y="2758"/>
                </a:cubicBezTo>
                <a:cubicBezTo>
                  <a:pt x="18007" y="2731"/>
                  <a:pt x="18008" y="2705"/>
                  <a:pt x="18011" y="2678"/>
                </a:cubicBezTo>
                <a:cubicBezTo>
                  <a:pt x="18011" y="2531"/>
                  <a:pt x="18016" y="2387"/>
                  <a:pt x="18028" y="2245"/>
                </a:cubicBezTo>
                <a:lnTo>
                  <a:pt x="18030" y="2213"/>
                </a:lnTo>
                <a:cubicBezTo>
                  <a:pt x="18030" y="2213"/>
                  <a:pt x="18030" y="2213"/>
                  <a:pt x="18031" y="2213"/>
                </a:cubicBezTo>
                <a:cubicBezTo>
                  <a:pt x="18093" y="1348"/>
                  <a:pt x="18304" y="575"/>
                  <a:pt x="18616" y="0"/>
                </a:cubicBezTo>
                <a:close/>
                <a:moveTo>
                  <a:pt x="16078" y="0"/>
                </a:moveTo>
                <a:lnTo>
                  <a:pt x="16395" y="0"/>
                </a:lnTo>
                <a:cubicBezTo>
                  <a:pt x="16579" y="1069"/>
                  <a:pt x="17043" y="1889"/>
                  <a:pt x="17620" y="2135"/>
                </a:cubicBezTo>
                <a:cubicBezTo>
                  <a:pt x="17531" y="1232"/>
                  <a:pt x="17248" y="463"/>
                  <a:pt x="16857" y="0"/>
                </a:cubicBezTo>
                <a:lnTo>
                  <a:pt x="17351" y="0"/>
                </a:lnTo>
                <a:cubicBezTo>
                  <a:pt x="17662" y="575"/>
                  <a:pt x="17873" y="1348"/>
                  <a:pt x="17936" y="2213"/>
                </a:cubicBezTo>
                <a:cubicBezTo>
                  <a:pt x="17936" y="2213"/>
                  <a:pt x="17936" y="2213"/>
                  <a:pt x="17937" y="2213"/>
                </a:cubicBezTo>
                <a:lnTo>
                  <a:pt x="17938" y="2245"/>
                </a:lnTo>
                <a:cubicBezTo>
                  <a:pt x="17950" y="2387"/>
                  <a:pt x="17956" y="2531"/>
                  <a:pt x="17956" y="2678"/>
                </a:cubicBezTo>
                <a:cubicBezTo>
                  <a:pt x="17959" y="2705"/>
                  <a:pt x="17959" y="2731"/>
                  <a:pt x="17959" y="2758"/>
                </a:cubicBezTo>
                <a:cubicBezTo>
                  <a:pt x="17959" y="2776"/>
                  <a:pt x="17959" y="2794"/>
                  <a:pt x="17958" y="2811"/>
                </a:cubicBezTo>
                <a:lnTo>
                  <a:pt x="17956" y="2811"/>
                </a:lnTo>
                <a:lnTo>
                  <a:pt x="17956" y="2813"/>
                </a:lnTo>
                <a:lnTo>
                  <a:pt x="17916" y="2806"/>
                </a:lnTo>
                <a:cubicBezTo>
                  <a:pt x="17839" y="2803"/>
                  <a:pt x="17764" y="2789"/>
                  <a:pt x="17690" y="2763"/>
                </a:cubicBezTo>
                <a:cubicBezTo>
                  <a:pt x="17677" y="2765"/>
                  <a:pt x="17664" y="2761"/>
                  <a:pt x="17652" y="2756"/>
                </a:cubicBezTo>
                <a:lnTo>
                  <a:pt x="17652" y="2751"/>
                </a:lnTo>
                <a:cubicBezTo>
                  <a:pt x="16891" y="2501"/>
                  <a:pt x="16278" y="1417"/>
                  <a:pt x="16078" y="0"/>
                </a:cubicBezTo>
                <a:close/>
                <a:moveTo>
                  <a:pt x="14616" y="0"/>
                </a:moveTo>
                <a:lnTo>
                  <a:pt x="15110" y="0"/>
                </a:lnTo>
                <a:cubicBezTo>
                  <a:pt x="14719" y="463"/>
                  <a:pt x="14436" y="1232"/>
                  <a:pt x="14347" y="2135"/>
                </a:cubicBezTo>
                <a:cubicBezTo>
                  <a:pt x="14924" y="1889"/>
                  <a:pt x="15388" y="1069"/>
                  <a:pt x="15572" y="0"/>
                </a:cubicBezTo>
                <a:lnTo>
                  <a:pt x="15889" y="0"/>
                </a:lnTo>
                <a:cubicBezTo>
                  <a:pt x="15689" y="1417"/>
                  <a:pt x="15076" y="2501"/>
                  <a:pt x="14315" y="2751"/>
                </a:cubicBezTo>
                <a:lnTo>
                  <a:pt x="14315" y="2756"/>
                </a:lnTo>
                <a:cubicBezTo>
                  <a:pt x="14303" y="2761"/>
                  <a:pt x="14290" y="2765"/>
                  <a:pt x="14277" y="2763"/>
                </a:cubicBezTo>
                <a:cubicBezTo>
                  <a:pt x="14203" y="2789"/>
                  <a:pt x="14128" y="2803"/>
                  <a:pt x="14051" y="2806"/>
                </a:cubicBezTo>
                <a:lnTo>
                  <a:pt x="14011" y="2813"/>
                </a:lnTo>
                <a:lnTo>
                  <a:pt x="14011" y="2811"/>
                </a:lnTo>
                <a:lnTo>
                  <a:pt x="14010" y="2811"/>
                </a:lnTo>
                <a:cubicBezTo>
                  <a:pt x="14008" y="2794"/>
                  <a:pt x="14008" y="2776"/>
                  <a:pt x="14008" y="2758"/>
                </a:cubicBezTo>
                <a:cubicBezTo>
                  <a:pt x="14008" y="2731"/>
                  <a:pt x="14008" y="2705"/>
                  <a:pt x="14011" y="2678"/>
                </a:cubicBezTo>
                <a:cubicBezTo>
                  <a:pt x="14011" y="2531"/>
                  <a:pt x="14017" y="2387"/>
                  <a:pt x="14029" y="2245"/>
                </a:cubicBezTo>
                <a:lnTo>
                  <a:pt x="14030" y="2213"/>
                </a:lnTo>
                <a:cubicBezTo>
                  <a:pt x="14031" y="2213"/>
                  <a:pt x="14031" y="2213"/>
                  <a:pt x="14031" y="2213"/>
                </a:cubicBezTo>
                <a:cubicBezTo>
                  <a:pt x="14094" y="1348"/>
                  <a:pt x="14305" y="575"/>
                  <a:pt x="14616" y="0"/>
                </a:cubicBezTo>
                <a:close/>
                <a:moveTo>
                  <a:pt x="12079" y="0"/>
                </a:moveTo>
                <a:lnTo>
                  <a:pt x="12395" y="0"/>
                </a:lnTo>
                <a:cubicBezTo>
                  <a:pt x="12579" y="1069"/>
                  <a:pt x="13044" y="1889"/>
                  <a:pt x="13621" y="2135"/>
                </a:cubicBezTo>
                <a:cubicBezTo>
                  <a:pt x="13531" y="1232"/>
                  <a:pt x="13249" y="463"/>
                  <a:pt x="12858" y="0"/>
                </a:cubicBezTo>
                <a:lnTo>
                  <a:pt x="13351" y="0"/>
                </a:lnTo>
                <a:cubicBezTo>
                  <a:pt x="13663" y="575"/>
                  <a:pt x="13874" y="1348"/>
                  <a:pt x="13936" y="2213"/>
                </a:cubicBezTo>
                <a:cubicBezTo>
                  <a:pt x="13937" y="2213"/>
                  <a:pt x="13937" y="2213"/>
                  <a:pt x="13937" y="2213"/>
                </a:cubicBezTo>
                <a:lnTo>
                  <a:pt x="13939" y="2245"/>
                </a:lnTo>
                <a:cubicBezTo>
                  <a:pt x="13951" y="2387"/>
                  <a:pt x="13956" y="2531"/>
                  <a:pt x="13956" y="2678"/>
                </a:cubicBezTo>
                <a:cubicBezTo>
                  <a:pt x="13959" y="2705"/>
                  <a:pt x="13960" y="2731"/>
                  <a:pt x="13960" y="2758"/>
                </a:cubicBezTo>
                <a:cubicBezTo>
                  <a:pt x="13960" y="2776"/>
                  <a:pt x="13960" y="2794"/>
                  <a:pt x="13958" y="2811"/>
                </a:cubicBezTo>
                <a:lnTo>
                  <a:pt x="13957" y="2811"/>
                </a:lnTo>
                <a:lnTo>
                  <a:pt x="13957" y="2813"/>
                </a:lnTo>
                <a:lnTo>
                  <a:pt x="13917" y="2806"/>
                </a:lnTo>
                <a:cubicBezTo>
                  <a:pt x="13840" y="2803"/>
                  <a:pt x="13765" y="2789"/>
                  <a:pt x="13691" y="2763"/>
                </a:cubicBezTo>
                <a:cubicBezTo>
                  <a:pt x="13678" y="2765"/>
                  <a:pt x="13665" y="2761"/>
                  <a:pt x="13653" y="2756"/>
                </a:cubicBezTo>
                <a:lnTo>
                  <a:pt x="13652" y="2751"/>
                </a:lnTo>
                <a:cubicBezTo>
                  <a:pt x="12892" y="2501"/>
                  <a:pt x="12279" y="1417"/>
                  <a:pt x="12079" y="0"/>
                </a:cubicBezTo>
                <a:close/>
                <a:moveTo>
                  <a:pt x="10617" y="0"/>
                </a:moveTo>
                <a:lnTo>
                  <a:pt x="11110" y="0"/>
                </a:lnTo>
                <a:cubicBezTo>
                  <a:pt x="10719" y="463"/>
                  <a:pt x="10437" y="1232"/>
                  <a:pt x="10348" y="2135"/>
                </a:cubicBezTo>
                <a:cubicBezTo>
                  <a:pt x="10924" y="1889"/>
                  <a:pt x="11389" y="1069"/>
                  <a:pt x="11573" y="0"/>
                </a:cubicBezTo>
                <a:lnTo>
                  <a:pt x="11890" y="0"/>
                </a:lnTo>
                <a:cubicBezTo>
                  <a:pt x="11690" y="1417"/>
                  <a:pt x="11077" y="2501"/>
                  <a:pt x="10316" y="2751"/>
                </a:cubicBezTo>
                <a:lnTo>
                  <a:pt x="10316" y="2756"/>
                </a:lnTo>
                <a:cubicBezTo>
                  <a:pt x="10303" y="2761"/>
                  <a:pt x="10291" y="2765"/>
                  <a:pt x="10277" y="2763"/>
                </a:cubicBezTo>
                <a:cubicBezTo>
                  <a:pt x="10204" y="2789"/>
                  <a:pt x="10128" y="2803"/>
                  <a:pt x="10052" y="2806"/>
                </a:cubicBezTo>
                <a:lnTo>
                  <a:pt x="10011" y="2813"/>
                </a:lnTo>
                <a:lnTo>
                  <a:pt x="10011" y="2811"/>
                </a:lnTo>
                <a:lnTo>
                  <a:pt x="10010" y="2811"/>
                </a:lnTo>
                <a:cubicBezTo>
                  <a:pt x="10009" y="2794"/>
                  <a:pt x="10009" y="2776"/>
                  <a:pt x="10009" y="2758"/>
                </a:cubicBezTo>
                <a:cubicBezTo>
                  <a:pt x="10009" y="2731"/>
                  <a:pt x="10009" y="2705"/>
                  <a:pt x="10012" y="2678"/>
                </a:cubicBezTo>
                <a:cubicBezTo>
                  <a:pt x="10012" y="2531"/>
                  <a:pt x="10018" y="2387"/>
                  <a:pt x="10030" y="2245"/>
                </a:cubicBezTo>
                <a:lnTo>
                  <a:pt x="10031" y="2213"/>
                </a:lnTo>
                <a:cubicBezTo>
                  <a:pt x="10031" y="2213"/>
                  <a:pt x="10032" y="2213"/>
                  <a:pt x="10032" y="2213"/>
                </a:cubicBezTo>
                <a:cubicBezTo>
                  <a:pt x="10094" y="1348"/>
                  <a:pt x="10306" y="575"/>
                  <a:pt x="10617" y="0"/>
                </a:cubicBezTo>
                <a:close/>
                <a:moveTo>
                  <a:pt x="8079" y="0"/>
                </a:moveTo>
                <a:lnTo>
                  <a:pt x="8396" y="0"/>
                </a:lnTo>
                <a:cubicBezTo>
                  <a:pt x="8580" y="1069"/>
                  <a:pt x="9045" y="1889"/>
                  <a:pt x="9621" y="2135"/>
                </a:cubicBezTo>
                <a:cubicBezTo>
                  <a:pt x="9532" y="1232"/>
                  <a:pt x="9250" y="463"/>
                  <a:pt x="8859" y="0"/>
                </a:cubicBezTo>
                <a:lnTo>
                  <a:pt x="9352" y="0"/>
                </a:lnTo>
                <a:cubicBezTo>
                  <a:pt x="9663" y="575"/>
                  <a:pt x="9875" y="1348"/>
                  <a:pt x="9937" y="2213"/>
                </a:cubicBezTo>
                <a:cubicBezTo>
                  <a:pt x="9937" y="2213"/>
                  <a:pt x="9938" y="2213"/>
                  <a:pt x="9938" y="2213"/>
                </a:cubicBezTo>
                <a:lnTo>
                  <a:pt x="9939" y="2245"/>
                </a:lnTo>
                <a:cubicBezTo>
                  <a:pt x="9951" y="2387"/>
                  <a:pt x="9957" y="2531"/>
                  <a:pt x="9957" y="2678"/>
                </a:cubicBezTo>
                <a:cubicBezTo>
                  <a:pt x="9960" y="2705"/>
                  <a:pt x="9960" y="2731"/>
                  <a:pt x="9960" y="2758"/>
                </a:cubicBezTo>
                <a:cubicBezTo>
                  <a:pt x="9960" y="2776"/>
                  <a:pt x="9960" y="2794"/>
                  <a:pt x="9959" y="2811"/>
                </a:cubicBezTo>
                <a:lnTo>
                  <a:pt x="9958" y="2811"/>
                </a:lnTo>
                <a:lnTo>
                  <a:pt x="9958" y="2813"/>
                </a:lnTo>
                <a:lnTo>
                  <a:pt x="9917" y="2806"/>
                </a:lnTo>
                <a:cubicBezTo>
                  <a:pt x="9841" y="2803"/>
                  <a:pt x="9765" y="2789"/>
                  <a:pt x="9692" y="2763"/>
                </a:cubicBezTo>
                <a:cubicBezTo>
                  <a:pt x="9679" y="2765"/>
                  <a:pt x="9666" y="2761"/>
                  <a:pt x="9653" y="2756"/>
                </a:cubicBezTo>
                <a:lnTo>
                  <a:pt x="9653" y="2751"/>
                </a:lnTo>
                <a:cubicBezTo>
                  <a:pt x="8892" y="2501"/>
                  <a:pt x="8280" y="1417"/>
                  <a:pt x="8079" y="0"/>
                </a:cubicBezTo>
                <a:close/>
                <a:moveTo>
                  <a:pt x="6618" y="0"/>
                </a:moveTo>
                <a:lnTo>
                  <a:pt x="7111" y="0"/>
                </a:lnTo>
                <a:cubicBezTo>
                  <a:pt x="6720" y="463"/>
                  <a:pt x="6438" y="1232"/>
                  <a:pt x="6348" y="2135"/>
                </a:cubicBezTo>
                <a:cubicBezTo>
                  <a:pt x="6925" y="1889"/>
                  <a:pt x="7390" y="1069"/>
                  <a:pt x="7574" y="0"/>
                </a:cubicBezTo>
                <a:lnTo>
                  <a:pt x="7891" y="0"/>
                </a:lnTo>
                <a:cubicBezTo>
                  <a:pt x="7690" y="1417"/>
                  <a:pt x="7077" y="2501"/>
                  <a:pt x="6317" y="2751"/>
                </a:cubicBezTo>
                <a:lnTo>
                  <a:pt x="6316" y="2756"/>
                </a:lnTo>
                <a:cubicBezTo>
                  <a:pt x="6304" y="2761"/>
                  <a:pt x="6291" y="2765"/>
                  <a:pt x="6278" y="2763"/>
                </a:cubicBezTo>
                <a:cubicBezTo>
                  <a:pt x="6204" y="2789"/>
                  <a:pt x="6129" y="2803"/>
                  <a:pt x="6053" y="2806"/>
                </a:cubicBezTo>
                <a:lnTo>
                  <a:pt x="6012" y="2813"/>
                </a:lnTo>
                <a:lnTo>
                  <a:pt x="6012" y="2811"/>
                </a:lnTo>
                <a:lnTo>
                  <a:pt x="6011" y="2811"/>
                </a:lnTo>
                <a:cubicBezTo>
                  <a:pt x="6010" y="2794"/>
                  <a:pt x="6010" y="2776"/>
                  <a:pt x="6010" y="2758"/>
                </a:cubicBezTo>
                <a:cubicBezTo>
                  <a:pt x="6010" y="2731"/>
                  <a:pt x="6010" y="2705"/>
                  <a:pt x="6013" y="2678"/>
                </a:cubicBezTo>
                <a:cubicBezTo>
                  <a:pt x="6013" y="2531"/>
                  <a:pt x="6018" y="2387"/>
                  <a:pt x="6030" y="2245"/>
                </a:cubicBezTo>
                <a:lnTo>
                  <a:pt x="6032" y="2213"/>
                </a:lnTo>
                <a:cubicBezTo>
                  <a:pt x="6032" y="2213"/>
                  <a:pt x="6032" y="2213"/>
                  <a:pt x="6033" y="2213"/>
                </a:cubicBezTo>
                <a:cubicBezTo>
                  <a:pt x="6095" y="1348"/>
                  <a:pt x="6306" y="575"/>
                  <a:pt x="6618" y="0"/>
                </a:cubicBezTo>
                <a:close/>
                <a:moveTo>
                  <a:pt x="4080" y="0"/>
                </a:moveTo>
                <a:lnTo>
                  <a:pt x="4397" y="0"/>
                </a:lnTo>
                <a:cubicBezTo>
                  <a:pt x="4581" y="1069"/>
                  <a:pt x="5045" y="1889"/>
                  <a:pt x="5622" y="2135"/>
                </a:cubicBezTo>
                <a:cubicBezTo>
                  <a:pt x="5533" y="1232"/>
                  <a:pt x="5251" y="463"/>
                  <a:pt x="4859" y="0"/>
                </a:cubicBezTo>
                <a:lnTo>
                  <a:pt x="5353" y="0"/>
                </a:lnTo>
                <a:cubicBezTo>
                  <a:pt x="5664" y="575"/>
                  <a:pt x="5876" y="1348"/>
                  <a:pt x="5938" y="2213"/>
                </a:cubicBezTo>
                <a:cubicBezTo>
                  <a:pt x="5938" y="2213"/>
                  <a:pt x="5938" y="2213"/>
                  <a:pt x="5939" y="2213"/>
                </a:cubicBezTo>
                <a:lnTo>
                  <a:pt x="5940" y="2245"/>
                </a:lnTo>
                <a:cubicBezTo>
                  <a:pt x="5952" y="2387"/>
                  <a:pt x="5958" y="2531"/>
                  <a:pt x="5958" y="2678"/>
                </a:cubicBezTo>
                <a:cubicBezTo>
                  <a:pt x="5961" y="2705"/>
                  <a:pt x="5961" y="2731"/>
                  <a:pt x="5961" y="2758"/>
                </a:cubicBezTo>
                <a:cubicBezTo>
                  <a:pt x="5961" y="2776"/>
                  <a:pt x="5961" y="2794"/>
                  <a:pt x="5960" y="2811"/>
                </a:cubicBezTo>
                <a:lnTo>
                  <a:pt x="5958" y="2811"/>
                </a:lnTo>
                <a:lnTo>
                  <a:pt x="5958" y="2813"/>
                </a:lnTo>
                <a:lnTo>
                  <a:pt x="5918" y="2806"/>
                </a:lnTo>
                <a:cubicBezTo>
                  <a:pt x="5841" y="2803"/>
                  <a:pt x="5766" y="2789"/>
                  <a:pt x="5692" y="2763"/>
                </a:cubicBezTo>
                <a:cubicBezTo>
                  <a:pt x="5679" y="2765"/>
                  <a:pt x="5667" y="2761"/>
                  <a:pt x="5654" y="2756"/>
                </a:cubicBezTo>
                <a:lnTo>
                  <a:pt x="5654" y="2751"/>
                </a:lnTo>
                <a:cubicBezTo>
                  <a:pt x="4893" y="2501"/>
                  <a:pt x="4280" y="1417"/>
                  <a:pt x="4080" y="0"/>
                </a:cubicBezTo>
                <a:close/>
                <a:moveTo>
                  <a:pt x="2619" y="0"/>
                </a:moveTo>
                <a:lnTo>
                  <a:pt x="3112" y="0"/>
                </a:lnTo>
                <a:cubicBezTo>
                  <a:pt x="2721" y="463"/>
                  <a:pt x="2439" y="1232"/>
                  <a:pt x="2349" y="2135"/>
                </a:cubicBezTo>
                <a:cubicBezTo>
                  <a:pt x="2926" y="1889"/>
                  <a:pt x="3390" y="1069"/>
                  <a:pt x="3575" y="0"/>
                </a:cubicBezTo>
                <a:lnTo>
                  <a:pt x="3891" y="0"/>
                </a:lnTo>
                <a:cubicBezTo>
                  <a:pt x="3691" y="1417"/>
                  <a:pt x="3078" y="2501"/>
                  <a:pt x="2317" y="2751"/>
                </a:cubicBezTo>
                <a:lnTo>
                  <a:pt x="2317" y="2756"/>
                </a:lnTo>
                <a:cubicBezTo>
                  <a:pt x="2305" y="2761"/>
                  <a:pt x="2292" y="2765"/>
                  <a:pt x="2279" y="2763"/>
                </a:cubicBezTo>
                <a:cubicBezTo>
                  <a:pt x="2205" y="2789"/>
                  <a:pt x="2130" y="2803"/>
                  <a:pt x="2053" y="2806"/>
                </a:cubicBezTo>
                <a:lnTo>
                  <a:pt x="2013" y="2813"/>
                </a:lnTo>
                <a:lnTo>
                  <a:pt x="2013" y="2811"/>
                </a:lnTo>
                <a:lnTo>
                  <a:pt x="2012" y="2811"/>
                </a:lnTo>
                <a:cubicBezTo>
                  <a:pt x="2010" y="2794"/>
                  <a:pt x="2010" y="2776"/>
                  <a:pt x="2010" y="2758"/>
                </a:cubicBezTo>
                <a:cubicBezTo>
                  <a:pt x="2010" y="2731"/>
                  <a:pt x="2010" y="2705"/>
                  <a:pt x="2013" y="2678"/>
                </a:cubicBezTo>
                <a:cubicBezTo>
                  <a:pt x="2013" y="2531"/>
                  <a:pt x="2019" y="2387"/>
                  <a:pt x="2031" y="2245"/>
                </a:cubicBezTo>
                <a:lnTo>
                  <a:pt x="2032" y="2213"/>
                </a:lnTo>
                <a:cubicBezTo>
                  <a:pt x="2033" y="2213"/>
                  <a:pt x="2033" y="2213"/>
                  <a:pt x="2034" y="2213"/>
                </a:cubicBezTo>
                <a:cubicBezTo>
                  <a:pt x="2096" y="1348"/>
                  <a:pt x="2307" y="575"/>
                  <a:pt x="2619" y="0"/>
                </a:cubicBezTo>
                <a:close/>
                <a:moveTo>
                  <a:pt x="81" y="0"/>
                </a:moveTo>
                <a:lnTo>
                  <a:pt x="397" y="0"/>
                </a:lnTo>
                <a:cubicBezTo>
                  <a:pt x="581" y="1069"/>
                  <a:pt x="1046" y="1889"/>
                  <a:pt x="1623" y="2135"/>
                </a:cubicBezTo>
                <a:cubicBezTo>
                  <a:pt x="1533" y="1232"/>
                  <a:pt x="1251" y="463"/>
                  <a:pt x="860" y="0"/>
                </a:cubicBezTo>
                <a:lnTo>
                  <a:pt x="1353" y="0"/>
                </a:lnTo>
                <a:cubicBezTo>
                  <a:pt x="1665" y="575"/>
                  <a:pt x="1876" y="1348"/>
                  <a:pt x="1938" y="2213"/>
                </a:cubicBezTo>
                <a:cubicBezTo>
                  <a:pt x="1939" y="2213"/>
                  <a:pt x="1939" y="2213"/>
                  <a:pt x="1940" y="2213"/>
                </a:cubicBezTo>
                <a:lnTo>
                  <a:pt x="1941" y="2245"/>
                </a:lnTo>
                <a:cubicBezTo>
                  <a:pt x="1953" y="2387"/>
                  <a:pt x="1959" y="2531"/>
                  <a:pt x="1959" y="2678"/>
                </a:cubicBezTo>
                <a:cubicBezTo>
                  <a:pt x="1962" y="2705"/>
                  <a:pt x="1962" y="2731"/>
                  <a:pt x="1962" y="2758"/>
                </a:cubicBezTo>
                <a:cubicBezTo>
                  <a:pt x="1962" y="2776"/>
                  <a:pt x="1962" y="2794"/>
                  <a:pt x="1960" y="2811"/>
                </a:cubicBezTo>
                <a:lnTo>
                  <a:pt x="1959" y="2811"/>
                </a:lnTo>
                <a:lnTo>
                  <a:pt x="1959" y="2813"/>
                </a:lnTo>
                <a:lnTo>
                  <a:pt x="1919" y="2806"/>
                </a:lnTo>
                <a:cubicBezTo>
                  <a:pt x="1842" y="2803"/>
                  <a:pt x="1767" y="2789"/>
                  <a:pt x="1693" y="2763"/>
                </a:cubicBezTo>
                <a:cubicBezTo>
                  <a:pt x="1680" y="2765"/>
                  <a:pt x="1667" y="2761"/>
                  <a:pt x="1655" y="2756"/>
                </a:cubicBezTo>
                <a:lnTo>
                  <a:pt x="1655" y="2751"/>
                </a:lnTo>
                <a:cubicBezTo>
                  <a:pt x="894" y="2501"/>
                  <a:pt x="281" y="1417"/>
                  <a:pt x="81" y="0"/>
                </a:cubicBezTo>
                <a:close/>
              </a:path>
            </a:pathLst>
          </a:custGeom>
          <a:solidFill>
            <a:srgbClr val="FFFFFF"/>
          </a:solidFill>
          <a:ln w="12700">
            <a:miter lim="400000"/>
          </a:ln>
        </p:spPr>
        <p:txBody>
          <a:bodyPr lIns="45719" rIns="45719"/>
          <a:lstStyle/>
          <a:p>
            <a:endParaRPr/>
          </a:p>
        </p:txBody>
      </p:sp>
      <p:sp>
        <p:nvSpPr>
          <p:cNvPr id="51" name="Title Text"/>
          <p:cNvSpPr txBox="1">
            <a:spLocks noGrp="1"/>
          </p:cNvSpPr>
          <p:nvPr>
            <p:ph type="title"/>
          </p:nvPr>
        </p:nvSpPr>
        <p:spPr>
          <a:xfrm>
            <a:off x="342900" y="4960137"/>
            <a:ext cx="5829300" cy="1463041"/>
          </a:xfrm>
          <a:prstGeom prst="rect">
            <a:avLst/>
          </a:prstGeom>
        </p:spPr>
        <p:txBody>
          <a:bodyPr/>
          <a:lstStyle>
            <a:lvl1pPr algn="r">
              <a:defRPr spc="200"/>
            </a:lvl1pPr>
          </a:lstStyle>
          <a:p>
            <a:r>
              <a:t>Title Text</a:t>
            </a:r>
          </a:p>
        </p:txBody>
      </p:sp>
      <p:sp>
        <p:nvSpPr>
          <p:cNvPr id="52" name="Body Level One…"/>
          <p:cNvSpPr txBox="1">
            <a:spLocks noGrp="1"/>
          </p:cNvSpPr>
          <p:nvPr>
            <p:ph type="body" sz="quarter" idx="1"/>
          </p:nvPr>
        </p:nvSpPr>
        <p:spPr>
          <a:xfrm>
            <a:off x="6457950" y="4960137"/>
            <a:ext cx="2400300" cy="1463041"/>
          </a:xfrm>
          <a:prstGeom prst="rect">
            <a:avLst/>
          </a:prstGeom>
        </p:spPr>
        <p:txBody>
          <a:bodyPr anchor="ctr"/>
          <a:lstStyle>
            <a:lvl1pPr marL="0" indent="0">
              <a:lnSpc>
                <a:spcPct val="100000"/>
              </a:lnSpc>
              <a:spcBef>
                <a:spcPts val="200"/>
              </a:spcBef>
              <a:buClrTx/>
              <a:buSzTx/>
              <a:buFontTx/>
              <a:buNone/>
              <a:defRPr sz="1600">
                <a:solidFill>
                  <a:srgbClr val="0D0D0D"/>
                </a:solidFill>
              </a:defRPr>
            </a:lvl1pPr>
            <a:lvl2pPr marL="0" indent="457200">
              <a:lnSpc>
                <a:spcPct val="100000"/>
              </a:lnSpc>
              <a:spcBef>
                <a:spcPts val="200"/>
              </a:spcBef>
              <a:buClrTx/>
              <a:buSzTx/>
              <a:buFontTx/>
              <a:buNone/>
              <a:defRPr sz="1600">
                <a:solidFill>
                  <a:srgbClr val="0D0D0D"/>
                </a:solidFill>
              </a:defRPr>
            </a:lvl2pPr>
            <a:lvl3pPr marL="0" indent="914400">
              <a:lnSpc>
                <a:spcPct val="100000"/>
              </a:lnSpc>
              <a:spcBef>
                <a:spcPts val="200"/>
              </a:spcBef>
              <a:buClrTx/>
              <a:buSzTx/>
              <a:buFontTx/>
              <a:buNone/>
              <a:defRPr sz="1600">
                <a:solidFill>
                  <a:srgbClr val="0D0D0D"/>
                </a:solidFill>
              </a:defRPr>
            </a:lvl3pPr>
            <a:lvl4pPr marL="0" indent="1371600">
              <a:lnSpc>
                <a:spcPct val="100000"/>
              </a:lnSpc>
              <a:spcBef>
                <a:spcPts val="200"/>
              </a:spcBef>
              <a:buClrTx/>
              <a:buSzTx/>
              <a:buFontTx/>
              <a:buNone/>
              <a:defRPr sz="1600">
                <a:solidFill>
                  <a:srgbClr val="0D0D0D"/>
                </a:solidFill>
              </a:defRPr>
            </a:lvl4pPr>
            <a:lvl5pPr marL="0" indent="1828800">
              <a:lnSpc>
                <a:spcPct val="100000"/>
              </a:lnSpc>
              <a:spcBef>
                <a:spcPts val="200"/>
              </a:spcBef>
              <a:buClrTx/>
              <a:buSzTx/>
              <a:buFontTx/>
              <a:buNone/>
              <a:defRPr sz="16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53" name="Straight Connector 7"/>
          <p:cNvSpPr/>
          <p:nvPr/>
        </p:nvSpPr>
        <p:spPr>
          <a:xfrm flipV="1">
            <a:off x="6290131" y="5264105"/>
            <a:ext cx="1" cy="914401"/>
          </a:xfrm>
          <a:prstGeom prst="line">
            <a:avLst/>
          </a:prstGeom>
          <a:ln w="19050">
            <a:solidFill>
              <a:srgbClr val="1482AC"/>
            </a:solidFill>
          </a:ln>
        </p:spPr>
        <p:txBody>
          <a:bodyPr lIns="45719" rIns="45719"/>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1"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62" name="Title Text"/>
          <p:cNvSpPr txBox="1">
            <a:spLocks noGrp="1"/>
          </p:cNvSpPr>
          <p:nvPr>
            <p:ph type="title"/>
          </p:nvPr>
        </p:nvSpPr>
        <p:spPr>
          <a:xfrm>
            <a:off x="768095" y="585216"/>
            <a:ext cx="7290056" cy="1499617"/>
          </a:xfrm>
          <a:prstGeom prst="rect">
            <a:avLst/>
          </a:prstGeom>
        </p:spPr>
        <p:txBody>
          <a:bodyPr/>
          <a:lstStyle/>
          <a:p>
            <a:r>
              <a:t>Title Text</a:t>
            </a:r>
          </a:p>
        </p:txBody>
      </p:sp>
      <p:sp>
        <p:nvSpPr>
          <p:cNvPr id="63" name="Body Level One…"/>
          <p:cNvSpPr txBox="1">
            <a:spLocks noGrp="1"/>
          </p:cNvSpPr>
          <p:nvPr>
            <p:ph type="body" sz="half" idx="1"/>
          </p:nvPr>
        </p:nvSpPr>
        <p:spPr>
          <a:xfrm>
            <a:off x="768095" y="2286000"/>
            <a:ext cx="3566161"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71"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72" name="Title Text"/>
          <p:cNvSpPr txBox="1">
            <a:spLocks noGrp="1"/>
          </p:cNvSpPr>
          <p:nvPr>
            <p:ph type="title"/>
          </p:nvPr>
        </p:nvSpPr>
        <p:spPr>
          <a:xfrm>
            <a:off x="768095" y="585216"/>
            <a:ext cx="7290056" cy="1499617"/>
          </a:xfrm>
          <a:prstGeom prst="rect">
            <a:avLst/>
          </a:prstGeom>
        </p:spPr>
        <p:txBody>
          <a:bodyPr/>
          <a:lstStyle/>
          <a:p>
            <a:r>
              <a:t>Title Text</a:t>
            </a:r>
          </a:p>
        </p:txBody>
      </p:sp>
      <p:sp>
        <p:nvSpPr>
          <p:cNvPr id="73" name="Body Level One…"/>
          <p:cNvSpPr txBox="1">
            <a:spLocks noGrp="1"/>
          </p:cNvSpPr>
          <p:nvPr>
            <p:ph type="body" sz="quarter" idx="1"/>
          </p:nvPr>
        </p:nvSpPr>
        <p:spPr>
          <a:xfrm>
            <a:off x="768095" y="2179635"/>
            <a:ext cx="3566161" cy="822961"/>
          </a:xfrm>
          <a:prstGeom prst="rect">
            <a:avLst/>
          </a:prstGeom>
        </p:spPr>
        <p:txBody>
          <a:bodyPr anchor="ctr"/>
          <a:lstStyle>
            <a:lvl1pPr marL="0" indent="0">
              <a:spcBef>
                <a:spcPts val="0"/>
              </a:spcBef>
              <a:buClrTx/>
              <a:buSzTx/>
              <a:buFontTx/>
              <a:buNone/>
              <a:defRPr sz="2200">
                <a:solidFill>
                  <a:schemeClr val="accent1"/>
                </a:solidFill>
              </a:defRPr>
            </a:lvl1pPr>
            <a:lvl2pPr marL="0" indent="457200">
              <a:spcBef>
                <a:spcPts val="0"/>
              </a:spcBef>
              <a:buClrTx/>
              <a:buSzTx/>
              <a:buFontTx/>
              <a:buNone/>
              <a:defRPr sz="2200">
                <a:solidFill>
                  <a:schemeClr val="accent1"/>
                </a:solidFill>
              </a:defRPr>
            </a:lvl2pPr>
            <a:lvl3pPr marL="0" indent="914400">
              <a:spcBef>
                <a:spcPts val="0"/>
              </a:spcBef>
              <a:buClrTx/>
              <a:buSzTx/>
              <a:buFontTx/>
              <a:buNone/>
              <a:defRPr sz="2200">
                <a:solidFill>
                  <a:schemeClr val="accent1"/>
                </a:solidFill>
              </a:defRPr>
            </a:lvl3pPr>
            <a:lvl4pPr marL="0" indent="1371600">
              <a:spcBef>
                <a:spcPts val="0"/>
              </a:spcBef>
              <a:buClrTx/>
              <a:buSzTx/>
              <a:buFontTx/>
              <a:buNone/>
              <a:defRPr sz="2200">
                <a:solidFill>
                  <a:schemeClr val="accent1"/>
                </a:solidFill>
              </a:defRPr>
            </a:lvl4pPr>
            <a:lvl5pPr marL="0" indent="1828800">
              <a:spcBef>
                <a:spcPts val="0"/>
              </a:spcBef>
              <a:buClrTx/>
              <a:buSzTx/>
              <a:buFontTx/>
              <a:buNone/>
              <a:defRPr sz="22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74" name="Text Placeholder 4"/>
          <p:cNvSpPr>
            <a:spLocks noGrp="1"/>
          </p:cNvSpPr>
          <p:nvPr>
            <p:ph type="body" sz="quarter" idx="21"/>
          </p:nvPr>
        </p:nvSpPr>
        <p:spPr>
          <a:xfrm>
            <a:off x="4491990" y="2179635"/>
            <a:ext cx="3566160" cy="822961"/>
          </a:xfrm>
          <a:prstGeom prst="rect">
            <a:avLst/>
          </a:prstGeom>
        </p:spPr>
        <p:txBody>
          <a:bodyPr anchor="ctr"/>
          <a:lstStyle/>
          <a:p>
            <a:pPr marL="0" indent="0">
              <a:spcBef>
                <a:spcPts val="1800"/>
              </a:spcBef>
              <a:buClrTx/>
              <a:buSzTx/>
              <a:buFontTx/>
              <a:buNone/>
              <a:defRPr sz="2200">
                <a:solidFill>
                  <a:schemeClr val="accent1"/>
                </a:solidFill>
              </a:defRPr>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2"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83" name="Title Text"/>
          <p:cNvSpPr txBox="1">
            <a:spLocks noGrp="1"/>
          </p:cNvSpPr>
          <p:nvPr>
            <p:ph type="title"/>
          </p:nvPr>
        </p:nvSpPr>
        <p:spPr>
          <a:xfrm>
            <a:off x="768095" y="585216"/>
            <a:ext cx="7290056" cy="1499617"/>
          </a:xfrm>
          <a:prstGeom prst="rect">
            <a:avLst/>
          </a:prstGeom>
        </p:spPr>
        <p:txBody>
          <a:bodyPr/>
          <a:lstStyle/>
          <a:p>
            <a:r>
              <a:t>Title Text</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8" name="Straight Connector 6"/>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99" name="Title Text"/>
          <p:cNvSpPr txBox="1">
            <a:spLocks noGrp="1"/>
          </p:cNvSpPr>
          <p:nvPr>
            <p:ph type="title"/>
          </p:nvPr>
        </p:nvSpPr>
        <p:spPr>
          <a:xfrm>
            <a:off x="768095" y="471509"/>
            <a:ext cx="3291842" cy="1737361"/>
          </a:xfrm>
          <a:prstGeom prst="rect">
            <a:avLst/>
          </a:prstGeom>
        </p:spPr>
        <p:txBody>
          <a:bodyPr/>
          <a:lstStyle>
            <a:lvl1pPr>
              <a:defRPr sz="3600"/>
            </a:lvl1pPr>
          </a:lstStyle>
          <a:p>
            <a:r>
              <a:t>Title Text</a:t>
            </a:r>
          </a:p>
        </p:txBody>
      </p:sp>
      <p:sp>
        <p:nvSpPr>
          <p:cNvPr id="100" name="Body Level One…"/>
          <p:cNvSpPr txBox="1">
            <a:spLocks noGrp="1"/>
          </p:cNvSpPr>
          <p:nvPr>
            <p:ph type="body" sz="half" idx="1"/>
          </p:nvPr>
        </p:nvSpPr>
        <p:spPr>
          <a:xfrm>
            <a:off x="4286250" y="822960"/>
            <a:ext cx="4258818" cy="518464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1" name="Text Placeholder 3"/>
          <p:cNvSpPr>
            <a:spLocks noGrp="1"/>
          </p:cNvSpPr>
          <p:nvPr>
            <p:ph type="body" sz="quarter" idx="21"/>
          </p:nvPr>
        </p:nvSpPr>
        <p:spPr>
          <a:xfrm>
            <a:off x="768095" y="2257506"/>
            <a:ext cx="3291842" cy="3762295"/>
          </a:xfrm>
          <a:prstGeom prst="rect">
            <a:avLst/>
          </a:prstGeom>
        </p:spPr>
        <p:txBody>
          <a:bodyPr/>
          <a:lstStyle/>
          <a:p>
            <a:pPr marL="0" indent="0">
              <a:lnSpc>
                <a:spcPct val="108000"/>
              </a:lnSpc>
              <a:spcBef>
                <a:spcPts val="600"/>
              </a:spcBef>
              <a:buClrTx/>
              <a:buSzTx/>
              <a:buFontTx/>
              <a:buNone/>
              <a:defRPr sz="1600"/>
            </a:pPr>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128000" y="6492293"/>
            <a:ext cx="244287" cy="231141"/>
          </a:xfrm>
          <a:prstGeom prst="rect">
            <a:avLst/>
          </a:prstGeom>
          <a:ln w="12700">
            <a:miter lim="400000"/>
          </a:ln>
        </p:spPr>
        <p:txBody>
          <a:bodyPr wrap="none" lIns="45719" rIns="45719" anchor="ctr">
            <a:spAutoFit/>
          </a:bodyPr>
          <a:lstStyle>
            <a:lvl1pPr>
              <a:defRPr sz="1000">
                <a:solidFill>
                  <a:srgbClr val="0D0D0D"/>
                </a:solidFill>
                <a:latin typeface="Tw Cen MT Condensed"/>
                <a:ea typeface="Tw Cen MT Condensed"/>
                <a:cs typeface="Tw Cen MT Condensed"/>
                <a:sym typeface="Tw Cen MT Condense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914400" rtl="0" latinLnBrk="0">
        <a:lnSpc>
          <a:spcPct val="80000"/>
        </a:lnSpc>
        <a:spcBef>
          <a:spcPts val="0"/>
        </a:spcBef>
        <a:spcAft>
          <a:spcPts val="0"/>
        </a:spcAft>
        <a:buClrTx/>
        <a:buSzTx/>
        <a:buFontTx/>
        <a:buNone/>
        <a:tabLst/>
        <a:defRPr sz="4400" b="0" i="0" u="none" strike="noStrike" cap="all" spc="100" baseline="0">
          <a:solidFill>
            <a:srgbClr val="0D0D0D"/>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sz="4400" b="0" i="0" u="none" strike="noStrike" cap="all" spc="100" baseline="0">
          <a:solidFill>
            <a:srgbClr val="0D0D0D"/>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sz="4400" b="0" i="0" u="none" strike="noStrike" cap="all" spc="100" baseline="0">
          <a:solidFill>
            <a:srgbClr val="0D0D0D"/>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sz="4400" b="0" i="0" u="none" strike="noStrike" cap="all" spc="100" baseline="0">
          <a:solidFill>
            <a:srgbClr val="0D0D0D"/>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sz="4400" b="0" i="0" u="none" strike="noStrike" cap="all" spc="100" baseline="0">
          <a:solidFill>
            <a:srgbClr val="0D0D0D"/>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sz="4400" b="0" i="0" u="none" strike="noStrike" cap="all" spc="100" baseline="0">
          <a:solidFill>
            <a:srgbClr val="0D0D0D"/>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sz="4400" b="0" i="0" u="none" strike="noStrike" cap="all" spc="100" baseline="0">
          <a:solidFill>
            <a:srgbClr val="0D0D0D"/>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sz="4400" b="0" i="0" u="none" strike="noStrike" cap="all" spc="100" baseline="0">
          <a:solidFill>
            <a:srgbClr val="0D0D0D"/>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sz="4400" b="0" i="0" u="none" strike="noStrike" cap="all" spc="100" baseline="0">
          <a:solidFill>
            <a:srgbClr val="0D0D0D"/>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w Cen MT"/>
        <a:buChar char=" "/>
        <a:tabLst/>
        <a:defRPr sz="2000" b="0" i="0" u="none" strike="noStrike" cap="none" spc="0" baseline="0">
          <a:solidFill>
            <a:srgbClr val="000000"/>
          </a:solidFill>
          <a:uFillTx/>
          <a:latin typeface="+mj-lt"/>
          <a:ea typeface="+mj-ea"/>
          <a:cs typeface="+mj-cs"/>
          <a:sym typeface="Tw Cen MT"/>
        </a:defRPr>
      </a:lvl1pPr>
      <a:lvl2pPr marL="299465" marR="0" indent="-171449" algn="l" defTabSz="914400" rtl="0" latinLnBrk="0">
        <a:lnSpc>
          <a:spcPct val="90000"/>
        </a:lnSpc>
        <a:spcBef>
          <a:spcPts val="1200"/>
        </a:spcBef>
        <a:spcAft>
          <a:spcPts val="0"/>
        </a:spcAft>
        <a:buClr>
          <a:schemeClr val="accent1"/>
        </a:buClr>
        <a:buSzPct val="100000"/>
        <a:buFont typeface="Tw Cen MT"/>
        <a:buChar char=""/>
        <a:tabLst/>
        <a:defRPr sz="2000" b="0" i="0" u="none" strike="noStrike" cap="none" spc="0" baseline="0">
          <a:solidFill>
            <a:srgbClr val="000000"/>
          </a:solidFill>
          <a:uFillTx/>
          <a:latin typeface="+mj-lt"/>
          <a:ea typeface="+mj-ea"/>
          <a:cs typeface="+mj-cs"/>
          <a:sym typeface="Tw Cen MT"/>
        </a:defRPr>
      </a:lvl2pPr>
      <a:lvl3pPr marL="539495" marR="0" indent="-228599" algn="l" defTabSz="914400" rtl="0" latinLnBrk="0">
        <a:lnSpc>
          <a:spcPct val="90000"/>
        </a:lnSpc>
        <a:spcBef>
          <a:spcPts val="1200"/>
        </a:spcBef>
        <a:spcAft>
          <a:spcPts val="0"/>
        </a:spcAft>
        <a:buClr>
          <a:schemeClr val="accent1"/>
        </a:buClr>
        <a:buSzPct val="100000"/>
        <a:buFont typeface="Tw Cen MT"/>
        <a:buChar char=""/>
        <a:tabLst/>
        <a:defRPr sz="2000" b="0" i="0" u="none" strike="noStrike" cap="none" spc="0" baseline="0">
          <a:solidFill>
            <a:srgbClr val="000000"/>
          </a:solidFill>
          <a:uFillTx/>
          <a:latin typeface="+mj-lt"/>
          <a:ea typeface="+mj-ea"/>
          <a:cs typeface="+mj-cs"/>
          <a:sym typeface="Tw Cen MT"/>
        </a:defRPr>
      </a:lvl3pPr>
      <a:lvl4pPr marL="685800" marR="0" indent="-228600" algn="l" defTabSz="914400" rtl="0" latinLnBrk="0">
        <a:lnSpc>
          <a:spcPct val="90000"/>
        </a:lnSpc>
        <a:spcBef>
          <a:spcPts val="1200"/>
        </a:spcBef>
        <a:spcAft>
          <a:spcPts val="0"/>
        </a:spcAft>
        <a:buClr>
          <a:schemeClr val="accent1"/>
        </a:buClr>
        <a:buSzPct val="100000"/>
        <a:buFont typeface="Tw Cen MT"/>
        <a:buChar char=""/>
        <a:tabLst/>
        <a:defRPr sz="2000" b="0" i="0" u="none" strike="noStrike" cap="none" spc="0" baseline="0">
          <a:solidFill>
            <a:srgbClr val="000000"/>
          </a:solidFill>
          <a:uFillTx/>
          <a:latin typeface="+mj-lt"/>
          <a:ea typeface="+mj-ea"/>
          <a:cs typeface="+mj-cs"/>
          <a:sym typeface="Tw Cen MT"/>
        </a:defRPr>
      </a:lvl4pPr>
      <a:lvl5pPr marL="868680" marR="0" indent="-228600" algn="l" defTabSz="914400" rtl="0" latinLnBrk="0">
        <a:lnSpc>
          <a:spcPct val="90000"/>
        </a:lnSpc>
        <a:spcBef>
          <a:spcPts val="1200"/>
        </a:spcBef>
        <a:spcAft>
          <a:spcPts val="0"/>
        </a:spcAft>
        <a:buClr>
          <a:schemeClr val="accent1"/>
        </a:buClr>
        <a:buSzPct val="100000"/>
        <a:buFont typeface="Tw Cen MT"/>
        <a:buChar char=""/>
        <a:tabLst/>
        <a:defRPr sz="2000" b="0" i="0" u="none" strike="noStrike" cap="none" spc="0" baseline="0">
          <a:solidFill>
            <a:srgbClr val="000000"/>
          </a:solidFill>
          <a:uFillTx/>
          <a:latin typeface="+mj-lt"/>
          <a:ea typeface="+mj-ea"/>
          <a:cs typeface="+mj-cs"/>
          <a:sym typeface="Tw Cen MT"/>
        </a:defRPr>
      </a:lvl5pPr>
      <a:lvl6pPr marL="1005839" marR="0" indent="-228599" algn="l" defTabSz="914400" rtl="0" latinLnBrk="0">
        <a:lnSpc>
          <a:spcPct val="90000"/>
        </a:lnSpc>
        <a:spcBef>
          <a:spcPts val="1200"/>
        </a:spcBef>
        <a:spcAft>
          <a:spcPts val="0"/>
        </a:spcAft>
        <a:buClr>
          <a:schemeClr val="accent1"/>
        </a:buClr>
        <a:buSzPct val="100000"/>
        <a:buFont typeface="Tw Cen MT"/>
        <a:buChar char=""/>
        <a:tabLst/>
        <a:defRPr sz="2000" b="0" i="0" u="none" strike="noStrike" cap="none" spc="0" baseline="0">
          <a:solidFill>
            <a:srgbClr val="000000"/>
          </a:solidFill>
          <a:uFillTx/>
          <a:latin typeface="+mj-lt"/>
          <a:ea typeface="+mj-ea"/>
          <a:cs typeface="+mj-cs"/>
          <a:sym typeface="Tw Cen MT"/>
        </a:defRPr>
      </a:lvl6pPr>
      <a:lvl7pPr marL="1152144" marR="0" indent="-228600" algn="l" defTabSz="914400" rtl="0" latinLnBrk="0">
        <a:lnSpc>
          <a:spcPct val="90000"/>
        </a:lnSpc>
        <a:spcBef>
          <a:spcPts val="1200"/>
        </a:spcBef>
        <a:spcAft>
          <a:spcPts val="0"/>
        </a:spcAft>
        <a:buClr>
          <a:schemeClr val="accent1"/>
        </a:buClr>
        <a:buSzPct val="100000"/>
        <a:buFont typeface="Tw Cen MT"/>
        <a:buChar char=""/>
        <a:tabLst/>
        <a:defRPr sz="2000" b="0" i="0" u="none" strike="noStrike" cap="none" spc="0" baseline="0">
          <a:solidFill>
            <a:srgbClr val="000000"/>
          </a:solidFill>
          <a:uFillTx/>
          <a:latin typeface="+mj-lt"/>
          <a:ea typeface="+mj-ea"/>
          <a:cs typeface="+mj-cs"/>
          <a:sym typeface="Tw Cen MT"/>
        </a:defRPr>
      </a:lvl7pPr>
      <a:lvl8pPr marL="1307592" marR="0" indent="-228600" algn="l" defTabSz="914400" rtl="0" latinLnBrk="0">
        <a:lnSpc>
          <a:spcPct val="90000"/>
        </a:lnSpc>
        <a:spcBef>
          <a:spcPts val="1200"/>
        </a:spcBef>
        <a:spcAft>
          <a:spcPts val="0"/>
        </a:spcAft>
        <a:buClr>
          <a:schemeClr val="accent1"/>
        </a:buClr>
        <a:buSzPct val="100000"/>
        <a:buFont typeface="Tw Cen MT"/>
        <a:buChar char=""/>
        <a:tabLst/>
        <a:defRPr sz="2000" b="0" i="0" u="none" strike="noStrike" cap="none" spc="0" baseline="0">
          <a:solidFill>
            <a:srgbClr val="000000"/>
          </a:solidFill>
          <a:uFillTx/>
          <a:latin typeface="+mj-lt"/>
          <a:ea typeface="+mj-ea"/>
          <a:cs typeface="+mj-cs"/>
          <a:sym typeface="Tw Cen MT"/>
        </a:defRPr>
      </a:lvl8pPr>
      <a:lvl9pPr marL="1453896" marR="0" indent="-228600" algn="l" defTabSz="914400" rtl="0" latinLnBrk="0">
        <a:lnSpc>
          <a:spcPct val="90000"/>
        </a:lnSpc>
        <a:spcBef>
          <a:spcPts val="1200"/>
        </a:spcBef>
        <a:spcAft>
          <a:spcPts val="0"/>
        </a:spcAft>
        <a:buClr>
          <a:schemeClr val="accent1"/>
        </a:buClr>
        <a:buSzPct val="100000"/>
        <a:buFont typeface="Tw Cen MT"/>
        <a:buChar char=""/>
        <a:tabLst/>
        <a:defRPr sz="2000" b="0" i="0" u="none" strike="noStrike" cap="none" spc="0" baseline="0">
          <a:solidFill>
            <a:srgbClr val="000000"/>
          </a:solidFill>
          <a:uFillTx/>
          <a:latin typeface="+mj-lt"/>
          <a:ea typeface="+mj-ea"/>
          <a:cs typeface="+mj-cs"/>
          <a:sym typeface="Tw Cen MT"/>
        </a:defRPr>
      </a:lvl9pPr>
    </p:bodyStyle>
    <p:otherStyle>
      <a:lvl1pPr marL="0" marR="0" indent="0" algn="l"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Tw Cen MT Condense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traight Connector 7"/>
          <p:cNvSpPr/>
          <p:nvPr/>
        </p:nvSpPr>
        <p:spPr>
          <a:xfrm flipV="1">
            <a:off x="571500" y="826323"/>
            <a:ext cx="1" cy="914401"/>
          </a:xfrm>
          <a:prstGeom prst="line">
            <a:avLst/>
          </a:prstGeom>
          <a:ln w="19050">
            <a:solidFill>
              <a:schemeClr val="accent1"/>
            </a:solidFill>
          </a:ln>
        </p:spPr>
        <p:txBody>
          <a:bodyPr lIns="45719" rIns="45719"/>
          <a:lstStyle/>
          <a:p>
            <a:endParaRPr/>
          </a:p>
        </p:txBody>
      </p:sp>
      <p:sp>
        <p:nvSpPr>
          <p:cNvPr id="206" name="Freeform 16"/>
          <p:cNvSpPr/>
          <p:nvPr/>
        </p:nvSpPr>
        <p:spPr>
          <a:xfrm>
            <a:off x="-1" y="-1"/>
            <a:ext cx="9141715"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07" name="Rectangle 11"/>
          <p:cNvSpPr/>
          <p:nvPr/>
        </p:nvSpPr>
        <p:spPr>
          <a:xfrm>
            <a:off x="2920514" y="643460"/>
            <a:ext cx="5740885" cy="557107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08" name="Title 1"/>
          <p:cNvSpPr txBox="1">
            <a:spLocks noGrp="1"/>
          </p:cNvSpPr>
          <p:nvPr>
            <p:ph type="title"/>
          </p:nvPr>
        </p:nvSpPr>
        <p:spPr>
          <a:xfrm>
            <a:off x="3164852" y="4735774"/>
            <a:ext cx="5255248" cy="1245733"/>
          </a:xfrm>
          <a:prstGeom prst="rect">
            <a:avLst/>
          </a:prstGeom>
        </p:spPr>
        <p:txBody>
          <a:bodyPr anchor="t"/>
          <a:lstStyle>
            <a:lvl1pPr algn="l">
              <a:defRPr sz="5000" spc="100"/>
            </a:lvl1pPr>
          </a:lstStyle>
          <a:p>
            <a:r>
              <a:t>Team 80</a:t>
            </a:r>
          </a:p>
        </p:txBody>
      </p:sp>
      <p:sp>
        <p:nvSpPr>
          <p:cNvPr id="209" name="Freeform 18"/>
          <p:cNvSpPr/>
          <p:nvPr/>
        </p:nvSpPr>
        <p:spPr>
          <a:xfrm rot="5400000">
            <a:off x="-1123435" y="2290354"/>
            <a:ext cx="5571071" cy="2277285"/>
          </a:xfrm>
          <a:custGeom>
            <a:avLst/>
            <a:gdLst/>
            <a:ahLst/>
            <a:cxnLst>
              <a:cxn ang="0">
                <a:pos x="wd2" y="hd2"/>
              </a:cxn>
              <a:cxn ang="5400000">
                <a:pos x="wd2" y="hd2"/>
              </a:cxn>
              <a:cxn ang="10800000">
                <a:pos x="wd2" y="hd2"/>
              </a:cxn>
              <a:cxn ang="16200000">
                <a:pos x="wd2" y="hd2"/>
              </a:cxn>
            </a:cxnLst>
            <a:rect l="0" t="0" r="r" b="b"/>
            <a:pathLst>
              <a:path w="21600" h="21600" extrusionOk="0">
                <a:moveTo>
                  <a:pt x="19254" y="4609"/>
                </a:moveTo>
                <a:cubicBezTo>
                  <a:pt x="19459" y="6571"/>
                  <a:pt x="20289" y="8127"/>
                  <a:pt x="21352" y="8556"/>
                </a:cubicBezTo>
                <a:cubicBezTo>
                  <a:pt x="21146" y="6593"/>
                  <a:pt x="20316" y="5037"/>
                  <a:pt x="19254" y="4609"/>
                </a:cubicBezTo>
                <a:close/>
                <a:moveTo>
                  <a:pt x="19254" y="16901"/>
                </a:moveTo>
                <a:cubicBezTo>
                  <a:pt x="19459" y="18864"/>
                  <a:pt x="20289" y="20420"/>
                  <a:pt x="21352" y="20848"/>
                </a:cubicBezTo>
                <a:cubicBezTo>
                  <a:pt x="21146" y="18886"/>
                  <a:pt x="20316" y="17330"/>
                  <a:pt x="19254" y="16901"/>
                </a:cubicBezTo>
                <a:close/>
                <a:moveTo>
                  <a:pt x="19254" y="14737"/>
                </a:moveTo>
                <a:cubicBezTo>
                  <a:pt x="20316" y="14312"/>
                  <a:pt x="21146" y="12768"/>
                  <a:pt x="21352" y="10821"/>
                </a:cubicBezTo>
                <a:cubicBezTo>
                  <a:pt x="20289" y="11246"/>
                  <a:pt x="19459" y="12790"/>
                  <a:pt x="19254" y="14737"/>
                </a:cubicBezTo>
                <a:close/>
                <a:moveTo>
                  <a:pt x="18700" y="3646"/>
                </a:moveTo>
                <a:lnTo>
                  <a:pt x="18702" y="3563"/>
                </a:lnTo>
                <a:lnTo>
                  <a:pt x="18704" y="3563"/>
                </a:lnTo>
                <a:lnTo>
                  <a:pt x="18704" y="3560"/>
                </a:lnTo>
                <a:lnTo>
                  <a:pt x="18770" y="3571"/>
                </a:lnTo>
                <a:cubicBezTo>
                  <a:pt x="18895" y="3575"/>
                  <a:pt x="19019" y="3597"/>
                  <a:pt x="19139" y="3637"/>
                </a:cubicBezTo>
                <a:cubicBezTo>
                  <a:pt x="19161" y="3634"/>
                  <a:pt x="19181" y="3641"/>
                  <a:pt x="19202" y="3648"/>
                </a:cubicBezTo>
                <a:lnTo>
                  <a:pt x="19202" y="3657"/>
                </a:lnTo>
                <a:cubicBezTo>
                  <a:pt x="20241" y="3979"/>
                  <a:pt x="21112" y="5204"/>
                  <a:pt x="21564" y="6875"/>
                </a:cubicBezTo>
                <a:lnTo>
                  <a:pt x="21600" y="7040"/>
                </a:lnTo>
                <a:lnTo>
                  <a:pt x="21600" y="9551"/>
                </a:lnTo>
                <a:lnTo>
                  <a:pt x="21467" y="9528"/>
                </a:lnTo>
                <a:cubicBezTo>
                  <a:pt x="21445" y="9531"/>
                  <a:pt x="21424" y="9524"/>
                  <a:pt x="21404" y="9517"/>
                </a:cubicBezTo>
                <a:lnTo>
                  <a:pt x="21403" y="9508"/>
                </a:lnTo>
                <a:cubicBezTo>
                  <a:pt x="20018" y="9078"/>
                  <a:pt x="18932" y="7044"/>
                  <a:pt x="18738" y="4488"/>
                </a:cubicBezTo>
                <a:cubicBezTo>
                  <a:pt x="18738" y="4487"/>
                  <a:pt x="18737" y="4487"/>
                  <a:pt x="18736" y="4487"/>
                </a:cubicBezTo>
                <a:lnTo>
                  <a:pt x="18734" y="4439"/>
                </a:lnTo>
                <a:cubicBezTo>
                  <a:pt x="18715" y="4220"/>
                  <a:pt x="18705" y="3996"/>
                  <a:pt x="18705" y="3769"/>
                </a:cubicBezTo>
                <a:cubicBezTo>
                  <a:pt x="18700" y="3728"/>
                  <a:pt x="18700" y="3687"/>
                  <a:pt x="18700" y="3646"/>
                </a:cubicBezTo>
                <a:close/>
                <a:moveTo>
                  <a:pt x="18700" y="15938"/>
                </a:moveTo>
                <a:lnTo>
                  <a:pt x="18702" y="15855"/>
                </a:lnTo>
                <a:lnTo>
                  <a:pt x="18704" y="15856"/>
                </a:lnTo>
                <a:lnTo>
                  <a:pt x="18704" y="15852"/>
                </a:lnTo>
                <a:lnTo>
                  <a:pt x="18770" y="15864"/>
                </a:lnTo>
                <a:cubicBezTo>
                  <a:pt x="18895" y="15868"/>
                  <a:pt x="19019" y="15889"/>
                  <a:pt x="19139" y="15929"/>
                </a:cubicBezTo>
                <a:cubicBezTo>
                  <a:pt x="19161" y="15926"/>
                  <a:pt x="19181" y="15933"/>
                  <a:pt x="19202" y="15941"/>
                </a:cubicBezTo>
                <a:lnTo>
                  <a:pt x="19202" y="15949"/>
                </a:lnTo>
                <a:cubicBezTo>
                  <a:pt x="20241" y="16272"/>
                  <a:pt x="21112" y="17496"/>
                  <a:pt x="21564" y="19167"/>
                </a:cubicBezTo>
                <a:lnTo>
                  <a:pt x="21600" y="19333"/>
                </a:lnTo>
                <a:lnTo>
                  <a:pt x="21600" y="21600"/>
                </a:lnTo>
                <a:lnTo>
                  <a:pt x="20972" y="21600"/>
                </a:lnTo>
                <a:lnTo>
                  <a:pt x="20899" y="21566"/>
                </a:lnTo>
                <a:cubicBezTo>
                  <a:pt x="19760" y="20854"/>
                  <a:pt x="18908" y="19017"/>
                  <a:pt x="18738" y="16780"/>
                </a:cubicBezTo>
                <a:cubicBezTo>
                  <a:pt x="18738" y="16780"/>
                  <a:pt x="18737" y="16780"/>
                  <a:pt x="18736" y="16780"/>
                </a:cubicBezTo>
                <a:lnTo>
                  <a:pt x="18734" y="16731"/>
                </a:lnTo>
                <a:cubicBezTo>
                  <a:pt x="18715" y="16512"/>
                  <a:pt x="18705" y="16288"/>
                  <a:pt x="18705" y="16061"/>
                </a:cubicBezTo>
                <a:cubicBezTo>
                  <a:pt x="18700" y="16020"/>
                  <a:pt x="18700" y="15979"/>
                  <a:pt x="18700" y="15938"/>
                </a:cubicBezTo>
                <a:close/>
                <a:moveTo>
                  <a:pt x="18700" y="3400"/>
                </a:moveTo>
                <a:cubicBezTo>
                  <a:pt x="18700" y="3359"/>
                  <a:pt x="18700" y="3318"/>
                  <a:pt x="18705" y="3278"/>
                </a:cubicBezTo>
                <a:cubicBezTo>
                  <a:pt x="18705" y="3053"/>
                  <a:pt x="18715" y="2831"/>
                  <a:pt x="18734" y="2613"/>
                </a:cubicBezTo>
                <a:lnTo>
                  <a:pt x="18736" y="2565"/>
                </a:lnTo>
                <a:cubicBezTo>
                  <a:pt x="18737" y="2565"/>
                  <a:pt x="18738" y="2565"/>
                  <a:pt x="18738" y="2565"/>
                </a:cubicBezTo>
                <a:cubicBezTo>
                  <a:pt x="18789" y="1901"/>
                  <a:pt x="18901" y="1273"/>
                  <a:pt x="19063" y="701"/>
                </a:cubicBezTo>
                <a:lnTo>
                  <a:pt x="19305" y="0"/>
                </a:lnTo>
                <a:lnTo>
                  <a:pt x="19956" y="0"/>
                </a:lnTo>
                <a:lnTo>
                  <a:pt x="19692" y="555"/>
                </a:lnTo>
                <a:cubicBezTo>
                  <a:pt x="19479" y="1112"/>
                  <a:pt x="19327" y="1753"/>
                  <a:pt x="19254" y="2444"/>
                </a:cubicBezTo>
                <a:cubicBezTo>
                  <a:pt x="19961" y="2162"/>
                  <a:pt x="20564" y="1384"/>
                  <a:pt x="20949" y="321"/>
                </a:cubicBezTo>
                <a:lnTo>
                  <a:pt x="21035" y="0"/>
                </a:lnTo>
                <a:lnTo>
                  <a:pt x="21600" y="0"/>
                </a:lnTo>
                <a:lnTo>
                  <a:pt x="21600" y="30"/>
                </a:lnTo>
                <a:lnTo>
                  <a:pt x="21409" y="693"/>
                </a:lnTo>
                <a:cubicBezTo>
                  <a:pt x="20931" y="2095"/>
                  <a:pt x="20134" y="3102"/>
                  <a:pt x="19202" y="3389"/>
                </a:cubicBezTo>
                <a:lnTo>
                  <a:pt x="19202" y="3398"/>
                </a:lnTo>
                <a:cubicBezTo>
                  <a:pt x="19181" y="3405"/>
                  <a:pt x="19160" y="3412"/>
                  <a:pt x="19139" y="3409"/>
                </a:cubicBezTo>
                <a:cubicBezTo>
                  <a:pt x="19019" y="3449"/>
                  <a:pt x="18895" y="3470"/>
                  <a:pt x="18770" y="3474"/>
                </a:cubicBezTo>
                <a:lnTo>
                  <a:pt x="18704" y="3485"/>
                </a:lnTo>
                <a:lnTo>
                  <a:pt x="18704" y="3482"/>
                </a:lnTo>
                <a:lnTo>
                  <a:pt x="18702" y="3482"/>
                </a:lnTo>
                <a:cubicBezTo>
                  <a:pt x="18700" y="3455"/>
                  <a:pt x="18700" y="3427"/>
                  <a:pt x="18700" y="3400"/>
                </a:cubicBezTo>
                <a:close/>
                <a:moveTo>
                  <a:pt x="18700" y="15692"/>
                </a:moveTo>
                <a:cubicBezTo>
                  <a:pt x="18700" y="15651"/>
                  <a:pt x="18700" y="15611"/>
                  <a:pt x="18705" y="15570"/>
                </a:cubicBezTo>
                <a:cubicBezTo>
                  <a:pt x="18705" y="15345"/>
                  <a:pt x="18715" y="15123"/>
                  <a:pt x="18734" y="14906"/>
                </a:cubicBezTo>
                <a:lnTo>
                  <a:pt x="18736" y="14858"/>
                </a:lnTo>
                <a:cubicBezTo>
                  <a:pt x="18737" y="14858"/>
                  <a:pt x="18738" y="14858"/>
                  <a:pt x="18738" y="14857"/>
                </a:cubicBezTo>
                <a:cubicBezTo>
                  <a:pt x="18932" y="12321"/>
                  <a:pt x="20018" y="10303"/>
                  <a:pt x="21403" y="9876"/>
                </a:cubicBezTo>
                <a:lnTo>
                  <a:pt x="21404" y="9868"/>
                </a:lnTo>
                <a:cubicBezTo>
                  <a:pt x="21424" y="9860"/>
                  <a:pt x="21445" y="9854"/>
                  <a:pt x="21467" y="9857"/>
                </a:cubicBezTo>
                <a:lnTo>
                  <a:pt x="21600" y="9833"/>
                </a:lnTo>
                <a:lnTo>
                  <a:pt x="21600" y="12325"/>
                </a:lnTo>
                <a:lnTo>
                  <a:pt x="21564" y="12489"/>
                </a:lnTo>
                <a:cubicBezTo>
                  <a:pt x="21112" y="14146"/>
                  <a:pt x="20241" y="15361"/>
                  <a:pt x="19202" y="15682"/>
                </a:cubicBezTo>
                <a:lnTo>
                  <a:pt x="19202" y="15690"/>
                </a:lnTo>
                <a:cubicBezTo>
                  <a:pt x="19181" y="15697"/>
                  <a:pt x="19160" y="15704"/>
                  <a:pt x="19139" y="15701"/>
                </a:cubicBezTo>
                <a:cubicBezTo>
                  <a:pt x="19019" y="15741"/>
                  <a:pt x="18895" y="15762"/>
                  <a:pt x="18770" y="15766"/>
                </a:cubicBezTo>
                <a:lnTo>
                  <a:pt x="18704" y="15778"/>
                </a:lnTo>
                <a:lnTo>
                  <a:pt x="18704" y="15774"/>
                </a:lnTo>
                <a:lnTo>
                  <a:pt x="18702" y="15774"/>
                </a:lnTo>
                <a:cubicBezTo>
                  <a:pt x="18700" y="15747"/>
                  <a:pt x="18700" y="15720"/>
                  <a:pt x="18700" y="15692"/>
                </a:cubicBezTo>
                <a:close/>
                <a:moveTo>
                  <a:pt x="15969" y="8556"/>
                </a:moveTo>
                <a:cubicBezTo>
                  <a:pt x="17032" y="8127"/>
                  <a:pt x="17861" y="6571"/>
                  <a:pt x="18067" y="4609"/>
                </a:cubicBezTo>
                <a:cubicBezTo>
                  <a:pt x="17004" y="5037"/>
                  <a:pt x="16175" y="6593"/>
                  <a:pt x="15969" y="8556"/>
                </a:cubicBezTo>
                <a:close/>
                <a:moveTo>
                  <a:pt x="15969" y="10821"/>
                </a:moveTo>
                <a:cubicBezTo>
                  <a:pt x="16175" y="12768"/>
                  <a:pt x="17004" y="14312"/>
                  <a:pt x="18067" y="14737"/>
                </a:cubicBezTo>
                <a:cubicBezTo>
                  <a:pt x="17861" y="12790"/>
                  <a:pt x="17032" y="11246"/>
                  <a:pt x="15969" y="10821"/>
                </a:cubicBezTo>
                <a:close/>
                <a:moveTo>
                  <a:pt x="15969" y="20848"/>
                </a:moveTo>
                <a:cubicBezTo>
                  <a:pt x="17032" y="20420"/>
                  <a:pt x="17861" y="18864"/>
                  <a:pt x="18067" y="16901"/>
                </a:cubicBezTo>
                <a:cubicBezTo>
                  <a:pt x="17004" y="17330"/>
                  <a:pt x="16175" y="18886"/>
                  <a:pt x="15969" y="20848"/>
                </a:cubicBezTo>
                <a:close/>
                <a:moveTo>
                  <a:pt x="15712" y="0"/>
                </a:moveTo>
                <a:lnTo>
                  <a:pt x="16286" y="0"/>
                </a:lnTo>
                <a:lnTo>
                  <a:pt x="16372" y="321"/>
                </a:lnTo>
                <a:cubicBezTo>
                  <a:pt x="16756" y="1384"/>
                  <a:pt x="17360" y="2162"/>
                  <a:pt x="18067" y="2444"/>
                </a:cubicBezTo>
                <a:cubicBezTo>
                  <a:pt x="17994" y="1753"/>
                  <a:pt x="17842" y="1112"/>
                  <a:pt x="17629" y="555"/>
                </a:cubicBezTo>
                <a:lnTo>
                  <a:pt x="17365" y="0"/>
                </a:lnTo>
                <a:lnTo>
                  <a:pt x="18016" y="0"/>
                </a:lnTo>
                <a:lnTo>
                  <a:pt x="18257" y="701"/>
                </a:lnTo>
                <a:cubicBezTo>
                  <a:pt x="18420" y="1273"/>
                  <a:pt x="18532" y="1901"/>
                  <a:pt x="18583" y="2565"/>
                </a:cubicBezTo>
                <a:cubicBezTo>
                  <a:pt x="18583" y="2565"/>
                  <a:pt x="18584" y="2565"/>
                  <a:pt x="18585" y="2565"/>
                </a:cubicBezTo>
                <a:lnTo>
                  <a:pt x="18587" y="2613"/>
                </a:lnTo>
                <a:cubicBezTo>
                  <a:pt x="18606" y="2831"/>
                  <a:pt x="18616" y="3053"/>
                  <a:pt x="18615" y="3278"/>
                </a:cubicBezTo>
                <a:cubicBezTo>
                  <a:pt x="18621" y="3318"/>
                  <a:pt x="18621" y="3359"/>
                  <a:pt x="18621" y="3400"/>
                </a:cubicBezTo>
                <a:cubicBezTo>
                  <a:pt x="18621" y="3427"/>
                  <a:pt x="18621" y="3455"/>
                  <a:pt x="18618" y="3482"/>
                </a:cubicBezTo>
                <a:lnTo>
                  <a:pt x="18617" y="3482"/>
                </a:lnTo>
                <a:lnTo>
                  <a:pt x="18616" y="3485"/>
                </a:lnTo>
                <a:lnTo>
                  <a:pt x="18550" y="3474"/>
                </a:lnTo>
                <a:cubicBezTo>
                  <a:pt x="18425" y="3470"/>
                  <a:pt x="18302" y="3449"/>
                  <a:pt x="18182" y="3409"/>
                </a:cubicBezTo>
                <a:cubicBezTo>
                  <a:pt x="18160" y="3412"/>
                  <a:pt x="18140" y="3405"/>
                  <a:pt x="18119" y="3398"/>
                </a:cubicBezTo>
                <a:lnTo>
                  <a:pt x="18119" y="3389"/>
                </a:lnTo>
                <a:cubicBezTo>
                  <a:pt x="17186" y="3102"/>
                  <a:pt x="16390" y="2095"/>
                  <a:pt x="15912" y="693"/>
                </a:cubicBezTo>
                <a:close/>
                <a:moveTo>
                  <a:pt x="15424" y="21600"/>
                </a:moveTo>
                <a:lnTo>
                  <a:pt x="15449" y="21018"/>
                </a:lnTo>
                <a:lnTo>
                  <a:pt x="15451" y="20970"/>
                </a:lnTo>
                <a:cubicBezTo>
                  <a:pt x="15452" y="20970"/>
                  <a:pt x="15453" y="20970"/>
                  <a:pt x="15453" y="20970"/>
                </a:cubicBezTo>
                <a:cubicBezTo>
                  <a:pt x="15648" y="18413"/>
                  <a:pt x="16733" y="16379"/>
                  <a:pt x="18119" y="15949"/>
                </a:cubicBezTo>
                <a:lnTo>
                  <a:pt x="18119" y="15941"/>
                </a:lnTo>
                <a:cubicBezTo>
                  <a:pt x="18140" y="15933"/>
                  <a:pt x="18160" y="15926"/>
                  <a:pt x="18182" y="15929"/>
                </a:cubicBezTo>
                <a:cubicBezTo>
                  <a:pt x="18302" y="15889"/>
                  <a:pt x="18425" y="15868"/>
                  <a:pt x="18550" y="15864"/>
                </a:cubicBezTo>
                <a:lnTo>
                  <a:pt x="18616" y="15852"/>
                </a:lnTo>
                <a:lnTo>
                  <a:pt x="18617" y="15856"/>
                </a:lnTo>
                <a:lnTo>
                  <a:pt x="18618" y="15855"/>
                </a:lnTo>
                <a:lnTo>
                  <a:pt x="18621" y="15938"/>
                </a:lnTo>
                <a:cubicBezTo>
                  <a:pt x="18621" y="15979"/>
                  <a:pt x="18621" y="16020"/>
                  <a:pt x="18615" y="16061"/>
                </a:cubicBezTo>
                <a:cubicBezTo>
                  <a:pt x="18616" y="16288"/>
                  <a:pt x="18606" y="16512"/>
                  <a:pt x="18587" y="16731"/>
                </a:cubicBezTo>
                <a:lnTo>
                  <a:pt x="18585" y="16780"/>
                </a:lnTo>
                <a:cubicBezTo>
                  <a:pt x="18584" y="16780"/>
                  <a:pt x="18583" y="16780"/>
                  <a:pt x="18583" y="16780"/>
                </a:cubicBezTo>
                <a:cubicBezTo>
                  <a:pt x="18413" y="19017"/>
                  <a:pt x="17561" y="20854"/>
                  <a:pt x="16422" y="21566"/>
                </a:cubicBezTo>
                <a:lnTo>
                  <a:pt x="16349" y="21600"/>
                </a:lnTo>
                <a:close/>
                <a:moveTo>
                  <a:pt x="15415" y="9519"/>
                </a:moveTo>
                <a:cubicBezTo>
                  <a:pt x="15415" y="9478"/>
                  <a:pt x="15416" y="9437"/>
                  <a:pt x="15421" y="9396"/>
                </a:cubicBezTo>
                <a:cubicBezTo>
                  <a:pt x="15420" y="9169"/>
                  <a:pt x="15430" y="8945"/>
                  <a:pt x="15449" y="8726"/>
                </a:cubicBezTo>
                <a:lnTo>
                  <a:pt x="15451" y="8678"/>
                </a:lnTo>
                <a:cubicBezTo>
                  <a:pt x="15452" y="8678"/>
                  <a:pt x="15453" y="8678"/>
                  <a:pt x="15453" y="8677"/>
                </a:cubicBezTo>
                <a:cubicBezTo>
                  <a:pt x="15648" y="6121"/>
                  <a:pt x="16733" y="4087"/>
                  <a:pt x="18119" y="3657"/>
                </a:cubicBezTo>
                <a:lnTo>
                  <a:pt x="18119" y="3648"/>
                </a:lnTo>
                <a:cubicBezTo>
                  <a:pt x="18140" y="3641"/>
                  <a:pt x="18160" y="3634"/>
                  <a:pt x="18182" y="3637"/>
                </a:cubicBezTo>
                <a:cubicBezTo>
                  <a:pt x="18302" y="3597"/>
                  <a:pt x="18425" y="3575"/>
                  <a:pt x="18550" y="3571"/>
                </a:cubicBezTo>
                <a:lnTo>
                  <a:pt x="18616" y="3560"/>
                </a:lnTo>
                <a:lnTo>
                  <a:pt x="18617" y="3563"/>
                </a:lnTo>
                <a:lnTo>
                  <a:pt x="18618" y="3563"/>
                </a:lnTo>
                <a:lnTo>
                  <a:pt x="18621" y="3646"/>
                </a:lnTo>
                <a:cubicBezTo>
                  <a:pt x="18621" y="3687"/>
                  <a:pt x="18621" y="3728"/>
                  <a:pt x="18615" y="3769"/>
                </a:cubicBezTo>
                <a:cubicBezTo>
                  <a:pt x="18616" y="3996"/>
                  <a:pt x="18606" y="4220"/>
                  <a:pt x="18587" y="4439"/>
                </a:cubicBezTo>
                <a:lnTo>
                  <a:pt x="18585" y="4487"/>
                </a:lnTo>
                <a:cubicBezTo>
                  <a:pt x="18584" y="4487"/>
                  <a:pt x="18583" y="4487"/>
                  <a:pt x="18583" y="4488"/>
                </a:cubicBezTo>
                <a:cubicBezTo>
                  <a:pt x="18388" y="7044"/>
                  <a:pt x="17303" y="9078"/>
                  <a:pt x="15917" y="9508"/>
                </a:cubicBezTo>
                <a:lnTo>
                  <a:pt x="15917" y="9517"/>
                </a:lnTo>
                <a:cubicBezTo>
                  <a:pt x="15896" y="9524"/>
                  <a:pt x="15876" y="9531"/>
                  <a:pt x="15854" y="9528"/>
                </a:cubicBezTo>
                <a:cubicBezTo>
                  <a:pt x="15734" y="9568"/>
                  <a:pt x="15611" y="9590"/>
                  <a:pt x="15486" y="9593"/>
                </a:cubicBezTo>
                <a:lnTo>
                  <a:pt x="15420" y="9605"/>
                </a:lnTo>
                <a:lnTo>
                  <a:pt x="15419" y="9602"/>
                </a:lnTo>
                <a:lnTo>
                  <a:pt x="15418" y="9602"/>
                </a:lnTo>
                <a:cubicBezTo>
                  <a:pt x="15415" y="9574"/>
                  <a:pt x="15415" y="9547"/>
                  <a:pt x="15415" y="9519"/>
                </a:cubicBezTo>
                <a:close/>
                <a:moveTo>
                  <a:pt x="15415" y="9865"/>
                </a:moveTo>
                <a:lnTo>
                  <a:pt x="15418" y="9783"/>
                </a:lnTo>
                <a:lnTo>
                  <a:pt x="15419" y="9783"/>
                </a:lnTo>
                <a:lnTo>
                  <a:pt x="15420" y="9780"/>
                </a:lnTo>
                <a:lnTo>
                  <a:pt x="15486" y="9791"/>
                </a:lnTo>
                <a:cubicBezTo>
                  <a:pt x="15611" y="9795"/>
                  <a:pt x="15734" y="9817"/>
                  <a:pt x="15854" y="9857"/>
                </a:cubicBezTo>
                <a:cubicBezTo>
                  <a:pt x="15876" y="9854"/>
                  <a:pt x="15896" y="9860"/>
                  <a:pt x="15917" y="9868"/>
                </a:cubicBezTo>
                <a:lnTo>
                  <a:pt x="15917" y="9876"/>
                </a:lnTo>
                <a:cubicBezTo>
                  <a:pt x="17303" y="10303"/>
                  <a:pt x="18388" y="12321"/>
                  <a:pt x="18583" y="14857"/>
                </a:cubicBezTo>
                <a:cubicBezTo>
                  <a:pt x="18583" y="14858"/>
                  <a:pt x="18584" y="14858"/>
                  <a:pt x="18585" y="14858"/>
                </a:cubicBezTo>
                <a:lnTo>
                  <a:pt x="18587" y="14906"/>
                </a:lnTo>
                <a:cubicBezTo>
                  <a:pt x="18606" y="15123"/>
                  <a:pt x="18616" y="15345"/>
                  <a:pt x="18615" y="15570"/>
                </a:cubicBezTo>
                <a:cubicBezTo>
                  <a:pt x="18621" y="15611"/>
                  <a:pt x="18621" y="15651"/>
                  <a:pt x="18621" y="15692"/>
                </a:cubicBezTo>
                <a:cubicBezTo>
                  <a:pt x="18621" y="15720"/>
                  <a:pt x="18621" y="15747"/>
                  <a:pt x="18618" y="15774"/>
                </a:cubicBezTo>
                <a:lnTo>
                  <a:pt x="18617" y="15774"/>
                </a:lnTo>
                <a:lnTo>
                  <a:pt x="18616" y="15778"/>
                </a:lnTo>
                <a:lnTo>
                  <a:pt x="18550" y="15766"/>
                </a:lnTo>
                <a:cubicBezTo>
                  <a:pt x="18425" y="15762"/>
                  <a:pt x="18302" y="15741"/>
                  <a:pt x="18182" y="15701"/>
                </a:cubicBezTo>
                <a:cubicBezTo>
                  <a:pt x="18160" y="15704"/>
                  <a:pt x="18140" y="15697"/>
                  <a:pt x="18119" y="15690"/>
                </a:cubicBezTo>
                <a:lnTo>
                  <a:pt x="18119" y="15682"/>
                </a:lnTo>
                <a:cubicBezTo>
                  <a:pt x="16733" y="15255"/>
                  <a:pt x="15648" y="13237"/>
                  <a:pt x="15453" y="10700"/>
                </a:cubicBezTo>
                <a:cubicBezTo>
                  <a:pt x="15453" y="10700"/>
                  <a:pt x="15452" y="10700"/>
                  <a:pt x="15451" y="10700"/>
                </a:cubicBezTo>
                <a:lnTo>
                  <a:pt x="15449" y="10652"/>
                </a:lnTo>
                <a:cubicBezTo>
                  <a:pt x="15430" y="10435"/>
                  <a:pt x="15420" y="10213"/>
                  <a:pt x="15421" y="9987"/>
                </a:cubicBezTo>
                <a:cubicBezTo>
                  <a:pt x="15416" y="9947"/>
                  <a:pt x="15415" y="9906"/>
                  <a:pt x="15415" y="9865"/>
                </a:cubicBezTo>
                <a:close/>
                <a:moveTo>
                  <a:pt x="12719" y="4609"/>
                </a:moveTo>
                <a:cubicBezTo>
                  <a:pt x="12925" y="6571"/>
                  <a:pt x="13754" y="8127"/>
                  <a:pt x="14817" y="8556"/>
                </a:cubicBezTo>
                <a:cubicBezTo>
                  <a:pt x="14611" y="6593"/>
                  <a:pt x="13782" y="5037"/>
                  <a:pt x="12719" y="4609"/>
                </a:cubicBezTo>
                <a:close/>
                <a:moveTo>
                  <a:pt x="12719" y="16901"/>
                </a:moveTo>
                <a:cubicBezTo>
                  <a:pt x="12925" y="18864"/>
                  <a:pt x="13754" y="20420"/>
                  <a:pt x="14817" y="20848"/>
                </a:cubicBezTo>
                <a:cubicBezTo>
                  <a:pt x="14611" y="18886"/>
                  <a:pt x="13782" y="17330"/>
                  <a:pt x="12719" y="16901"/>
                </a:cubicBezTo>
                <a:close/>
                <a:moveTo>
                  <a:pt x="12719" y="14737"/>
                </a:moveTo>
                <a:cubicBezTo>
                  <a:pt x="13782" y="14312"/>
                  <a:pt x="14611" y="12768"/>
                  <a:pt x="14817" y="10821"/>
                </a:cubicBezTo>
                <a:cubicBezTo>
                  <a:pt x="13754" y="11246"/>
                  <a:pt x="12925" y="12790"/>
                  <a:pt x="12719" y="14737"/>
                </a:cubicBezTo>
                <a:close/>
                <a:moveTo>
                  <a:pt x="12165" y="3646"/>
                </a:moveTo>
                <a:lnTo>
                  <a:pt x="12167" y="3563"/>
                </a:lnTo>
                <a:lnTo>
                  <a:pt x="12169" y="3563"/>
                </a:lnTo>
                <a:lnTo>
                  <a:pt x="12169" y="3560"/>
                </a:lnTo>
                <a:lnTo>
                  <a:pt x="12235" y="3571"/>
                </a:lnTo>
                <a:cubicBezTo>
                  <a:pt x="12361" y="3575"/>
                  <a:pt x="12484" y="3597"/>
                  <a:pt x="12604" y="3637"/>
                </a:cubicBezTo>
                <a:cubicBezTo>
                  <a:pt x="12626" y="3634"/>
                  <a:pt x="12646" y="3641"/>
                  <a:pt x="12667" y="3648"/>
                </a:cubicBezTo>
                <a:lnTo>
                  <a:pt x="12667" y="3657"/>
                </a:lnTo>
                <a:cubicBezTo>
                  <a:pt x="14053" y="4087"/>
                  <a:pt x="15138" y="6121"/>
                  <a:pt x="15333" y="8677"/>
                </a:cubicBezTo>
                <a:cubicBezTo>
                  <a:pt x="15333" y="8678"/>
                  <a:pt x="15334" y="8678"/>
                  <a:pt x="15334" y="8678"/>
                </a:cubicBezTo>
                <a:lnTo>
                  <a:pt x="15337" y="8726"/>
                </a:lnTo>
                <a:cubicBezTo>
                  <a:pt x="15356" y="8945"/>
                  <a:pt x="15366" y="9169"/>
                  <a:pt x="15365" y="9396"/>
                </a:cubicBezTo>
                <a:cubicBezTo>
                  <a:pt x="15370" y="9437"/>
                  <a:pt x="15371" y="9478"/>
                  <a:pt x="15371" y="9519"/>
                </a:cubicBezTo>
                <a:cubicBezTo>
                  <a:pt x="15371" y="9547"/>
                  <a:pt x="15371" y="9574"/>
                  <a:pt x="15368" y="9602"/>
                </a:cubicBezTo>
                <a:lnTo>
                  <a:pt x="15366" y="9602"/>
                </a:lnTo>
                <a:lnTo>
                  <a:pt x="15366" y="9605"/>
                </a:lnTo>
                <a:lnTo>
                  <a:pt x="15300" y="9593"/>
                </a:lnTo>
                <a:cubicBezTo>
                  <a:pt x="15175" y="9590"/>
                  <a:pt x="15052" y="9568"/>
                  <a:pt x="14932" y="9528"/>
                </a:cubicBezTo>
                <a:cubicBezTo>
                  <a:pt x="14910" y="9531"/>
                  <a:pt x="14890" y="9524"/>
                  <a:pt x="14869" y="9517"/>
                </a:cubicBezTo>
                <a:lnTo>
                  <a:pt x="14869" y="9508"/>
                </a:lnTo>
                <a:cubicBezTo>
                  <a:pt x="13483" y="9078"/>
                  <a:pt x="12397" y="7044"/>
                  <a:pt x="12203" y="4488"/>
                </a:cubicBezTo>
                <a:cubicBezTo>
                  <a:pt x="12203" y="4487"/>
                  <a:pt x="12202" y="4487"/>
                  <a:pt x="12201" y="4487"/>
                </a:cubicBezTo>
                <a:lnTo>
                  <a:pt x="12199" y="4439"/>
                </a:lnTo>
                <a:cubicBezTo>
                  <a:pt x="12180" y="4220"/>
                  <a:pt x="12170" y="3996"/>
                  <a:pt x="12170" y="3769"/>
                </a:cubicBezTo>
                <a:cubicBezTo>
                  <a:pt x="12165" y="3728"/>
                  <a:pt x="12165" y="3687"/>
                  <a:pt x="12165" y="3646"/>
                </a:cubicBezTo>
                <a:close/>
                <a:moveTo>
                  <a:pt x="12165" y="15938"/>
                </a:moveTo>
                <a:lnTo>
                  <a:pt x="12167" y="15855"/>
                </a:lnTo>
                <a:lnTo>
                  <a:pt x="12169" y="15856"/>
                </a:lnTo>
                <a:lnTo>
                  <a:pt x="12169" y="15852"/>
                </a:lnTo>
                <a:lnTo>
                  <a:pt x="12235" y="15864"/>
                </a:lnTo>
                <a:cubicBezTo>
                  <a:pt x="12361" y="15868"/>
                  <a:pt x="12484" y="15889"/>
                  <a:pt x="12604" y="15929"/>
                </a:cubicBezTo>
                <a:cubicBezTo>
                  <a:pt x="12626" y="15926"/>
                  <a:pt x="12646" y="15933"/>
                  <a:pt x="12667" y="15941"/>
                </a:cubicBezTo>
                <a:lnTo>
                  <a:pt x="12667" y="15949"/>
                </a:lnTo>
                <a:cubicBezTo>
                  <a:pt x="14053" y="16379"/>
                  <a:pt x="15138" y="18413"/>
                  <a:pt x="15333" y="20970"/>
                </a:cubicBezTo>
                <a:cubicBezTo>
                  <a:pt x="15333" y="20970"/>
                  <a:pt x="15334" y="20970"/>
                  <a:pt x="15334" y="20970"/>
                </a:cubicBezTo>
                <a:lnTo>
                  <a:pt x="15337" y="21018"/>
                </a:lnTo>
                <a:lnTo>
                  <a:pt x="15362" y="21600"/>
                </a:lnTo>
                <a:lnTo>
                  <a:pt x="14437" y="21600"/>
                </a:lnTo>
                <a:lnTo>
                  <a:pt x="14364" y="21566"/>
                </a:lnTo>
                <a:cubicBezTo>
                  <a:pt x="13225" y="20854"/>
                  <a:pt x="12373" y="19017"/>
                  <a:pt x="12203" y="16780"/>
                </a:cubicBezTo>
                <a:cubicBezTo>
                  <a:pt x="12203" y="16780"/>
                  <a:pt x="12202" y="16780"/>
                  <a:pt x="12201" y="16780"/>
                </a:cubicBezTo>
                <a:lnTo>
                  <a:pt x="12199" y="16731"/>
                </a:lnTo>
                <a:cubicBezTo>
                  <a:pt x="12180" y="16512"/>
                  <a:pt x="12170" y="16288"/>
                  <a:pt x="12170" y="16061"/>
                </a:cubicBezTo>
                <a:cubicBezTo>
                  <a:pt x="12165" y="16020"/>
                  <a:pt x="12165" y="15979"/>
                  <a:pt x="12165" y="15938"/>
                </a:cubicBezTo>
                <a:close/>
                <a:moveTo>
                  <a:pt x="12165" y="3400"/>
                </a:moveTo>
                <a:cubicBezTo>
                  <a:pt x="12165" y="3359"/>
                  <a:pt x="12165" y="3318"/>
                  <a:pt x="12170" y="3278"/>
                </a:cubicBezTo>
                <a:cubicBezTo>
                  <a:pt x="12170" y="3053"/>
                  <a:pt x="12180" y="2831"/>
                  <a:pt x="12199" y="2613"/>
                </a:cubicBezTo>
                <a:lnTo>
                  <a:pt x="12201" y="2565"/>
                </a:lnTo>
                <a:cubicBezTo>
                  <a:pt x="12202" y="2565"/>
                  <a:pt x="12203" y="2565"/>
                  <a:pt x="12203" y="2565"/>
                </a:cubicBezTo>
                <a:cubicBezTo>
                  <a:pt x="12254" y="1901"/>
                  <a:pt x="12366" y="1273"/>
                  <a:pt x="12529" y="701"/>
                </a:cubicBezTo>
                <a:lnTo>
                  <a:pt x="12770" y="0"/>
                </a:lnTo>
                <a:lnTo>
                  <a:pt x="13421" y="0"/>
                </a:lnTo>
                <a:lnTo>
                  <a:pt x="13157" y="555"/>
                </a:lnTo>
                <a:cubicBezTo>
                  <a:pt x="12944" y="1112"/>
                  <a:pt x="12792" y="1753"/>
                  <a:pt x="12719" y="2444"/>
                </a:cubicBezTo>
                <a:cubicBezTo>
                  <a:pt x="13426" y="2162"/>
                  <a:pt x="14029" y="1384"/>
                  <a:pt x="14414" y="321"/>
                </a:cubicBezTo>
                <a:lnTo>
                  <a:pt x="14500" y="0"/>
                </a:lnTo>
                <a:lnTo>
                  <a:pt x="15074" y="0"/>
                </a:lnTo>
                <a:lnTo>
                  <a:pt x="14874" y="693"/>
                </a:lnTo>
                <a:cubicBezTo>
                  <a:pt x="14396" y="2095"/>
                  <a:pt x="13599" y="3102"/>
                  <a:pt x="12667" y="3389"/>
                </a:cubicBezTo>
                <a:lnTo>
                  <a:pt x="12667" y="3398"/>
                </a:lnTo>
                <a:cubicBezTo>
                  <a:pt x="12646" y="3405"/>
                  <a:pt x="12626" y="3412"/>
                  <a:pt x="12604" y="3409"/>
                </a:cubicBezTo>
                <a:cubicBezTo>
                  <a:pt x="12484" y="3449"/>
                  <a:pt x="12361" y="3470"/>
                  <a:pt x="12236" y="3474"/>
                </a:cubicBezTo>
                <a:lnTo>
                  <a:pt x="12169" y="3485"/>
                </a:lnTo>
                <a:lnTo>
                  <a:pt x="12169" y="3482"/>
                </a:lnTo>
                <a:lnTo>
                  <a:pt x="12167" y="3482"/>
                </a:lnTo>
                <a:cubicBezTo>
                  <a:pt x="12165" y="3455"/>
                  <a:pt x="12165" y="3427"/>
                  <a:pt x="12165" y="3400"/>
                </a:cubicBezTo>
                <a:close/>
                <a:moveTo>
                  <a:pt x="12165" y="15692"/>
                </a:moveTo>
                <a:cubicBezTo>
                  <a:pt x="12165" y="15651"/>
                  <a:pt x="12165" y="15611"/>
                  <a:pt x="12170" y="15570"/>
                </a:cubicBezTo>
                <a:cubicBezTo>
                  <a:pt x="12170" y="15345"/>
                  <a:pt x="12180" y="15123"/>
                  <a:pt x="12199" y="14906"/>
                </a:cubicBezTo>
                <a:lnTo>
                  <a:pt x="12201" y="14858"/>
                </a:lnTo>
                <a:cubicBezTo>
                  <a:pt x="12202" y="14858"/>
                  <a:pt x="12203" y="14858"/>
                  <a:pt x="12203" y="14857"/>
                </a:cubicBezTo>
                <a:cubicBezTo>
                  <a:pt x="12397" y="12321"/>
                  <a:pt x="13483" y="10303"/>
                  <a:pt x="14869" y="9876"/>
                </a:cubicBezTo>
                <a:lnTo>
                  <a:pt x="14869" y="9868"/>
                </a:lnTo>
                <a:cubicBezTo>
                  <a:pt x="14890" y="9860"/>
                  <a:pt x="14910" y="9854"/>
                  <a:pt x="14932" y="9857"/>
                </a:cubicBezTo>
                <a:cubicBezTo>
                  <a:pt x="15052" y="9817"/>
                  <a:pt x="15175" y="9795"/>
                  <a:pt x="15300" y="9791"/>
                </a:cubicBezTo>
                <a:lnTo>
                  <a:pt x="15366" y="9780"/>
                </a:lnTo>
                <a:lnTo>
                  <a:pt x="15366" y="9783"/>
                </a:lnTo>
                <a:lnTo>
                  <a:pt x="15368" y="9783"/>
                </a:lnTo>
                <a:lnTo>
                  <a:pt x="15371" y="9865"/>
                </a:lnTo>
                <a:cubicBezTo>
                  <a:pt x="15371" y="9906"/>
                  <a:pt x="15370" y="9947"/>
                  <a:pt x="15365" y="9987"/>
                </a:cubicBezTo>
                <a:cubicBezTo>
                  <a:pt x="15366" y="10213"/>
                  <a:pt x="15356" y="10435"/>
                  <a:pt x="15337" y="10652"/>
                </a:cubicBezTo>
                <a:lnTo>
                  <a:pt x="15334" y="10700"/>
                </a:lnTo>
                <a:cubicBezTo>
                  <a:pt x="15334" y="10700"/>
                  <a:pt x="15333" y="10700"/>
                  <a:pt x="15333" y="10700"/>
                </a:cubicBezTo>
                <a:cubicBezTo>
                  <a:pt x="15138" y="13237"/>
                  <a:pt x="14053" y="15255"/>
                  <a:pt x="12667" y="15682"/>
                </a:cubicBezTo>
                <a:lnTo>
                  <a:pt x="12667" y="15690"/>
                </a:lnTo>
                <a:cubicBezTo>
                  <a:pt x="12646" y="15697"/>
                  <a:pt x="12626" y="15704"/>
                  <a:pt x="12604" y="15701"/>
                </a:cubicBezTo>
                <a:cubicBezTo>
                  <a:pt x="12484" y="15741"/>
                  <a:pt x="12361" y="15762"/>
                  <a:pt x="12236" y="15766"/>
                </a:cubicBezTo>
                <a:lnTo>
                  <a:pt x="12169" y="15778"/>
                </a:lnTo>
                <a:lnTo>
                  <a:pt x="12169" y="15774"/>
                </a:lnTo>
                <a:lnTo>
                  <a:pt x="12167" y="15774"/>
                </a:lnTo>
                <a:cubicBezTo>
                  <a:pt x="12165" y="15747"/>
                  <a:pt x="12165" y="15720"/>
                  <a:pt x="12165" y="15692"/>
                </a:cubicBezTo>
                <a:close/>
                <a:moveTo>
                  <a:pt x="9434" y="8556"/>
                </a:moveTo>
                <a:cubicBezTo>
                  <a:pt x="10497" y="8127"/>
                  <a:pt x="11327" y="6571"/>
                  <a:pt x="11532" y="4609"/>
                </a:cubicBezTo>
                <a:cubicBezTo>
                  <a:pt x="10470" y="5037"/>
                  <a:pt x="9640" y="6593"/>
                  <a:pt x="9434" y="8556"/>
                </a:cubicBezTo>
                <a:close/>
                <a:moveTo>
                  <a:pt x="9434" y="10821"/>
                </a:moveTo>
                <a:cubicBezTo>
                  <a:pt x="9640" y="12768"/>
                  <a:pt x="10470" y="14312"/>
                  <a:pt x="11532" y="14737"/>
                </a:cubicBezTo>
                <a:cubicBezTo>
                  <a:pt x="11327" y="12790"/>
                  <a:pt x="10497" y="11246"/>
                  <a:pt x="9434" y="10821"/>
                </a:cubicBezTo>
                <a:close/>
                <a:moveTo>
                  <a:pt x="9434" y="20848"/>
                </a:moveTo>
                <a:cubicBezTo>
                  <a:pt x="10497" y="20420"/>
                  <a:pt x="11327" y="18864"/>
                  <a:pt x="11532" y="16901"/>
                </a:cubicBezTo>
                <a:cubicBezTo>
                  <a:pt x="10470" y="17330"/>
                  <a:pt x="9640" y="18886"/>
                  <a:pt x="9434" y="20848"/>
                </a:cubicBezTo>
                <a:close/>
                <a:moveTo>
                  <a:pt x="9177" y="0"/>
                </a:moveTo>
                <a:lnTo>
                  <a:pt x="9751" y="0"/>
                </a:lnTo>
                <a:lnTo>
                  <a:pt x="9837" y="321"/>
                </a:lnTo>
                <a:cubicBezTo>
                  <a:pt x="10222" y="1384"/>
                  <a:pt x="10825" y="2162"/>
                  <a:pt x="11532" y="2444"/>
                </a:cubicBezTo>
                <a:cubicBezTo>
                  <a:pt x="11459" y="1753"/>
                  <a:pt x="11307" y="1112"/>
                  <a:pt x="11094" y="555"/>
                </a:cubicBezTo>
                <a:lnTo>
                  <a:pt x="10830" y="0"/>
                </a:lnTo>
                <a:lnTo>
                  <a:pt x="11481" y="0"/>
                </a:lnTo>
                <a:lnTo>
                  <a:pt x="11723" y="701"/>
                </a:lnTo>
                <a:cubicBezTo>
                  <a:pt x="11885" y="1273"/>
                  <a:pt x="11997" y="1901"/>
                  <a:pt x="12048" y="2565"/>
                </a:cubicBezTo>
                <a:cubicBezTo>
                  <a:pt x="12048" y="2565"/>
                  <a:pt x="12049" y="2565"/>
                  <a:pt x="12050" y="2565"/>
                </a:cubicBezTo>
                <a:lnTo>
                  <a:pt x="12052" y="2613"/>
                </a:lnTo>
                <a:cubicBezTo>
                  <a:pt x="12071" y="2831"/>
                  <a:pt x="12081" y="3053"/>
                  <a:pt x="12081" y="3278"/>
                </a:cubicBezTo>
                <a:cubicBezTo>
                  <a:pt x="12086" y="3318"/>
                  <a:pt x="12086" y="3359"/>
                  <a:pt x="12086" y="3400"/>
                </a:cubicBezTo>
                <a:cubicBezTo>
                  <a:pt x="12086" y="3427"/>
                  <a:pt x="12086" y="3455"/>
                  <a:pt x="12084" y="3482"/>
                </a:cubicBezTo>
                <a:lnTo>
                  <a:pt x="12082" y="3482"/>
                </a:lnTo>
                <a:lnTo>
                  <a:pt x="12082" y="3485"/>
                </a:lnTo>
                <a:lnTo>
                  <a:pt x="12016" y="3474"/>
                </a:lnTo>
                <a:cubicBezTo>
                  <a:pt x="11890" y="3470"/>
                  <a:pt x="11767" y="3449"/>
                  <a:pt x="11647" y="3409"/>
                </a:cubicBezTo>
                <a:cubicBezTo>
                  <a:pt x="11625" y="3412"/>
                  <a:pt x="11605" y="3405"/>
                  <a:pt x="11584" y="3398"/>
                </a:cubicBezTo>
                <a:lnTo>
                  <a:pt x="11584" y="3389"/>
                </a:lnTo>
                <a:cubicBezTo>
                  <a:pt x="10652" y="3102"/>
                  <a:pt x="9855" y="2095"/>
                  <a:pt x="9377" y="693"/>
                </a:cubicBezTo>
                <a:close/>
                <a:moveTo>
                  <a:pt x="8890" y="21600"/>
                </a:moveTo>
                <a:lnTo>
                  <a:pt x="8915" y="21018"/>
                </a:lnTo>
                <a:lnTo>
                  <a:pt x="8917" y="20970"/>
                </a:lnTo>
                <a:cubicBezTo>
                  <a:pt x="8917" y="20970"/>
                  <a:pt x="8918" y="20970"/>
                  <a:pt x="8919" y="20970"/>
                </a:cubicBezTo>
                <a:cubicBezTo>
                  <a:pt x="9113" y="18413"/>
                  <a:pt x="10198" y="16379"/>
                  <a:pt x="11584" y="15949"/>
                </a:cubicBezTo>
                <a:lnTo>
                  <a:pt x="11584" y="15941"/>
                </a:lnTo>
                <a:cubicBezTo>
                  <a:pt x="11605" y="15933"/>
                  <a:pt x="11625" y="15926"/>
                  <a:pt x="11647" y="15929"/>
                </a:cubicBezTo>
                <a:cubicBezTo>
                  <a:pt x="11767" y="15889"/>
                  <a:pt x="11891" y="15868"/>
                  <a:pt x="12016" y="15864"/>
                </a:cubicBezTo>
                <a:lnTo>
                  <a:pt x="12082" y="15852"/>
                </a:lnTo>
                <a:lnTo>
                  <a:pt x="12082" y="15856"/>
                </a:lnTo>
                <a:lnTo>
                  <a:pt x="12084" y="15855"/>
                </a:lnTo>
                <a:lnTo>
                  <a:pt x="12086" y="15938"/>
                </a:lnTo>
                <a:cubicBezTo>
                  <a:pt x="12086" y="15979"/>
                  <a:pt x="12086" y="16020"/>
                  <a:pt x="12081" y="16061"/>
                </a:cubicBezTo>
                <a:cubicBezTo>
                  <a:pt x="12081" y="16288"/>
                  <a:pt x="12071" y="16512"/>
                  <a:pt x="12052" y="16731"/>
                </a:cubicBezTo>
                <a:lnTo>
                  <a:pt x="12050" y="16780"/>
                </a:lnTo>
                <a:cubicBezTo>
                  <a:pt x="12049" y="16780"/>
                  <a:pt x="12048" y="16780"/>
                  <a:pt x="12048" y="16780"/>
                </a:cubicBezTo>
                <a:cubicBezTo>
                  <a:pt x="11878" y="19017"/>
                  <a:pt x="11026" y="20854"/>
                  <a:pt x="9887" y="21566"/>
                </a:cubicBezTo>
                <a:lnTo>
                  <a:pt x="9814" y="21600"/>
                </a:lnTo>
                <a:close/>
                <a:moveTo>
                  <a:pt x="8880" y="9519"/>
                </a:moveTo>
                <a:cubicBezTo>
                  <a:pt x="8880" y="9478"/>
                  <a:pt x="8881" y="9437"/>
                  <a:pt x="8886" y="9396"/>
                </a:cubicBezTo>
                <a:cubicBezTo>
                  <a:pt x="8886" y="9169"/>
                  <a:pt x="8895" y="8945"/>
                  <a:pt x="8915" y="8726"/>
                </a:cubicBezTo>
                <a:lnTo>
                  <a:pt x="8917" y="8678"/>
                </a:lnTo>
                <a:cubicBezTo>
                  <a:pt x="8917" y="8678"/>
                  <a:pt x="8918" y="8678"/>
                  <a:pt x="8919" y="8677"/>
                </a:cubicBezTo>
                <a:cubicBezTo>
                  <a:pt x="9113" y="6121"/>
                  <a:pt x="10198" y="4087"/>
                  <a:pt x="11584" y="3657"/>
                </a:cubicBezTo>
                <a:lnTo>
                  <a:pt x="11584" y="3648"/>
                </a:lnTo>
                <a:cubicBezTo>
                  <a:pt x="11605" y="3641"/>
                  <a:pt x="11625" y="3634"/>
                  <a:pt x="11647" y="3637"/>
                </a:cubicBezTo>
                <a:cubicBezTo>
                  <a:pt x="11767" y="3597"/>
                  <a:pt x="11891" y="3575"/>
                  <a:pt x="12016" y="3571"/>
                </a:cubicBezTo>
                <a:lnTo>
                  <a:pt x="12082" y="3560"/>
                </a:lnTo>
                <a:lnTo>
                  <a:pt x="12082" y="3563"/>
                </a:lnTo>
                <a:lnTo>
                  <a:pt x="12084" y="3563"/>
                </a:lnTo>
                <a:lnTo>
                  <a:pt x="12086" y="3646"/>
                </a:lnTo>
                <a:cubicBezTo>
                  <a:pt x="12086" y="3687"/>
                  <a:pt x="12086" y="3728"/>
                  <a:pt x="12081" y="3769"/>
                </a:cubicBezTo>
                <a:cubicBezTo>
                  <a:pt x="12081" y="3996"/>
                  <a:pt x="12071" y="4220"/>
                  <a:pt x="12052" y="4439"/>
                </a:cubicBezTo>
                <a:lnTo>
                  <a:pt x="12050" y="4487"/>
                </a:lnTo>
                <a:cubicBezTo>
                  <a:pt x="12049" y="4487"/>
                  <a:pt x="12048" y="4487"/>
                  <a:pt x="12048" y="4488"/>
                </a:cubicBezTo>
                <a:cubicBezTo>
                  <a:pt x="11854" y="7044"/>
                  <a:pt x="10768" y="9078"/>
                  <a:pt x="9382" y="9508"/>
                </a:cubicBezTo>
                <a:lnTo>
                  <a:pt x="9382" y="9517"/>
                </a:lnTo>
                <a:cubicBezTo>
                  <a:pt x="9361" y="9524"/>
                  <a:pt x="9341" y="9531"/>
                  <a:pt x="9319" y="9528"/>
                </a:cubicBezTo>
                <a:cubicBezTo>
                  <a:pt x="9199" y="9568"/>
                  <a:pt x="9076" y="9590"/>
                  <a:pt x="8951" y="9593"/>
                </a:cubicBezTo>
                <a:lnTo>
                  <a:pt x="8885" y="9605"/>
                </a:lnTo>
                <a:lnTo>
                  <a:pt x="8885" y="9602"/>
                </a:lnTo>
                <a:lnTo>
                  <a:pt x="8883" y="9602"/>
                </a:lnTo>
                <a:cubicBezTo>
                  <a:pt x="8881" y="9574"/>
                  <a:pt x="8880" y="9547"/>
                  <a:pt x="8880" y="9519"/>
                </a:cubicBezTo>
                <a:close/>
                <a:moveTo>
                  <a:pt x="8880" y="9865"/>
                </a:moveTo>
                <a:lnTo>
                  <a:pt x="8883" y="9783"/>
                </a:lnTo>
                <a:lnTo>
                  <a:pt x="8885" y="9783"/>
                </a:lnTo>
                <a:lnTo>
                  <a:pt x="8885" y="9780"/>
                </a:lnTo>
                <a:lnTo>
                  <a:pt x="8951" y="9791"/>
                </a:lnTo>
                <a:cubicBezTo>
                  <a:pt x="9076" y="9795"/>
                  <a:pt x="9199" y="9817"/>
                  <a:pt x="9319" y="9857"/>
                </a:cubicBezTo>
                <a:cubicBezTo>
                  <a:pt x="9341" y="9854"/>
                  <a:pt x="9362" y="9860"/>
                  <a:pt x="9382" y="9868"/>
                </a:cubicBezTo>
                <a:lnTo>
                  <a:pt x="9382" y="9876"/>
                </a:lnTo>
                <a:cubicBezTo>
                  <a:pt x="10768" y="10303"/>
                  <a:pt x="11854" y="12321"/>
                  <a:pt x="12048" y="14857"/>
                </a:cubicBezTo>
                <a:cubicBezTo>
                  <a:pt x="12048" y="14858"/>
                  <a:pt x="12049" y="14858"/>
                  <a:pt x="12050" y="14858"/>
                </a:cubicBezTo>
                <a:lnTo>
                  <a:pt x="12052" y="14906"/>
                </a:lnTo>
                <a:cubicBezTo>
                  <a:pt x="12071" y="15123"/>
                  <a:pt x="12081" y="15345"/>
                  <a:pt x="12081" y="15570"/>
                </a:cubicBezTo>
                <a:cubicBezTo>
                  <a:pt x="12086" y="15611"/>
                  <a:pt x="12086" y="15651"/>
                  <a:pt x="12086" y="15692"/>
                </a:cubicBezTo>
                <a:cubicBezTo>
                  <a:pt x="12086" y="15720"/>
                  <a:pt x="12086" y="15747"/>
                  <a:pt x="12084" y="15774"/>
                </a:cubicBezTo>
                <a:lnTo>
                  <a:pt x="12082" y="15774"/>
                </a:lnTo>
                <a:lnTo>
                  <a:pt x="12082" y="15778"/>
                </a:lnTo>
                <a:lnTo>
                  <a:pt x="12016" y="15766"/>
                </a:lnTo>
                <a:cubicBezTo>
                  <a:pt x="11890" y="15762"/>
                  <a:pt x="11767" y="15741"/>
                  <a:pt x="11647" y="15701"/>
                </a:cubicBezTo>
                <a:cubicBezTo>
                  <a:pt x="11625" y="15704"/>
                  <a:pt x="11605" y="15697"/>
                  <a:pt x="11584" y="15690"/>
                </a:cubicBezTo>
                <a:lnTo>
                  <a:pt x="11584" y="15682"/>
                </a:lnTo>
                <a:cubicBezTo>
                  <a:pt x="10198" y="15255"/>
                  <a:pt x="9113" y="13237"/>
                  <a:pt x="8919" y="10700"/>
                </a:cubicBezTo>
                <a:cubicBezTo>
                  <a:pt x="8918" y="10700"/>
                  <a:pt x="8917" y="10700"/>
                  <a:pt x="8917" y="10700"/>
                </a:cubicBezTo>
                <a:lnTo>
                  <a:pt x="8915" y="10652"/>
                </a:lnTo>
                <a:cubicBezTo>
                  <a:pt x="8895" y="10435"/>
                  <a:pt x="8886" y="10213"/>
                  <a:pt x="8886" y="9987"/>
                </a:cubicBezTo>
                <a:cubicBezTo>
                  <a:pt x="8881" y="9947"/>
                  <a:pt x="8880" y="9906"/>
                  <a:pt x="8880" y="9865"/>
                </a:cubicBezTo>
                <a:close/>
                <a:moveTo>
                  <a:pt x="6184" y="4609"/>
                </a:moveTo>
                <a:cubicBezTo>
                  <a:pt x="6390" y="6571"/>
                  <a:pt x="7219" y="8127"/>
                  <a:pt x="8282" y="8556"/>
                </a:cubicBezTo>
                <a:cubicBezTo>
                  <a:pt x="8076" y="6593"/>
                  <a:pt x="7247" y="5037"/>
                  <a:pt x="6184" y="4609"/>
                </a:cubicBezTo>
                <a:close/>
                <a:moveTo>
                  <a:pt x="6184" y="16901"/>
                </a:moveTo>
                <a:cubicBezTo>
                  <a:pt x="6390" y="18864"/>
                  <a:pt x="7219" y="20420"/>
                  <a:pt x="8282" y="20848"/>
                </a:cubicBezTo>
                <a:cubicBezTo>
                  <a:pt x="8076" y="18886"/>
                  <a:pt x="7247" y="17330"/>
                  <a:pt x="6184" y="16901"/>
                </a:cubicBezTo>
                <a:close/>
                <a:moveTo>
                  <a:pt x="6184" y="14737"/>
                </a:moveTo>
                <a:cubicBezTo>
                  <a:pt x="7247" y="14312"/>
                  <a:pt x="8076" y="12768"/>
                  <a:pt x="8282" y="10821"/>
                </a:cubicBezTo>
                <a:cubicBezTo>
                  <a:pt x="7219" y="11246"/>
                  <a:pt x="6390" y="12790"/>
                  <a:pt x="6184" y="14737"/>
                </a:cubicBezTo>
                <a:close/>
                <a:moveTo>
                  <a:pt x="5630" y="3646"/>
                </a:moveTo>
                <a:lnTo>
                  <a:pt x="5633" y="3563"/>
                </a:lnTo>
                <a:lnTo>
                  <a:pt x="5635" y="3563"/>
                </a:lnTo>
                <a:lnTo>
                  <a:pt x="5635" y="3560"/>
                </a:lnTo>
                <a:lnTo>
                  <a:pt x="5701" y="3571"/>
                </a:lnTo>
                <a:cubicBezTo>
                  <a:pt x="5826" y="3575"/>
                  <a:pt x="5949" y="3597"/>
                  <a:pt x="6069" y="3637"/>
                </a:cubicBezTo>
                <a:cubicBezTo>
                  <a:pt x="6091" y="3634"/>
                  <a:pt x="6111" y="3641"/>
                  <a:pt x="6132" y="3648"/>
                </a:cubicBezTo>
                <a:lnTo>
                  <a:pt x="6132" y="3657"/>
                </a:lnTo>
                <a:cubicBezTo>
                  <a:pt x="7518" y="4087"/>
                  <a:pt x="8604" y="6121"/>
                  <a:pt x="8798" y="8677"/>
                </a:cubicBezTo>
                <a:cubicBezTo>
                  <a:pt x="8798" y="8678"/>
                  <a:pt x="8799" y="8678"/>
                  <a:pt x="8800" y="8678"/>
                </a:cubicBezTo>
                <a:lnTo>
                  <a:pt x="8802" y="8726"/>
                </a:lnTo>
                <a:cubicBezTo>
                  <a:pt x="8821" y="8945"/>
                  <a:pt x="8831" y="9169"/>
                  <a:pt x="8831" y="9396"/>
                </a:cubicBezTo>
                <a:cubicBezTo>
                  <a:pt x="8836" y="9437"/>
                  <a:pt x="8836" y="9478"/>
                  <a:pt x="8836" y="9519"/>
                </a:cubicBezTo>
                <a:cubicBezTo>
                  <a:pt x="8836" y="9547"/>
                  <a:pt x="8836" y="9574"/>
                  <a:pt x="8834" y="9602"/>
                </a:cubicBezTo>
                <a:lnTo>
                  <a:pt x="8832" y="9602"/>
                </a:lnTo>
                <a:lnTo>
                  <a:pt x="8832" y="9605"/>
                </a:lnTo>
                <a:lnTo>
                  <a:pt x="8765" y="9593"/>
                </a:lnTo>
                <a:cubicBezTo>
                  <a:pt x="8640" y="9590"/>
                  <a:pt x="8517" y="9568"/>
                  <a:pt x="8397" y="9528"/>
                </a:cubicBezTo>
                <a:cubicBezTo>
                  <a:pt x="8375" y="9531"/>
                  <a:pt x="8355" y="9524"/>
                  <a:pt x="8334" y="9517"/>
                </a:cubicBezTo>
                <a:lnTo>
                  <a:pt x="8334" y="9508"/>
                </a:lnTo>
                <a:cubicBezTo>
                  <a:pt x="6948" y="9078"/>
                  <a:pt x="5863" y="7044"/>
                  <a:pt x="5668" y="4488"/>
                </a:cubicBezTo>
                <a:cubicBezTo>
                  <a:pt x="5668" y="4487"/>
                  <a:pt x="5667" y="4487"/>
                  <a:pt x="5667" y="4487"/>
                </a:cubicBezTo>
                <a:lnTo>
                  <a:pt x="5664" y="4439"/>
                </a:lnTo>
                <a:cubicBezTo>
                  <a:pt x="5645" y="4220"/>
                  <a:pt x="5635" y="3996"/>
                  <a:pt x="5636" y="3769"/>
                </a:cubicBezTo>
                <a:cubicBezTo>
                  <a:pt x="5631" y="3728"/>
                  <a:pt x="5630" y="3687"/>
                  <a:pt x="5630" y="3646"/>
                </a:cubicBezTo>
                <a:close/>
                <a:moveTo>
                  <a:pt x="5630" y="15938"/>
                </a:moveTo>
                <a:lnTo>
                  <a:pt x="5633" y="15855"/>
                </a:lnTo>
                <a:lnTo>
                  <a:pt x="5635" y="15856"/>
                </a:lnTo>
                <a:lnTo>
                  <a:pt x="5635" y="15852"/>
                </a:lnTo>
                <a:lnTo>
                  <a:pt x="5701" y="15864"/>
                </a:lnTo>
                <a:cubicBezTo>
                  <a:pt x="5826" y="15868"/>
                  <a:pt x="5949" y="15889"/>
                  <a:pt x="6069" y="15929"/>
                </a:cubicBezTo>
                <a:cubicBezTo>
                  <a:pt x="6091" y="15926"/>
                  <a:pt x="6111" y="15933"/>
                  <a:pt x="6132" y="15941"/>
                </a:cubicBezTo>
                <a:lnTo>
                  <a:pt x="6132" y="15949"/>
                </a:lnTo>
                <a:cubicBezTo>
                  <a:pt x="7518" y="16379"/>
                  <a:pt x="8604" y="18413"/>
                  <a:pt x="8798" y="20970"/>
                </a:cubicBezTo>
                <a:cubicBezTo>
                  <a:pt x="8798" y="20970"/>
                  <a:pt x="8799" y="20970"/>
                  <a:pt x="8800" y="20970"/>
                </a:cubicBezTo>
                <a:lnTo>
                  <a:pt x="8802" y="21018"/>
                </a:lnTo>
                <a:lnTo>
                  <a:pt x="8827" y="21600"/>
                </a:lnTo>
                <a:lnTo>
                  <a:pt x="7902" y="21600"/>
                </a:lnTo>
                <a:lnTo>
                  <a:pt x="7829" y="21566"/>
                </a:lnTo>
                <a:cubicBezTo>
                  <a:pt x="6691" y="20854"/>
                  <a:pt x="5838" y="19017"/>
                  <a:pt x="5668" y="16780"/>
                </a:cubicBezTo>
                <a:cubicBezTo>
                  <a:pt x="5668" y="16780"/>
                  <a:pt x="5667" y="16780"/>
                  <a:pt x="5667" y="16780"/>
                </a:cubicBezTo>
                <a:lnTo>
                  <a:pt x="5664" y="16731"/>
                </a:lnTo>
                <a:cubicBezTo>
                  <a:pt x="5645" y="16512"/>
                  <a:pt x="5635" y="16288"/>
                  <a:pt x="5636" y="16061"/>
                </a:cubicBezTo>
                <a:cubicBezTo>
                  <a:pt x="5631" y="16020"/>
                  <a:pt x="5630" y="15979"/>
                  <a:pt x="5630" y="15938"/>
                </a:cubicBezTo>
                <a:close/>
                <a:moveTo>
                  <a:pt x="5630" y="3400"/>
                </a:moveTo>
                <a:cubicBezTo>
                  <a:pt x="5630" y="3359"/>
                  <a:pt x="5631" y="3318"/>
                  <a:pt x="5636" y="3278"/>
                </a:cubicBezTo>
                <a:cubicBezTo>
                  <a:pt x="5635" y="3053"/>
                  <a:pt x="5645" y="2831"/>
                  <a:pt x="5664" y="2613"/>
                </a:cubicBezTo>
                <a:lnTo>
                  <a:pt x="5667" y="2565"/>
                </a:lnTo>
                <a:cubicBezTo>
                  <a:pt x="5667" y="2565"/>
                  <a:pt x="5668" y="2565"/>
                  <a:pt x="5668" y="2565"/>
                </a:cubicBezTo>
                <a:cubicBezTo>
                  <a:pt x="5719" y="1901"/>
                  <a:pt x="5831" y="1273"/>
                  <a:pt x="5994" y="701"/>
                </a:cubicBezTo>
                <a:lnTo>
                  <a:pt x="6236" y="0"/>
                </a:lnTo>
                <a:lnTo>
                  <a:pt x="6886" y="0"/>
                </a:lnTo>
                <a:lnTo>
                  <a:pt x="6622" y="555"/>
                </a:lnTo>
                <a:cubicBezTo>
                  <a:pt x="6409" y="1112"/>
                  <a:pt x="6257" y="1753"/>
                  <a:pt x="6184" y="2444"/>
                </a:cubicBezTo>
                <a:cubicBezTo>
                  <a:pt x="6891" y="2162"/>
                  <a:pt x="7495" y="1384"/>
                  <a:pt x="7879" y="321"/>
                </a:cubicBezTo>
                <a:lnTo>
                  <a:pt x="7965" y="0"/>
                </a:lnTo>
                <a:lnTo>
                  <a:pt x="8539" y="0"/>
                </a:lnTo>
                <a:lnTo>
                  <a:pt x="8339" y="693"/>
                </a:lnTo>
                <a:cubicBezTo>
                  <a:pt x="7861" y="2095"/>
                  <a:pt x="7065" y="3102"/>
                  <a:pt x="6132" y="3389"/>
                </a:cubicBezTo>
                <a:lnTo>
                  <a:pt x="6132" y="3398"/>
                </a:lnTo>
                <a:cubicBezTo>
                  <a:pt x="6111" y="3405"/>
                  <a:pt x="6091" y="3412"/>
                  <a:pt x="6069" y="3409"/>
                </a:cubicBezTo>
                <a:cubicBezTo>
                  <a:pt x="5949" y="3449"/>
                  <a:pt x="5826" y="3470"/>
                  <a:pt x="5701" y="3474"/>
                </a:cubicBezTo>
                <a:lnTo>
                  <a:pt x="5635" y="3485"/>
                </a:lnTo>
                <a:lnTo>
                  <a:pt x="5635" y="3482"/>
                </a:lnTo>
                <a:lnTo>
                  <a:pt x="5633" y="3482"/>
                </a:lnTo>
                <a:cubicBezTo>
                  <a:pt x="5630" y="3455"/>
                  <a:pt x="5630" y="3427"/>
                  <a:pt x="5630" y="3400"/>
                </a:cubicBezTo>
                <a:close/>
                <a:moveTo>
                  <a:pt x="5630" y="15692"/>
                </a:moveTo>
                <a:cubicBezTo>
                  <a:pt x="5630" y="15651"/>
                  <a:pt x="5631" y="15611"/>
                  <a:pt x="5636" y="15570"/>
                </a:cubicBezTo>
                <a:cubicBezTo>
                  <a:pt x="5635" y="15345"/>
                  <a:pt x="5645" y="15123"/>
                  <a:pt x="5664" y="14906"/>
                </a:cubicBezTo>
                <a:lnTo>
                  <a:pt x="5667" y="14858"/>
                </a:lnTo>
                <a:cubicBezTo>
                  <a:pt x="5667" y="14858"/>
                  <a:pt x="5668" y="14858"/>
                  <a:pt x="5668" y="14857"/>
                </a:cubicBezTo>
                <a:cubicBezTo>
                  <a:pt x="5863" y="12321"/>
                  <a:pt x="6948" y="10303"/>
                  <a:pt x="8334" y="9876"/>
                </a:cubicBezTo>
                <a:lnTo>
                  <a:pt x="8334" y="9868"/>
                </a:lnTo>
                <a:cubicBezTo>
                  <a:pt x="8355" y="9860"/>
                  <a:pt x="8375" y="9854"/>
                  <a:pt x="8397" y="9857"/>
                </a:cubicBezTo>
                <a:cubicBezTo>
                  <a:pt x="8517" y="9817"/>
                  <a:pt x="8640" y="9795"/>
                  <a:pt x="8766" y="9791"/>
                </a:cubicBezTo>
                <a:lnTo>
                  <a:pt x="8832" y="9780"/>
                </a:lnTo>
                <a:lnTo>
                  <a:pt x="8832" y="9783"/>
                </a:lnTo>
                <a:lnTo>
                  <a:pt x="8834" y="9783"/>
                </a:lnTo>
                <a:lnTo>
                  <a:pt x="8836" y="9865"/>
                </a:lnTo>
                <a:cubicBezTo>
                  <a:pt x="8836" y="9906"/>
                  <a:pt x="8836" y="9947"/>
                  <a:pt x="8831" y="9987"/>
                </a:cubicBezTo>
                <a:cubicBezTo>
                  <a:pt x="8831" y="10213"/>
                  <a:pt x="8821" y="10435"/>
                  <a:pt x="8802" y="10652"/>
                </a:cubicBezTo>
                <a:lnTo>
                  <a:pt x="8800" y="10700"/>
                </a:lnTo>
                <a:cubicBezTo>
                  <a:pt x="8799" y="10700"/>
                  <a:pt x="8798" y="10700"/>
                  <a:pt x="8798" y="10700"/>
                </a:cubicBezTo>
                <a:cubicBezTo>
                  <a:pt x="8603" y="13237"/>
                  <a:pt x="7518" y="15255"/>
                  <a:pt x="6132" y="15682"/>
                </a:cubicBezTo>
                <a:lnTo>
                  <a:pt x="6132" y="15690"/>
                </a:lnTo>
                <a:cubicBezTo>
                  <a:pt x="6111" y="15697"/>
                  <a:pt x="6091" y="15704"/>
                  <a:pt x="6069" y="15701"/>
                </a:cubicBezTo>
                <a:cubicBezTo>
                  <a:pt x="5949" y="15741"/>
                  <a:pt x="5826" y="15762"/>
                  <a:pt x="5701" y="15766"/>
                </a:cubicBezTo>
                <a:lnTo>
                  <a:pt x="5635" y="15778"/>
                </a:lnTo>
                <a:lnTo>
                  <a:pt x="5635" y="15774"/>
                </a:lnTo>
                <a:lnTo>
                  <a:pt x="5633" y="15774"/>
                </a:lnTo>
                <a:cubicBezTo>
                  <a:pt x="5630" y="15747"/>
                  <a:pt x="5630" y="15720"/>
                  <a:pt x="5630" y="15692"/>
                </a:cubicBezTo>
                <a:close/>
                <a:moveTo>
                  <a:pt x="2899" y="8556"/>
                </a:moveTo>
                <a:cubicBezTo>
                  <a:pt x="3962" y="8127"/>
                  <a:pt x="4792" y="6571"/>
                  <a:pt x="4997" y="4609"/>
                </a:cubicBezTo>
                <a:cubicBezTo>
                  <a:pt x="3935" y="5037"/>
                  <a:pt x="3105" y="6593"/>
                  <a:pt x="2899" y="8556"/>
                </a:cubicBezTo>
                <a:close/>
                <a:moveTo>
                  <a:pt x="2899" y="10821"/>
                </a:moveTo>
                <a:cubicBezTo>
                  <a:pt x="3105" y="12768"/>
                  <a:pt x="3935" y="14312"/>
                  <a:pt x="4997" y="14737"/>
                </a:cubicBezTo>
                <a:cubicBezTo>
                  <a:pt x="4792" y="12790"/>
                  <a:pt x="3962" y="11246"/>
                  <a:pt x="2899" y="10821"/>
                </a:cubicBezTo>
                <a:close/>
                <a:moveTo>
                  <a:pt x="2899" y="20848"/>
                </a:moveTo>
                <a:cubicBezTo>
                  <a:pt x="3962" y="20420"/>
                  <a:pt x="4792" y="18864"/>
                  <a:pt x="4997" y="16901"/>
                </a:cubicBezTo>
                <a:cubicBezTo>
                  <a:pt x="3935" y="17330"/>
                  <a:pt x="3105" y="18886"/>
                  <a:pt x="2899" y="20848"/>
                </a:cubicBezTo>
                <a:close/>
                <a:moveTo>
                  <a:pt x="2642" y="0"/>
                </a:moveTo>
                <a:lnTo>
                  <a:pt x="3216" y="0"/>
                </a:lnTo>
                <a:lnTo>
                  <a:pt x="3302" y="321"/>
                </a:lnTo>
                <a:cubicBezTo>
                  <a:pt x="3687" y="1384"/>
                  <a:pt x="4291" y="2162"/>
                  <a:pt x="4997" y="2444"/>
                </a:cubicBezTo>
                <a:cubicBezTo>
                  <a:pt x="4924" y="1753"/>
                  <a:pt x="4773" y="1112"/>
                  <a:pt x="4559" y="555"/>
                </a:cubicBezTo>
                <a:lnTo>
                  <a:pt x="4296" y="0"/>
                </a:lnTo>
                <a:lnTo>
                  <a:pt x="4946" y="0"/>
                </a:lnTo>
                <a:lnTo>
                  <a:pt x="5188" y="701"/>
                </a:lnTo>
                <a:cubicBezTo>
                  <a:pt x="5350" y="1273"/>
                  <a:pt x="5462" y="1901"/>
                  <a:pt x="5513" y="2565"/>
                </a:cubicBezTo>
                <a:cubicBezTo>
                  <a:pt x="5514" y="2565"/>
                  <a:pt x="5514" y="2565"/>
                  <a:pt x="5515" y="2565"/>
                </a:cubicBezTo>
                <a:lnTo>
                  <a:pt x="5517" y="2613"/>
                </a:lnTo>
                <a:cubicBezTo>
                  <a:pt x="5537" y="2831"/>
                  <a:pt x="5546" y="3053"/>
                  <a:pt x="5546" y="3278"/>
                </a:cubicBezTo>
                <a:cubicBezTo>
                  <a:pt x="5551" y="3318"/>
                  <a:pt x="5551" y="3359"/>
                  <a:pt x="5551" y="3400"/>
                </a:cubicBezTo>
                <a:cubicBezTo>
                  <a:pt x="5551" y="3427"/>
                  <a:pt x="5551" y="3455"/>
                  <a:pt x="5549" y="3482"/>
                </a:cubicBezTo>
                <a:lnTo>
                  <a:pt x="5547" y="3482"/>
                </a:lnTo>
                <a:lnTo>
                  <a:pt x="5547" y="3485"/>
                </a:lnTo>
                <a:lnTo>
                  <a:pt x="5481" y="3474"/>
                </a:lnTo>
                <a:cubicBezTo>
                  <a:pt x="5356" y="3470"/>
                  <a:pt x="5233" y="3449"/>
                  <a:pt x="5112" y="3409"/>
                </a:cubicBezTo>
                <a:cubicBezTo>
                  <a:pt x="5091" y="3412"/>
                  <a:pt x="5070" y="3405"/>
                  <a:pt x="5050" y="3398"/>
                </a:cubicBezTo>
                <a:lnTo>
                  <a:pt x="5049" y="3389"/>
                </a:lnTo>
                <a:cubicBezTo>
                  <a:pt x="4117" y="3102"/>
                  <a:pt x="3321" y="2095"/>
                  <a:pt x="2843" y="693"/>
                </a:cubicBezTo>
                <a:close/>
                <a:moveTo>
                  <a:pt x="2355" y="21600"/>
                </a:moveTo>
                <a:lnTo>
                  <a:pt x="2380" y="21018"/>
                </a:lnTo>
                <a:lnTo>
                  <a:pt x="2382" y="20970"/>
                </a:lnTo>
                <a:cubicBezTo>
                  <a:pt x="2382" y="20970"/>
                  <a:pt x="2383" y="20970"/>
                  <a:pt x="2384" y="20970"/>
                </a:cubicBezTo>
                <a:cubicBezTo>
                  <a:pt x="2578" y="18413"/>
                  <a:pt x="3663" y="16379"/>
                  <a:pt x="5049" y="15949"/>
                </a:cubicBezTo>
                <a:lnTo>
                  <a:pt x="5050" y="15941"/>
                </a:lnTo>
                <a:cubicBezTo>
                  <a:pt x="5070" y="15933"/>
                  <a:pt x="5091" y="15926"/>
                  <a:pt x="5112" y="15929"/>
                </a:cubicBezTo>
                <a:cubicBezTo>
                  <a:pt x="5233" y="15889"/>
                  <a:pt x="5356" y="15868"/>
                  <a:pt x="5481" y="15864"/>
                </a:cubicBezTo>
                <a:lnTo>
                  <a:pt x="5547" y="15852"/>
                </a:lnTo>
                <a:lnTo>
                  <a:pt x="5547" y="15856"/>
                </a:lnTo>
                <a:lnTo>
                  <a:pt x="5549" y="15855"/>
                </a:lnTo>
                <a:lnTo>
                  <a:pt x="5551" y="15938"/>
                </a:lnTo>
                <a:cubicBezTo>
                  <a:pt x="5551" y="15979"/>
                  <a:pt x="5551" y="16020"/>
                  <a:pt x="5546" y="16061"/>
                </a:cubicBezTo>
                <a:cubicBezTo>
                  <a:pt x="5546" y="16288"/>
                  <a:pt x="5536" y="16512"/>
                  <a:pt x="5517" y="16731"/>
                </a:cubicBezTo>
                <a:lnTo>
                  <a:pt x="5515" y="16780"/>
                </a:lnTo>
                <a:cubicBezTo>
                  <a:pt x="5514" y="16780"/>
                  <a:pt x="5514" y="16780"/>
                  <a:pt x="5513" y="16780"/>
                </a:cubicBezTo>
                <a:cubicBezTo>
                  <a:pt x="5343" y="19017"/>
                  <a:pt x="4491" y="20854"/>
                  <a:pt x="3352" y="21566"/>
                </a:cubicBezTo>
                <a:lnTo>
                  <a:pt x="3279" y="21600"/>
                </a:lnTo>
                <a:close/>
                <a:moveTo>
                  <a:pt x="2346" y="9519"/>
                </a:moveTo>
                <a:cubicBezTo>
                  <a:pt x="2346" y="9478"/>
                  <a:pt x="2346" y="9437"/>
                  <a:pt x="2351" y="9396"/>
                </a:cubicBezTo>
                <a:cubicBezTo>
                  <a:pt x="2351" y="9169"/>
                  <a:pt x="2360" y="8945"/>
                  <a:pt x="2380" y="8726"/>
                </a:cubicBezTo>
                <a:lnTo>
                  <a:pt x="2382" y="8678"/>
                </a:lnTo>
                <a:cubicBezTo>
                  <a:pt x="2382" y="8678"/>
                  <a:pt x="2383" y="8678"/>
                  <a:pt x="2384" y="8677"/>
                </a:cubicBezTo>
                <a:cubicBezTo>
                  <a:pt x="2578" y="6121"/>
                  <a:pt x="3663" y="4087"/>
                  <a:pt x="5049" y="3657"/>
                </a:cubicBezTo>
                <a:lnTo>
                  <a:pt x="5050" y="3648"/>
                </a:lnTo>
                <a:cubicBezTo>
                  <a:pt x="5070" y="3641"/>
                  <a:pt x="5091" y="3634"/>
                  <a:pt x="5112" y="3637"/>
                </a:cubicBezTo>
                <a:cubicBezTo>
                  <a:pt x="5233" y="3597"/>
                  <a:pt x="5356" y="3575"/>
                  <a:pt x="5481" y="3571"/>
                </a:cubicBezTo>
                <a:lnTo>
                  <a:pt x="5547" y="3560"/>
                </a:lnTo>
                <a:lnTo>
                  <a:pt x="5547" y="3563"/>
                </a:lnTo>
                <a:lnTo>
                  <a:pt x="5549" y="3563"/>
                </a:lnTo>
                <a:lnTo>
                  <a:pt x="5551" y="3646"/>
                </a:lnTo>
                <a:cubicBezTo>
                  <a:pt x="5551" y="3687"/>
                  <a:pt x="5551" y="3728"/>
                  <a:pt x="5546" y="3769"/>
                </a:cubicBezTo>
                <a:cubicBezTo>
                  <a:pt x="5546" y="3996"/>
                  <a:pt x="5536" y="4220"/>
                  <a:pt x="5517" y="4439"/>
                </a:cubicBezTo>
                <a:lnTo>
                  <a:pt x="5515" y="4487"/>
                </a:lnTo>
                <a:cubicBezTo>
                  <a:pt x="5514" y="4487"/>
                  <a:pt x="5514" y="4487"/>
                  <a:pt x="5513" y="4488"/>
                </a:cubicBezTo>
                <a:cubicBezTo>
                  <a:pt x="5319" y="7044"/>
                  <a:pt x="4233" y="9078"/>
                  <a:pt x="2848" y="9508"/>
                </a:cubicBezTo>
                <a:lnTo>
                  <a:pt x="2847" y="9517"/>
                </a:lnTo>
                <a:cubicBezTo>
                  <a:pt x="2827" y="9524"/>
                  <a:pt x="2806" y="9531"/>
                  <a:pt x="2785" y="9528"/>
                </a:cubicBezTo>
                <a:cubicBezTo>
                  <a:pt x="2664" y="9568"/>
                  <a:pt x="2541" y="9590"/>
                  <a:pt x="2416" y="9593"/>
                </a:cubicBezTo>
                <a:lnTo>
                  <a:pt x="2350" y="9605"/>
                </a:lnTo>
                <a:lnTo>
                  <a:pt x="2350" y="9602"/>
                </a:lnTo>
                <a:lnTo>
                  <a:pt x="2348" y="9602"/>
                </a:lnTo>
                <a:cubicBezTo>
                  <a:pt x="2346" y="9574"/>
                  <a:pt x="2346" y="9547"/>
                  <a:pt x="2346" y="9519"/>
                </a:cubicBezTo>
                <a:close/>
                <a:moveTo>
                  <a:pt x="2346" y="9865"/>
                </a:moveTo>
                <a:lnTo>
                  <a:pt x="2348" y="9783"/>
                </a:lnTo>
                <a:lnTo>
                  <a:pt x="2350" y="9783"/>
                </a:lnTo>
                <a:lnTo>
                  <a:pt x="2350" y="9780"/>
                </a:lnTo>
                <a:lnTo>
                  <a:pt x="2416" y="9791"/>
                </a:lnTo>
                <a:cubicBezTo>
                  <a:pt x="2541" y="9795"/>
                  <a:pt x="2664" y="9817"/>
                  <a:pt x="2785" y="9857"/>
                </a:cubicBezTo>
                <a:cubicBezTo>
                  <a:pt x="2806" y="9854"/>
                  <a:pt x="2827" y="9860"/>
                  <a:pt x="2847" y="9868"/>
                </a:cubicBezTo>
                <a:lnTo>
                  <a:pt x="2848" y="9876"/>
                </a:lnTo>
                <a:cubicBezTo>
                  <a:pt x="4233" y="10303"/>
                  <a:pt x="5319" y="12321"/>
                  <a:pt x="5513" y="14857"/>
                </a:cubicBezTo>
                <a:cubicBezTo>
                  <a:pt x="5514" y="14858"/>
                  <a:pt x="5514" y="14858"/>
                  <a:pt x="5515" y="14858"/>
                </a:cubicBezTo>
                <a:lnTo>
                  <a:pt x="5517" y="14906"/>
                </a:lnTo>
                <a:cubicBezTo>
                  <a:pt x="5537" y="15123"/>
                  <a:pt x="5546" y="15345"/>
                  <a:pt x="5546" y="15570"/>
                </a:cubicBezTo>
                <a:cubicBezTo>
                  <a:pt x="5551" y="15611"/>
                  <a:pt x="5551" y="15651"/>
                  <a:pt x="5551" y="15692"/>
                </a:cubicBezTo>
                <a:cubicBezTo>
                  <a:pt x="5551" y="15720"/>
                  <a:pt x="5551" y="15747"/>
                  <a:pt x="5549" y="15774"/>
                </a:cubicBezTo>
                <a:lnTo>
                  <a:pt x="5547" y="15774"/>
                </a:lnTo>
                <a:lnTo>
                  <a:pt x="5547" y="15778"/>
                </a:lnTo>
                <a:lnTo>
                  <a:pt x="5481" y="15766"/>
                </a:lnTo>
                <a:cubicBezTo>
                  <a:pt x="5356" y="15762"/>
                  <a:pt x="5233" y="15741"/>
                  <a:pt x="5112" y="15701"/>
                </a:cubicBezTo>
                <a:cubicBezTo>
                  <a:pt x="5091" y="15704"/>
                  <a:pt x="5070" y="15697"/>
                  <a:pt x="5050" y="15690"/>
                </a:cubicBezTo>
                <a:lnTo>
                  <a:pt x="5049" y="15682"/>
                </a:lnTo>
                <a:cubicBezTo>
                  <a:pt x="3663" y="15255"/>
                  <a:pt x="2578" y="13237"/>
                  <a:pt x="2384" y="10700"/>
                </a:cubicBezTo>
                <a:cubicBezTo>
                  <a:pt x="2383" y="10700"/>
                  <a:pt x="2382" y="10700"/>
                  <a:pt x="2382" y="10700"/>
                </a:cubicBezTo>
                <a:lnTo>
                  <a:pt x="2380" y="10652"/>
                </a:lnTo>
                <a:cubicBezTo>
                  <a:pt x="2360" y="10435"/>
                  <a:pt x="2351" y="10213"/>
                  <a:pt x="2351" y="9987"/>
                </a:cubicBezTo>
                <a:cubicBezTo>
                  <a:pt x="2346" y="9947"/>
                  <a:pt x="2346" y="9906"/>
                  <a:pt x="2346" y="9865"/>
                </a:cubicBezTo>
                <a:close/>
                <a:moveTo>
                  <a:pt x="0" y="843"/>
                </a:moveTo>
                <a:lnTo>
                  <a:pt x="0" y="0"/>
                </a:lnTo>
                <a:lnTo>
                  <a:pt x="351" y="0"/>
                </a:lnTo>
                <a:lnTo>
                  <a:pt x="87" y="555"/>
                </a:lnTo>
                <a:close/>
                <a:moveTo>
                  <a:pt x="0" y="3210"/>
                </a:moveTo>
                <a:lnTo>
                  <a:pt x="0" y="2258"/>
                </a:lnTo>
                <a:lnTo>
                  <a:pt x="317" y="2005"/>
                </a:lnTo>
                <a:cubicBezTo>
                  <a:pt x="734" y="1612"/>
                  <a:pt x="1088" y="1030"/>
                  <a:pt x="1344" y="321"/>
                </a:cubicBezTo>
                <a:lnTo>
                  <a:pt x="1430" y="0"/>
                </a:lnTo>
                <a:lnTo>
                  <a:pt x="2004" y="0"/>
                </a:lnTo>
                <a:lnTo>
                  <a:pt x="1804" y="693"/>
                </a:lnTo>
                <a:cubicBezTo>
                  <a:pt x="1406" y="1861"/>
                  <a:pt x="786" y="2755"/>
                  <a:pt x="51" y="3187"/>
                </a:cubicBezTo>
                <a:close/>
                <a:moveTo>
                  <a:pt x="0" y="7752"/>
                </a:moveTo>
                <a:lnTo>
                  <a:pt x="0" y="6245"/>
                </a:lnTo>
                <a:lnTo>
                  <a:pt x="123" y="6607"/>
                </a:lnTo>
                <a:cubicBezTo>
                  <a:pt x="510" y="7580"/>
                  <a:pt x="1083" y="8288"/>
                  <a:pt x="1747" y="8556"/>
                </a:cubicBezTo>
                <a:cubicBezTo>
                  <a:pt x="1567" y="6839"/>
                  <a:pt x="910" y="5433"/>
                  <a:pt x="36" y="4821"/>
                </a:cubicBezTo>
                <a:lnTo>
                  <a:pt x="0" y="4801"/>
                </a:lnTo>
                <a:lnTo>
                  <a:pt x="0" y="3844"/>
                </a:lnTo>
                <a:lnTo>
                  <a:pt x="102" y="3891"/>
                </a:lnTo>
                <a:cubicBezTo>
                  <a:pt x="1241" y="4604"/>
                  <a:pt x="2093" y="6440"/>
                  <a:pt x="2263" y="8677"/>
                </a:cubicBezTo>
                <a:cubicBezTo>
                  <a:pt x="2263" y="8678"/>
                  <a:pt x="2264" y="8678"/>
                  <a:pt x="2265" y="8678"/>
                </a:cubicBezTo>
                <a:lnTo>
                  <a:pt x="2267" y="8726"/>
                </a:lnTo>
                <a:cubicBezTo>
                  <a:pt x="2286" y="8945"/>
                  <a:pt x="2296" y="9169"/>
                  <a:pt x="2296" y="9396"/>
                </a:cubicBezTo>
                <a:cubicBezTo>
                  <a:pt x="2301" y="9437"/>
                  <a:pt x="2301" y="9478"/>
                  <a:pt x="2301" y="9519"/>
                </a:cubicBezTo>
                <a:cubicBezTo>
                  <a:pt x="2301" y="9547"/>
                  <a:pt x="2301" y="9574"/>
                  <a:pt x="2299" y="9602"/>
                </a:cubicBezTo>
                <a:lnTo>
                  <a:pt x="2297" y="9602"/>
                </a:lnTo>
                <a:lnTo>
                  <a:pt x="2297" y="9605"/>
                </a:lnTo>
                <a:lnTo>
                  <a:pt x="2231" y="9593"/>
                </a:lnTo>
                <a:cubicBezTo>
                  <a:pt x="2106" y="9590"/>
                  <a:pt x="1982" y="9568"/>
                  <a:pt x="1862" y="9528"/>
                </a:cubicBezTo>
                <a:cubicBezTo>
                  <a:pt x="1840" y="9531"/>
                  <a:pt x="1820" y="9524"/>
                  <a:pt x="1799" y="9517"/>
                </a:cubicBezTo>
                <a:lnTo>
                  <a:pt x="1799" y="9508"/>
                </a:lnTo>
                <a:cubicBezTo>
                  <a:pt x="1106" y="9293"/>
                  <a:pt x="488" y="8677"/>
                  <a:pt x="19" y="7795"/>
                </a:cubicBezTo>
                <a:close/>
                <a:moveTo>
                  <a:pt x="0" y="15496"/>
                </a:moveTo>
                <a:lnTo>
                  <a:pt x="0" y="14546"/>
                </a:lnTo>
                <a:lnTo>
                  <a:pt x="36" y="14526"/>
                </a:lnTo>
                <a:cubicBezTo>
                  <a:pt x="910" y="13919"/>
                  <a:pt x="1567" y="12525"/>
                  <a:pt x="1747" y="10821"/>
                </a:cubicBezTo>
                <a:cubicBezTo>
                  <a:pt x="1083" y="11086"/>
                  <a:pt x="510" y="11789"/>
                  <a:pt x="123" y="12754"/>
                </a:cubicBezTo>
                <a:lnTo>
                  <a:pt x="0" y="13113"/>
                </a:lnTo>
                <a:lnTo>
                  <a:pt x="0" y="11618"/>
                </a:lnTo>
                <a:lnTo>
                  <a:pt x="19" y="11576"/>
                </a:lnTo>
                <a:cubicBezTo>
                  <a:pt x="488" y="10701"/>
                  <a:pt x="1106" y="10089"/>
                  <a:pt x="1799" y="9876"/>
                </a:cubicBezTo>
                <a:lnTo>
                  <a:pt x="1799" y="9868"/>
                </a:lnTo>
                <a:cubicBezTo>
                  <a:pt x="1820" y="9860"/>
                  <a:pt x="1840" y="9854"/>
                  <a:pt x="1862" y="9857"/>
                </a:cubicBezTo>
                <a:cubicBezTo>
                  <a:pt x="1982" y="9817"/>
                  <a:pt x="2106" y="9795"/>
                  <a:pt x="2231" y="9791"/>
                </a:cubicBezTo>
                <a:lnTo>
                  <a:pt x="2297" y="9780"/>
                </a:lnTo>
                <a:lnTo>
                  <a:pt x="2297" y="9783"/>
                </a:lnTo>
                <a:lnTo>
                  <a:pt x="2299" y="9783"/>
                </a:lnTo>
                <a:lnTo>
                  <a:pt x="2301" y="9865"/>
                </a:lnTo>
                <a:cubicBezTo>
                  <a:pt x="2301" y="9906"/>
                  <a:pt x="2301" y="9947"/>
                  <a:pt x="2296" y="9987"/>
                </a:cubicBezTo>
                <a:cubicBezTo>
                  <a:pt x="2296" y="10213"/>
                  <a:pt x="2286" y="10435"/>
                  <a:pt x="2267" y="10652"/>
                </a:cubicBezTo>
                <a:lnTo>
                  <a:pt x="2265" y="10700"/>
                </a:lnTo>
                <a:cubicBezTo>
                  <a:pt x="2264" y="10700"/>
                  <a:pt x="2263" y="10700"/>
                  <a:pt x="2263" y="10700"/>
                </a:cubicBezTo>
                <a:cubicBezTo>
                  <a:pt x="2093" y="12920"/>
                  <a:pt x="1241" y="14742"/>
                  <a:pt x="102" y="15449"/>
                </a:cubicBezTo>
                <a:close/>
                <a:moveTo>
                  <a:pt x="0" y="20045"/>
                </a:moveTo>
                <a:lnTo>
                  <a:pt x="0" y="18537"/>
                </a:lnTo>
                <a:lnTo>
                  <a:pt x="123" y="18900"/>
                </a:lnTo>
                <a:cubicBezTo>
                  <a:pt x="510" y="19872"/>
                  <a:pt x="1083" y="20580"/>
                  <a:pt x="1747" y="20848"/>
                </a:cubicBezTo>
                <a:cubicBezTo>
                  <a:pt x="1567" y="19131"/>
                  <a:pt x="910" y="17725"/>
                  <a:pt x="36" y="17113"/>
                </a:cubicBezTo>
                <a:lnTo>
                  <a:pt x="0" y="17094"/>
                </a:lnTo>
                <a:lnTo>
                  <a:pt x="0" y="16136"/>
                </a:lnTo>
                <a:lnTo>
                  <a:pt x="102" y="16183"/>
                </a:lnTo>
                <a:cubicBezTo>
                  <a:pt x="1241" y="16896"/>
                  <a:pt x="2093" y="18733"/>
                  <a:pt x="2263" y="20970"/>
                </a:cubicBezTo>
                <a:cubicBezTo>
                  <a:pt x="2263" y="20970"/>
                  <a:pt x="2264" y="20970"/>
                  <a:pt x="2265" y="20970"/>
                </a:cubicBezTo>
                <a:lnTo>
                  <a:pt x="2267" y="21018"/>
                </a:lnTo>
                <a:lnTo>
                  <a:pt x="2292" y="21600"/>
                </a:lnTo>
                <a:lnTo>
                  <a:pt x="1367" y="21600"/>
                </a:lnTo>
                <a:lnTo>
                  <a:pt x="1295" y="21566"/>
                </a:lnTo>
                <a:cubicBezTo>
                  <a:pt x="806" y="21261"/>
                  <a:pt x="371" y="20749"/>
                  <a:pt x="19" y="20088"/>
                </a:cubicBezTo>
                <a:close/>
              </a:path>
            </a:pathLst>
          </a:custGeom>
          <a:solidFill>
            <a:srgbClr val="77CEEF"/>
          </a:solidFill>
          <a:ln w="15875">
            <a:solidFill>
              <a:srgbClr val="77CEEF"/>
            </a:solidFill>
          </a:ln>
        </p:spPr>
        <p:txBody>
          <a:bodyPr lIns="45719" rIns="45719"/>
          <a:lstStyle/>
          <a:p>
            <a:pPr>
              <a:defRPr>
                <a:solidFill>
                  <a:srgbClr val="FFFFFF"/>
                </a:solidFill>
              </a:defRPr>
            </a:pPr>
            <a:endParaRPr/>
          </a:p>
        </p:txBody>
      </p:sp>
      <p:sp>
        <p:nvSpPr>
          <p:cNvPr id="210" name="Subtitle 2"/>
          <p:cNvSpPr txBox="1">
            <a:spLocks noGrp="1"/>
          </p:cNvSpPr>
          <p:nvPr>
            <p:ph type="body" sz="quarter" idx="1"/>
          </p:nvPr>
        </p:nvSpPr>
        <p:spPr>
          <a:xfrm>
            <a:off x="3163332" y="3166409"/>
            <a:ext cx="5255250" cy="1017022"/>
          </a:xfrm>
          <a:prstGeom prst="rect">
            <a:avLst/>
          </a:prstGeom>
        </p:spPr>
        <p:txBody>
          <a:bodyPr anchor="b"/>
          <a:lstStyle/>
          <a:p>
            <a:pPr>
              <a:lnSpc>
                <a:spcPct val="90000"/>
              </a:lnSpc>
              <a:defRPr sz="2000"/>
            </a:pPr>
            <a:br/>
            <a:r>
              <a:t>Rifat Monzur(2200367)</a:t>
            </a:r>
            <a:br/>
            <a:r>
              <a:t>Shashi Ranjan Choudhary(2200755)</a:t>
            </a:r>
          </a:p>
        </p:txBody>
      </p:sp>
      <p:sp>
        <p:nvSpPr>
          <p:cNvPr id="211" name="Straight Connector 15"/>
          <p:cNvSpPr/>
          <p:nvPr/>
        </p:nvSpPr>
        <p:spPr>
          <a:xfrm>
            <a:off x="3243236" y="4576004"/>
            <a:ext cx="3429001" cy="1"/>
          </a:xfrm>
          <a:prstGeom prst="line">
            <a:avLst/>
          </a:prstGeom>
          <a:ln w="19050">
            <a:solidFill>
              <a:srgbClr val="FFFFFF"/>
            </a:solidFill>
          </a:ln>
        </p:spPr>
        <p:txBody>
          <a:bodyPr lIns="45719" rIns="45719"/>
          <a:lstStyle/>
          <a:p>
            <a:endParaRPr/>
          </a:p>
        </p:txBody>
      </p:sp>
      <p:sp>
        <p:nvSpPr>
          <p:cNvPr id="212" name="MA317 Modelling Experimental Data"/>
          <p:cNvSpPr txBox="1"/>
          <p:nvPr/>
        </p:nvSpPr>
        <p:spPr>
          <a:xfrm>
            <a:off x="3441352" y="1423734"/>
            <a:ext cx="4438018"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200" b="1">
                <a:solidFill>
                  <a:srgbClr val="FFFFFF"/>
                </a:solidFill>
              </a:defRPr>
            </a:lvl1pPr>
          </a:lstStyle>
          <a:p>
            <a:r>
              <a:t>MA317 Modelling Experimental Data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ontent Placeholder 2"/>
          <p:cNvSpPr txBox="1"/>
          <p:nvPr/>
        </p:nvSpPr>
        <p:spPr>
          <a:xfrm>
            <a:off x="624704" y="411976"/>
            <a:ext cx="8062096" cy="799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spcBef>
                <a:spcPts val="1000"/>
              </a:spcBef>
              <a:defRPr sz="4004">
                <a:solidFill>
                  <a:srgbClr val="335B74"/>
                </a:solidFill>
                <a:latin typeface="Arial Black"/>
                <a:ea typeface="Arial Black"/>
                <a:cs typeface="Arial Black"/>
                <a:sym typeface="Arial Black"/>
              </a:defRPr>
            </a:lvl1pPr>
          </a:lstStyle>
          <a:p>
            <a:r>
              <a:t>Cont.</a:t>
            </a:r>
          </a:p>
        </p:txBody>
      </p:sp>
      <p:sp>
        <p:nvSpPr>
          <p:cNvPr id="245" name="Pairwise Correlation"/>
          <p:cNvSpPr txBox="1"/>
          <p:nvPr/>
        </p:nvSpPr>
        <p:spPr>
          <a:xfrm>
            <a:off x="626569" y="1109309"/>
            <a:ext cx="3365143"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lnSpc>
                <a:spcPts val="4500"/>
              </a:lnSpc>
              <a:spcBef>
                <a:spcPts val="1000"/>
              </a:spcBef>
              <a:defRPr b="1">
                <a:latin typeface="Times New Roman"/>
                <a:ea typeface="Times New Roman"/>
                <a:cs typeface="Times New Roman"/>
                <a:sym typeface="Times New Roman"/>
              </a:defRPr>
            </a:lvl1pPr>
          </a:lstStyle>
          <a:p>
            <a:r>
              <a:t>Pairwise Correlation  </a:t>
            </a:r>
          </a:p>
        </p:txBody>
      </p:sp>
      <p:pic>
        <p:nvPicPr>
          <p:cNvPr id="246" name="Screenshot 2022-12-14 at 11.18.16 AM.png" descr="Screenshot 2022-12-14 at 11.18.16 AM.png"/>
          <p:cNvPicPr>
            <a:picLocks noChangeAspect="1"/>
          </p:cNvPicPr>
          <p:nvPr/>
        </p:nvPicPr>
        <p:blipFill>
          <a:blip r:embed="rId2"/>
          <a:stretch>
            <a:fillRect/>
          </a:stretch>
        </p:blipFill>
        <p:spPr>
          <a:xfrm>
            <a:off x="1902294" y="1669807"/>
            <a:ext cx="3935377" cy="362026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ontent Placeholder 2"/>
          <p:cNvSpPr txBox="1"/>
          <p:nvPr/>
        </p:nvSpPr>
        <p:spPr>
          <a:xfrm>
            <a:off x="682740" y="411976"/>
            <a:ext cx="8004060" cy="7993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spcBef>
                <a:spcPts val="1000"/>
              </a:spcBef>
              <a:defRPr sz="4004">
                <a:solidFill>
                  <a:srgbClr val="335B74"/>
                </a:solidFill>
                <a:latin typeface="Arial Black"/>
                <a:ea typeface="Arial Black"/>
                <a:cs typeface="Arial Black"/>
                <a:sym typeface="Arial Black"/>
              </a:defRPr>
            </a:lvl1pPr>
          </a:lstStyle>
          <a:p>
            <a:r>
              <a:t>Anova Test</a:t>
            </a:r>
          </a:p>
        </p:txBody>
      </p:sp>
      <p:pic>
        <p:nvPicPr>
          <p:cNvPr id="249" name="Image" descr="Image"/>
          <p:cNvPicPr>
            <a:picLocks noChangeAspect="1"/>
          </p:cNvPicPr>
          <p:nvPr/>
        </p:nvPicPr>
        <p:blipFill>
          <a:blip r:embed="rId2"/>
          <a:stretch>
            <a:fillRect/>
          </a:stretch>
        </p:blipFill>
        <p:spPr>
          <a:xfrm>
            <a:off x="658904" y="1620200"/>
            <a:ext cx="7826192" cy="2709067"/>
          </a:xfrm>
          <a:prstGeom prst="rect">
            <a:avLst/>
          </a:prstGeom>
          <a:ln w="12700">
            <a:miter lim="400000"/>
          </a:ln>
        </p:spPr>
      </p:pic>
      <p:sp>
        <p:nvSpPr>
          <p:cNvPr id="250" name="After removing SH.HIV.INCD.14 Children (ages 0-14) newly infected with HIV  predictor, model become smaller but with same result. Anova test show that, we fail to reject the null hypothesis at any reasonable significance level. So, the smaller model is p"/>
          <p:cNvSpPr txBox="1"/>
          <p:nvPr/>
        </p:nvSpPr>
        <p:spPr>
          <a:xfrm>
            <a:off x="672230" y="4748692"/>
            <a:ext cx="8004060" cy="1663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lnSpc>
                <a:spcPts val="4300"/>
              </a:lnSpc>
              <a:spcBef>
                <a:spcPts val="1000"/>
              </a:spcBef>
              <a:defRPr sz="1600">
                <a:latin typeface="Times New Roman"/>
                <a:ea typeface="Times New Roman"/>
                <a:cs typeface="Times New Roman"/>
                <a:sym typeface="Times New Roman"/>
              </a:defRPr>
            </a:lvl1pPr>
          </a:lstStyle>
          <a:p>
            <a:r>
              <a:rPr dirty="0"/>
              <a:t>After removing SH.HIV.INCD.14 Children (ages 0-14) newly infected with HIV  predictor, model become smaller but with same result. </a:t>
            </a:r>
            <a:r>
              <a:rPr dirty="0" err="1"/>
              <a:t>Anova</a:t>
            </a:r>
            <a:r>
              <a:rPr dirty="0"/>
              <a:t> test show that, we fail to reject the null hypothesis at any reasonable significance level.. </a:t>
            </a:r>
            <a:endParaRPr sz="1466" dirty="0">
              <a:latin typeface="+mn-lt"/>
              <a:ea typeface="+mn-ea"/>
              <a:cs typeface="+mn-cs"/>
              <a:sym typeface="Helvetic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itle 1"/>
          <p:cNvSpPr txBox="1">
            <a:spLocks noGrp="1"/>
          </p:cNvSpPr>
          <p:nvPr>
            <p:ph type="ctrTitle"/>
          </p:nvPr>
        </p:nvSpPr>
        <p:spPr>
          <a:xfrm>
            <a:off x="598009" y="2097157"/>
            <a:ext cx="8100929" cy="2872409"/>
          </a:xfrm>
          <a:prstGeom prst="rect">
            <a:avLst/>
          </a:prstGeom>
          <a:solidFill>
            <a:srgbClr val="FFFFFF"/>
          </a:solidFill>
        </p:spPr>
        <p:txBody>
          <a:bodyPr/>
          <a:lstStyle>
            <a:lvl1pPr algn="ctr">
              <a:defRPr sz="3600"/>
            </a:lvl1pPr>
          </a:lstStyle>
          <a:p>
            <a:r>
              <a:t>Thank You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ontent Placeholder 2"/>
          <p:cNvSpPr txBox="1"/>
          <p:nvPr/>
        </p:nvSpPr>
        <p:spPr>
          <a:xfrm>
            <a:off x="704149" y="459476"/>
            <a:ext cx="7982651" cy="7993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spcBef>
                <a:spcPts val="1000"/>
              </a:spcBef>
              <a:defRPr sz="4004">
                <a:solidFill>
                  <a:srgbClr val="335B74"/>
                </a:solidFill>
                <a:latin typeface="Arial Black"/>
                <a:ea typeface="Arial Black"/>
                <a:cs typeface="Arial Black"/>
                <a:sym typeface="Arial Black"/>
              </a:defRPr>
            </a:lvl1pPr>
          </a:lstStyle>
          <a:p>
            <a:r>
              <a:t>INTRODUCTION</a:t>
            </a:r>
          </a:p>
        </p:txBody>
      </p:sp>
      <p:sp>
        <p:nvSpPr>
          <p:cNvPr id="215" name="Development of linear model which will explain the life expectancy of the world in 2019. We will use the predictor variables of dataset to design the model and further investigate the response variable life expectancy.…"/>
          <p:cNvSpPr txBox="1"/>
          <p:nvPr/>
        </p:nvSpPr>
        <p:spPr>
          <a:xfrm>
            <a:off x="935634" y="1801142"/>
            <a:ext cx="7272733" cy="1297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Development of linear model which will explain the life expectancy of the world in 2019. We will use the predictor variables of dataset to design the model and further investigate the response variable life expectancy.</a:t>
            </a:r>
          </a:p>
          <a:p>
            <a:endParaRPr/>
          </a:p>
          <a:p>
            <a:r>
              <a:t>R programming is used to perform the statistical analysis.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ontent Placeholder 2"/>
          <p:cNvSpPr txBox="1"/>
          <p:nvPr/>
        </p:nvSpPr>
        <p:spPr>
          <a:xfrm>
            <a:off x="697586" y="411976"/>
            <a:ext cx="7989214" cy="799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spcBef>
                <a:spcPts val="1000"/>
              </a:spcBef>
              <a:defRPr sz="4004">
                <a:solidFill>
                  <a:srgbClr val="335B74"/>
                </a:solidFill>
                <a:latin typeface="Arial Black"/>
                <a:ea typeface="Arial Black"/>
                <a:cs typeface="Arial Black"/>
                <a:sym typeface="Arial Black"/>
              </a:defRPr>
            </a:lvl1pPr>
          </a:lstStyle>
          <a:p>
            <a:r>
              <a:t>Exploratory Data Analysis</a:t>
            </a:r>
          </a:p>
        </p:txBody>
      </p:sp>
      <p:sp>
        <p:nvSpPr>
          <p:cNvPr id="218" name="To understand the given world development indicator expectancy of life datasets. Therefore, to conduct the following process an explanatory data analysis is conducted. In the report, a descriptive statistical analysis process is conducted to elaborate an"/>
          <p:cNvSpPr txBox="1"/>
          <p:nvPr/>
        </p:nvSpPr>
        <p:spPr>
          <a:xfrm>
            <a:off x="781566" y="1826276"/>
            <a:ext cx="7327448" cy="2499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ts val="3600"/>
              </a:lnSpc>
              <a:defRPr sz="1600">
                <a:latin typeface="Times New Roman"/>
                <a:ea typeface="Times New Roman"/>
                <a:cs typeface="Times New Roman"/>
                <a:sym typeface="Times New Roman"/>
              </a:defRPr>
            </a:pPr>
            <a:r>
              <a:t>To understand the given world development indicator expectancy of life datasets. Therefore, to conduct the following process an explanatory data analysis is conducted. In the report, a descriptive statistical analysis process is conducted to elaborate and explain the analysis of the datasets, the data-based information is reflected using a few tools.</a:t>
            </a:r>
            <a:r>
              <a:rPr sz="1200">
                <a:latin typeface="Times Roman"/>
                <a:ea typeface="Times Roman"/>
                <a:cs typeface="Times Roman"/>
                <a:sym typeface="Times Roman"/>
              </a:rPr>
              <a:t> </a:t>
            </a:r>
          </a:p>
          <a:p>
            <a:pPr algn="just">
              <a:lnSpc>
                <a:spcPts val="4300"/>
              </a:lnSpc>
              <a:spcBef>
                <a:spcPts val="1000"/>
              </a:spcBef>
              <a:defRPr sz="1600">
                <a:latin typeface="Times New Roman"/>
                <a:ea typeface="Times New Roman"/>
                <a:cs typeface="Times New Roman"/>
                <a:sym typeface="Times New Roman"/>
              </a:defRPr>
            </a:pPr>
            <a:r>
              <a:t>Multiple data segments in the world development indicator in the datasheets related to the child mortality stats consist of a very significant number of metrics, and the presence of the omitted variable in the data is also identified. </a:t>
            </a:r>
            <a:endParaRPr sz="1466">
              <a:latin typeface="+mn-lt"/>
              <a:ea typeface="+mn-ea"/>
              <a:cs typeface="+mn-cs"/>
              <a:sym typeface="Helvetic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ontent Placeholder 2"/>
          <p:cNvSpPr txBox="1"/>
          <p:nvPr/>
        </p:nvSpPr>
        <p:spPr>
          <a:xfrm>
            <a:off x="720730" y="411976"/>
            <a:ext cx="7966070" cy="799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13816">
              <a:lnSpc>
                <a:spcPct val="90000"/>
              </a:lnSpc>
              <a:spcBef>
                <a:spcPts val="1000"/>
              </a:spcBef>
              <a:defRPr sz="3916">
                <a:solidFill>
                  <a:srgbClr val="335B74"/>
                </a:solidFill>
                <a:latin typeface="Arial Black"/>
                <a:ea typeface="Arial Black"/>
                <a:cs typeface="Arial Black"/>
                <a:sym typeface="Arial Black"/>
              </a:defRPr>
            </a:lvl1pPr>
          </a:lstStyle>
          <a:p>
            <a:r>
              <a:t>Task-1 Descriptive Statistics</a:t>
            </a:r>
          </a:p>
        </p:txBody>
      </p:sp>
      <p:sp>
        <p:nvSpPr>
          <p:cNvPr id="221" name="Various mathematical variables are highlighted by considering the use of statistical analysis. The concerned data set analysis consists of a mathematical feature known as life expectancy. Based on the different continents’ lowest, the confidence interval"/>
          <p:cNvSpPr txBox="1"/>
          <p:nvPr/>
        </p:nvSpPr>
        <p:spPr>
          <a:xfrm>
            <a:off x="851000" y="1512072"/>
            <a:ext cx="3994269" cy="4972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ts val="4300"/>
              </a:lnSpc>
              <a:spcBef>
                <a:spcPts val="1000"/>
              </a:spcBef>
              <a:defRPr sz="1600">
                <a:latin typeface="Times New Roman"/>
                <a:ea typeface="Times New Roman"/>
                <a:cs typeface="Times New Roman"/>
                <a:sym typeface="Times New Roman"/>
              </a:defRPr>
            </a:lvl1pPr>
          </a:lstStyle>
          <a:p>
            <a:r>
              <a:rPr lang="en-GB" dirty="0"/>
              <a:t>Various mathematical variables are highlighted by considering the use of statistical analysis. The concerned data set analysis consists of a mathematical feature known as life expectancy. Based on the different continents’ lowest, the confidence interval, mean, and R-value of the developed statistical calculation have been marked. The following is the segmentation of the summer analysis that was utilised. </a:t>
            </a:r>
            <a:endParaRPr lang="en-GB" sz="1466" dirty="0">
              <a:latin typeface="+mn-lt"/>
              <a:ea typeface="+mn-ea"/>
              <a:cs typeface="+mn-cs"/>
              <a:sym typeface="Helvetica"/>
            </a:endParaRPr>
          </a:p>
        </p:txBody>
      </p:sp>
      <p:pic>
        <p:nvPicPr>
          <p:cNvPr id="222" name="Screenshot 2022-12-14 at 11.27.56 AM.png" descr="Screenshot 2022-12-14 at 11.27.56 AM.png"/>
          <p:cNvPicPr>
            <a:picLocks noChangeAspect="1"/>
          </p:cNvPicPr>
          <p:nvPr/>
        </p:nvPicPr>
        <p:blipFill>
          <a:blip r:embed="rId2"/>
          <a:stretch>
            <a:fillRect/>
          </a:stretch>
        </p:blipFill>
        <p:spPr>
          <a:xfrm>
            <a:off x="5380116" y="1781417"/>
            <a:ext cx="2912884" cy="2874666"/>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ontent Placeholder 2"/>
          <p:cNvSpPr txBox="1"/>
          <p:nvPr/>
        </p:nvSpPr>
        <p:spPr>
          <a:xfrm>
            <a:off x="628269" y="411976"/>
            <a:ext cx="8058531" cy="799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spcBef>
                <a:spcPts val="1000"/>
              </a:spcBef>
              <a:defRPr sz="4004">
                <a:solidFill>
                  <a:srgbClr val="335B74"/>
                </a:solidFill>
                <a:latin typeface="Arial Black"/>
                <a:ea typeface="Arial Black"/>
                <a:cs typeface="Arial Black"/>
                <a:sym typeface="Arial Black"/>
              </a:defRPr>
            </a:lvl1pPr>
          </a:lstStyle>
          <a:p>
            <a:r>
              <a:t>Cont.</a:t>
            </a:r>
          </a:p>
        </p:txBody>
      </p:sp>
      <p:sp>
        <p:nvSpPr>
          <p:cNvPr id="225" name="From the above breakdown structure, it can be determined the average expectancy of life in the cited continents. It has been observed that the African continent has an average life expectancy of around 64.11 years, along with a maximum age of 76.8 and th"/>
          <p:cNvSpPr txBox="1"/>
          <p:nvPr/>
        </p:nvSpPr>
        <p:spPr>
          <a:xfrm>
            <a:off x="821076" y="1676656"/>
            <a:ext cx="7762866" cy="2880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lnSpc>
                <a:spcPts val="4300"/>
              </a:lnSpc>
              <a:spcBef>
                <a:spcPts val="1000"/>
              </a:spcBef>
              <a:defRPr sz="1600">
                <a:latin typeface="Times New Roman"/>
                <a:ea typeface="Times New Roman"/>
                <a:cs typeface="Times New Roman"/>
                <a:sym typeface="Times New Roman"/>
              </a:defRPr>
            </a:pPr>
            <a:r>
              <a:rPr sz="1200" dirty="0"/>
              <a:t>From the above breakdown structure, it can be determined the average expectancy of life in the cited continents. It has been observed that the African continent has an average life expectancy of around 64.11 years, along with a maximum age of 76.8 and the least age of 53.28. the life expectancy values of the third quartile and the first quadrant are also shown in the above-created table. The above table highlights the complex lifetime period value reflecting that Europe continent has the highest infant mortality rate compared to all the cited continents. The average life expectancy of the European landmass is 78.62 years (</a:t>
            </a:r>
            <a:r>
              <a:rPr sz="1200" dirty="0">
                <a:solidFill>
                  <a:srgbClr val="222222"/>
                </a:solidFill>
              </a:rPr>
              <a:t>Salvatore, 2021)</a:t>
            </a:r>
            <a:r>
              <a:rPr sz="1200" dirty="0"/>
              <a:t>. It has been identified that the African continent has the lower average life expectancy whereas the Asian peninsula region has the greatest life expectancy with an average measure of 85.08 years. Although the average life expectancy in Asia is 74.62 years.</a:t>
            </a:r>
            <a:r>
              <a:rPr dirty="0"/>
              <a:t> </a:t>
            </a:r>
            <a:endParaRPr sz="1466" dirty="0">
              <a:latin typeface="+mn-lt"/>
              <a:ea typeface="+mn-ea"/>
              <a:cs typeface="+mn-cs"/>
              <a:sym typeface="Helvetic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ontent Placeholder 2"/>
          <p:cNvSpPr txBox="1"/>
          <p:nvPr/>
        </p:nvSpPr>
        <p:spPr>
          <a:xfrm>
            <a:off x="606060" y="411976"/>
            <a:ext cx="8080740" cy="799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914400">
              <a:lnSpc>
                <a:spcPct val="72000"/>
              </a:lnSpc>
              <a:spcBef>
                <a:spcPts val="1200"/>
              </a:spcBef>
              <a:defRPr sz="3400">
                <a:solidFill>
                  <a:srgbClr val="335B74"/>
                </a:solidFill>
                <a:latin typeface="Arial Black"/>
                <a:ea typeface="Arial Black"/>
                <a:cs typeface="Arial Black"/>
                <a:sym typeface="Arial Black"/>
              </a:defRPr>
            </a:lvl1pPr>
          </a:lstStyle>
          <a:p>
            <a:r>
              <a:t>Task-2 Missing Value Imputations</a:t>
            </a:r>
          </a:p>
        </p:txBody>
      </p:sp>
      <p:sp>
        <p:nvSpPr>
          <p:cNvPr id="228" name="The cited columns containing various sorts of data for the recommended set of data contain a high rate of omission in the data. the following picture represents the dataset’s entirely null value."/>
          <p:cNvSpPr txBox="1"/>
          <p:nvPr/>
        </p:nvSpPr>
        <p:spPr>
          <a:xfrm>
            <a:off x="791152" y="1541997"/>
            <a:ext cx="7710557" cy="768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ts val="3600"/>
              </a:lnSpc>
              <a:defRPr sz="1600">
                <a:latin typeface="Times New Roman"/>
                <a:ea typeface="Times New Roman"/>
                <a:cs typeface="Times New Roman"/>
                <a:sym typeface="Times New Roman"/>
              </a:defRPr>
            </a:pPr>
            <a:r>
              <a:t>The cited columns containing various sorts of data for the recommended set of data contain a high rate of omission in the data. the following picture represents the dataset’s entirely null value.</a:t>
            </a:r>
            <a:r>
              <a:rPr sz="1200">
                <a:latin typeface="Times Roman"/>
                <a:ea typeface="Times Roman"/>
                <a:cs typeface="Times Roman"/>
                <a:sym typeface="Times Roman"/>
              </a:rPr>
              <a:t> </a:t>
            </a:r>
          </a:p>
        </p:txBody>
      </p:sp>
      <p:pic>
        <p:nvPicPr>
          <p:cNvPr id="229" name="Screenshot 2022-12-14 at 10.41.58 AM.png" descr="Screenshot 2022-12-14 at 10.41.58 AM.png"/>
          <p:cNvPicPr>
            <a:picLocks noChangeAspect="1"/>
          </p:cNvPicPr>
          <p:nvPr/>
        </p:nvPicPr>
        <p:blipFill>
          <a:blip r:embed="rId2"/>
          <a:stretch>
            <a:fillRect/>
          </a:stretch>
        </p:blipFill>
        <p:spPr>
          <a:xfrm>
            <a:off x="447516" y="3510455"/>
            <a:ext cx="8248968" cy="167114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ontent Placeholder 2"/>
          <p:cNvSpPr txBox="1"/>
          <p:nvPr/>
        </p:nvSpPr>
        <p:spPr>
          <a:xfrm>
            <a:off x="696300" y="411976"/>
            <a:ext cx="7990500" cy="799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spcBef>
                <a:spcPts val="1000"/>
              </a:spcBef>
              <a:defRPr sz="4004">
                <a:solidFill>
                  <a:srgbClr val="335B74"/>
                </a:solidFill>
                <a:latin typeface="Arial Black"/>
                <a:ea typeface="Arial Black"/>
                <a:cs typeface="Arial Black"/>
                <a:sym typeface="Arial Black"/>
              </a:defRPr>
            </a:lvl1pPr>
          </a:lstStyle>
          <a:p>
            <a:r>
              <a:t>Cont.</a:t>
            </a:r>
          </a:p>
        </p:txBody>
      </p:sp>
      <p:sp>
        <p:nvSpPr>
          <p:cNvPr id="232" name="For the provided data column, the great value of the number that is not able to identify is 217. As per the concerned case, not considering the rows with filtered data will not prove to be an intelligent decision taken by the person responsible. Although"/>
          <p:cNvSpPr txBox="1"/>
          <p:nvPr/>
        </p:nvSpPr>
        <p:spPr>
          <a:xfrm>
            <a:off x="806114" y="1452225"/>
            <a:ext cx="7889634" cy="2530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ts val="3100"/>
              </a:lnSpc>
              <a:defRPr sz="1600">
                <a:latin typeface="Times New Roman"/>
                <a:ea typeface="Times New Roman"/>
                <a:cs typeface="Times New Roman"/>
                <a:sym typeface="Times New Roman"/>
              </a:defRPr>
            </a:pPr>
            <a:r>
              <a:rPr sz="1200"/>
              <a:t>For the provided data column, the great value of the number that is not able to identify is 217. As per the concerned case, not considering the rows with filtered data will not prove to be an intelligent decision taken by the person responsible. Although all the data can be erased. Hence, it is very important that all the null values are computed properly (</a:t>
            </a:r>
            <a:r>
              <a:rPr sz="1200">
                <a:solidFill>
                  <a:srgbClr val="222222"/>
                </a:solidFill>
              </a:rPr>
              <a:t>Jaeger, and et.al 2021)</a:t>
            </a:r>
            <a:r>
              <a:rPr sz="1200"/>
              <a:t>.</a:t>
            </a:r>
            <a:r>
              <a:rPr sz="1200">
                <a:latin typeface="Times Roman"/>
                <a:ea typeface="Times Roman"/>
                <a:cs typeface="Times Roman"/>
                <a:sym typeface="Times Roman"/>
              </a:rPr>
              <a:t> </a:t>
            </a:r>
          </a:p>
          <a:p>
            <a:pPr>
              <a:lnSpc>
                <a:spcPts val="3600"/>
              </a:lnSpc>
              <a:defRPr sz="1600">
                <a:latin typeface="Times New Roman"/>
                <a:ea typeface="Times New Roman"/>
                <a:cs typeface="Times New Roman"/>
                <a:sym typeface="Times New Roman"/>
              </a:defRPr>
            </a:pPr>
            <a:endParaRPr sz="1200">
              <a:latin typeface="Times Roman"/>
              <a:ea typeface="Times Roman"/>
              <a:cs typeface="Times Roman"/>
              <a:sym typeface="Times Roman"/>
            </a:endParaRPr>
          </a:p>
          <a:p>
            <a:pPr algn="just">
              <a:lnSpc>
                <a:spcPts val="3800"/>
              </a:lnSpc>
              <a:spcBef>
                <a:spcPts val="1000"/>
              </a:spcBef>
              <a:defRPr sz="1200">
                <a:latin typeface="Times New Roman"/>
                <a:ea typeface="Times New Roman"/>
                <a:cs typeface="Times New Roman"/>
                <a:sym typeface="Times New Roman"/>
              </a:defRPr>
            </a:pPr>
            <a:r>
              <a:t>The alternates for the numerical attributes are median and mode values. Still exchanging the median and mode value with the null value will skew the entire data that has been developed. There are extremes in the data-sets it is customary to exchange the median with a negative value. Since every data column in the selected dataset has null values, all of the data columns have been changed. Before computing the statistical data, the null values are removed using the average values of the data column.</a:t>
            </a:r>
            <a:endParaRPr sz="1466">
              <a:latin typeface="+mn-lt"/>
              <a:ea typeface="+mn-ea"/>
              <a:cs typeface="+mn-cs"/>
              <a:sym typeface="Helvetic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ontent Placeholder 2"/>
          <p:cNvSpPr txBox="1"/>
          <p:nvPr/>
        </p:nvSpPr>
        <p:spPr>
          <a:xfrm>
            <a:off x="568597" y="411976"/>
            <a:ext cx="8118203" cy="799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spcBef>
                <a:spcPts val="1000"/>
              </a:spcBef>
              <a:defRPr sz="4004">
                <a:solidFill>
                  <a:srgbClr val="335B74"/>
                </a:solidFill>
                <a:latin typeface="Arial Black"/>
                <a:ea typeface="Arial Black"/>
                <a:cs typeface="Arial Black"/>
                <a:sym typeface="Arial Black"/>
              </a:defRPr>
            </a:lvl1pPr>
          </a:lstStyle>
          <a:p>
            <a:r>
              <a:t>Fitting The Model</a:t>
            </a:r>
          </a:p>
        </p:txBody>
      </p:sp>
      <p:sp>
        <p:nvSpPr>
          <p:cNvPr id="235" name="In the previous section, it has been established that the null values are replace with mean values. After imputation, data still have 28 columns and 217 rows. In the data, we try the both forward selection and backward elimination on data to fit the best"/>
          <p:cNvSpPr txBox="1"/>
          <p:nvPr/>
        </p:nvSpPr>
        <p:spPr>
          <a:xfrm>
            <a:off x="624670" y="1136797"/>
            <a:ext cx="7950733" cy="40044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ts val="3100"/>
              </a:lnSpc>
              <a:defRPr sz="1200">
                <a:latin typeface="Times New Roman"/>
                <a:ea typeface="Times New Roman"/>
                <a:cs typeface="Times New Roman"/>
                <a:sym typeface="Times New Roman"/>
              </a:defRPr>
            </a:pPr>
            <a:r>
              <a:rPr sz="1200" dirty="0">
                <a:latin typeface="Times New Roman" panose="02020603050405020304" pitchFamily="18" charset="0"/>
                <a:cs typeface="Times New Roman" panose="02020603050405020304" pitchFamily="18" charset="0"/>
              </a:rPr>
              <a:t>In the previous section, it has been established that the null values are replace with mean values. After imputation, data still have 28 columns and 217 rows. After forward selection, we left with 10 features Having primary education and safe drinking water also have a great impact on the life expectancy. The better water the population of a country have, the more life expectancy expected. Access to electricity also have a positive impact on the population. The people of a country tend to have more life span if they have access to electricity. Unsurprisingly, expense on health structure also have a beneficial effect on life expectancy.</a:t>
            </a:r>
            <a:r>
              <a:rPr sz="1200" dirty="0">
                <a:latin typeface="Times New Roman" panose="02020603050405020304" pitchFamily="18" charset="0"/>
                <a:ea typeface="Times Roman"/>
                <a:cs typeface="Times New Roman" panose="02020603050405020304" pitchFamily="18" charset="0"/>
                <a:sym typeface="Times Roman"/>
              </a:rPr>
              <a:t> </a:t>
            </a:r>
            <a:br>
              <a:rPr lang="en-US" sz="1200" dirty="0">
                <a:latin typeface="Times New Roman" panose="02020603050405020304" pitchFamily="18" charset="0"/>
                <a:ea typeface="Times Roman"/>
                <a:cs typeface="Times New Roman" panose="02020603050405020304" pitchFamily="18" charset="0"/>
                <a:sym typeface="Times Roman"/>
              </a:rPr>
            </a:br>
            <a:br>
              <a:rPr lang="en-US" sz="12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 – value less than 1 and closer to 0 in a negative exponential form. So, it can be said that null hypothesis is rejected.	</a:t>
            </a:r>
            <a:br>
              <a:rPr lang="en-US" sz="12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From the best model, the residual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standad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error is 2.575 with 206 degree freedom.	</a:t>
            </a:r>
            <a:br>
              <a:rPr lang="en-US" sz="12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From the best model, Multiple R-squared is 0.8757 and Adjusted R-squared is  0.8697	</a:t>
            </a:r>
            <a:r>
              <a:rPr lang="en-BD" sz="1200" dirty="0">
                <a:effectLst/>
                <a:latin typeface="Times New Roman" panose="02020603050405020304" pitchFamily="18" charset="0"/>
                <a:cs typeface="Times New Roman" panose="02020603050405020304" pitchFamily="18" charset="0"/>
              </a:rPr>
              <a:t> </a:t>
            </a:r>
            <a:endParaRPr sz="1200" dirty="0">
              <a:latin typeface="Times New Roman" panose="02020603050405020304" pitchFamily="18" charset="0"/>
              <a:ea typeface="Times Roman"/>
              <a:cs typeface="Times New Roman" panose="02020603050405020304" pitchFamily="18" charset="0"/>
              <a:sym typeface="Times Roman"/>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ontent Placeholder 2"/>
          <p:cNvSpPr txBox="1"/>
          <p:nvPr/>
        </p:nvSpPr>
        <p:spPr>
          <a:xfrm>
            <a:off x="640426" y="411976"/>
            <a:ext cx="8046374" cy="799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spcBef>
                <a:spcPts val="1000"/>
              </a:spcBef>
              <a:defRPr sz="4004">
                <a:solidFill>
                  <a:srgbClr val="335B74"/>
                </a:solidFill>
                <a:latin typeface="Arial Black"/>
                <a:ea typeface="Arial Black"/>
                <a:cs typeface="Arial Black"/>
                <a:sym typeface="Arial Black"/>
              </a:defRPr>
            </a:lvl1pPr>
          </a:lstStyle>
          <a:p>
            <a:r>
              <a:t>Cont</a:t>
            </a:r>
          </a:p>
        </p:txBody>
      </p:sp>
      <p:sp>
        <p:nvSpPr>
          <p:cNvPr id="239" name="VIF"/>
          <p:cNvSpPr txBox="1"/>
          <p:nvPr/>
        </p:nvSpPr>
        <p:spPr>
          <a:xfrm>
            <a:off x="686418" y="1512073"/>
            <a:ext cx="988928" cy="3114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3600"/>
              </a:lnSpc>
              <a:defRPr sz="1600">
                <a:latin typeface="Times New Roman"/>
                <a:ea typeface="Times New Roman"/>
                <a:cs typeface="Times New Roman"/>
                <a:sym typeface="Times New Roman"/>
              </a:defRPr>
            </a:lvl1pPr>
          </a:lstStyle>
          <a:p>
            <a:r>
              <a:t>VIF </a:t>
            </a:r>
          </a:p>
        </p:txBody>
      </p:sp>
      <p:pic>
        <p:nvPicPr>
          <p:cNvPr id="240" name="unknown.png" descr="unknown.png"/>
          <p:cNvPicPr>
            <a:picLocks noChangeAspect="1"/>
          </p:cNvPicPr>
          <p:nvPr/>
        </p:nvPicPr>
        <p:blipFill>
          <a:blip r:embed="rId2"/>
          <a:stretch>
            <a:fillRect/>
          </a:stretch>
        </p:blipFill>
        <p:spPr>
          <a:xfrm>
            <a:off x="381809" y="2102133"/>
            <a:ext cx="8380382" cy="731113"/>
          </a:xfrm>
          <a:prstGeom prst="rect">
            <a:avLst/>
          </a:prstGeom>
          <a:ln w="12700">
            <a:miter lim="400000"/>
          </a:ln>
        </p:spPr>
      </p:pic>
      <p:sp>
        <p:nvSpPr>
          <p:cNvPr id="241" name="Text"/>
          <p:cNvSpPr txBox="1"/>
          <p:nvPr/>
        </p:nvSpPr>
        <p:spPr>
          <a:xfrm>
            <a:off x="381809" y="1959689"/>
            <a:ext cx="1858679" cy="768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ts val="3600"/>
              </a:lnSpc>
              <a:defRPr sz="1600">
                <a:latin typeface="Times New Roman"/>
                <a:ea typeface="Times New Roman"/>
                <a:cs typeface="Times New Roman"/>
                <a:sym typeface="Times New Roman"/>
              </a:defRPr>
            </a:pPr>
            <a:endParaRPr/>
          </a:p>
          <a:p>
            <a:pPr>
              <a:lnSpc>
                <a:spcPts val="3600"/>
              </a:lnSpc>
              <a:defRPr sz="1600">
                <a:latin typeface="Times New Roman"/>
                <a:ea typeface="Times New Roman"/>
                <a:cs typeface="Times New Roman"/>
                <a:sym typeface="Times New Roman"/>
              </a:defRPr>
            </a:pPr>
            <a:endParaRPr/>
          </a:p>
        </p:txBody>
      </p:sp>
      <p:sp>
        <p:nvSpPr>
          <p:cNvPr id="242" name="From VIF values, it can be said all the predictor variables are correlated as all the values are greater than 1. Birth rate, mortality rate and electricity access have the biggest VIF values. Now, it becomes clear why HIV has a positive impact on the pop"/>
          <p:cNvSpPr txBox="1"/>
          <p:nvPr/>
        </p:nvSpPr>
        <p:spPr>
          <a:xfrm>
            <a:off x="656493" y="3367364"/>
            <a:ext cx="8014239" cy="768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ts val="3600"/>
              </a:lnSpc>
              <a:defRPr sz="1600">
                <a:latin typeface="Times New Roman"/>
                <a:ea typeface="Times New Roman"/>
                <a:cs typeface="Times New Roman"/>
                <a:sym typeface="Times New Roman"/>
              </a:defRPr>
            </a:pPr>
            <a:r>
              <a:t>From VIF values, it can be said all the predictor variables are correlated as all the values are greater than 1. Birth rate, mortality rate and electricity access have the biggest VIF values. Now, it becomes clear why HIV has a positive impact on the population. It is due to correlation.</a:t>
            </a:r>
            <a:r>
              <a:rPr sz="1200">
                <a:latin typeface="Times Roman"/>
                <a:ea typeface="Times Roman"/>
                <a:cs typeface="Times Roman"/>
                <a:sym typeface="Times Roman"/>
              </a:rPr>
              <a:t> </a:t>
            </a:r>
          </a:p>
        </p:txBody>
      </p:sp>
    </p:spTree>
  </p:cSld>
  <p:clrMapOvr>
    <a:masterClrMapping/>
  </p:clrMapOvr>
  <p:transition spd="med"/>
</p:sld>
</file>

<file path=ppt/theme/theme1.xml><?xml version="1.0" encoding="utf-8"?>
<a:theme xmlns:a="http://schemas.openxmlformats.org/drawingml/2006/main" name="Integral">
  <a:themeElements>
    <a:clrScheme name="Integral">
      <a:dk1>
        <a:srgbClr val="000000"/>
      </a:dk1>
      <a:lt1>
        <a:srgbClr val="000000"/>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907</Words>
  <Application>Microsoft Macintosh PowerPoint</Application>
  <PresentationFormat>On-screen Show (4:3)</PresentationFormat>
  <Paragraphs>30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Helvetica</vt:lpstr>
      <vt:lpstr>Times New Roman</vt:lpstr>
      <vt:lpstr>Times Roman</vt:lpstr>
      <vt:lpstr>Tw Cen MT</vt:lpstr>
      <vt:lpstr>Tw Cen MT Condensed</vt:lpstr>
      <vt:lpstr>Integral</vt:lpstr>
      <vt:lpstr>Team 80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80</dc:title>
  <cp:lastModifiedBy>Monzur, Rifat</cp:lastModifiedBy>
  <cp:revision>1</cp:revision>
  <dcterms:modified xsi:type="dcterms:W3CDTF">2022-12-14T11:45:11Z</dcterms:modified>
</cp:coreProperties>
</file>