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6" r:id="rId1"/>
  </p:sldMasterIdLst>
  <p:notesMasterIdLst>
    <p:notesMasterId r:id="rId12"/>
  </p:notesMasterIdLst>
  <p:handoutMasterIdLst>
    <p:handoutMasterId r:id="rId13"/>
  </p:handoutMasterIdLst>
  <p:sldIdLst>
    <p:sldId id="256" r:id="rId2"/>
    <p:sldId id="347" r:id="rId3"/>
    <p:sldId id="283" r:id="rId4"/>
    <p:sldId id="284" r:id="rId5"/>
    <p:sldId id="286" r:id="rId6"/>
    <p:sldId id="287" r:id="rId7"/>
    <p:sldId id="294" r:id="rId8"/>
    <p:sldId id="288" r:id="rId9"/>
    <p:sldId id="289" r:id="rId10"/>
    <p:sldId id="349"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99"/>
    <a:srgbClr val="CCFFFF"/>
    <a:srgbClr val="CCECFF"/>
    <a:srgbClr val="FF33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667" autoAdjust="0"/>
  </p:normalViewPr>
  <p:slideViewPr>
    <p:cSldViewPr>
      <p:cViewPr varScale="1">
        <p:scale>
          <a:sx n="78" d="100"/>
          <a:sy n="78" d="100"/>
        </p:scale>
        <p:origin x="850" y="62"/>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zzadiu@gmail.com" userId="8f49328ae0887731" providerId="LiveId" clId="{FA2268DF-DCC3-460A-A1E8-1FB23EB3FCFF}"/>
    <pc:docChg chg="undo custSel delSld modSld modMainMaster modNotesMaster">
      <pc:chgData name="sazzadiu@gmail.com" userId="8f49328ae0887731" providerId="LiveId" clId="{FA2268DF-DCC3-460A-A1E8-1FB23EB3FCFF}" dt="2022-01-14T05:11:43.098" v="94" actId="1076"/>
      <pc:docMkLst>
        <pc:docMk/>
      </pc:docMkLst>
      <pc:sldChg chg="modSp mod">
        <pc:chgData name="sazzadiu@gmail.com" userId="8f49328ae0887731" providerId="LiveId" clId="{FA2268DF-DCC3-460A-A1E8-1FB23EB3FCFF}" dt="2022-01-13T15:21:11.866" v="3"/>
        <pc:sldMkLst>
          <pc:docMk/>
          <pc:sldMk cId="0" sldId="256"/>
        </pc:sldMkLst>
        <pc:spChg chg="mod">
          <ac:chgData name="sazzadiu@gmail.com" userId="8f49328ae0887731" providerId="LiveId" clId="{FA2268DF-DCC3-460A-A1E8-1FB23EB3FCFF}" dt="2022-01-13T15:21:11.866" v="3"/>
          <ac:spMkLst>
            <pc:docMk/>
            <pc:sldMk cId="0" sldId="256"/>
            <ac:spMk id="3" creationId="{00000000-0000-0000-0000-000000000000}"/>
          </ac:spMkLst>
        </pc:spChg>
        <pc:spChg chg="mod">
          <ac:chgData name="sazzadiu@gmail.com" userId="8f49328ae0887731" providerId="LiveId" clId="{FA2268DF-DCC3-460A-A1E8-1FB23EB3FCFF}" dt="2022-01-13T15:21:11.866" v="3"/>
          <ac:spMkLst>
            <pc:docMk/>
            <pc:sldMk cId="0" sldId="256"/>
            <ac:spMk id="13314" creationId="{00000000-0000-0000-0000-000000000000}"/>
          </ac:spMkLst>
        </pc:spChg>
      </pc:sldChg>
      <pc:sldChg chg="modSp mod">
        <pc:chgData name="sazzadiu@gmail.com" userId="8f49328ae0887731" providerId="LiveId" clId="{FA2268DF-DCC3-460A-A1E8-1FB23EB3FCFF}" dt="2022-01-13T15:21:17.599" v="9" actId="27636"/>
        <pc:sldMkLst>
          <pc:docMk/>
          <pc:sldMk cId="0" sldId="259"/>
        </pc:sldMkLst>
        <pc:spChg chg="mod">
          <ac:chgData name="sazzadiu@gmail.com" userId="8f49328ae0887731" providerId="LiveId" clId="{FA2268DF-DCC3-460A-A1E8-1FB23EB3FCFF}" dt="2022-01-13T15:21:17.599" v="9" actId="27636"/>
          <ac:spMkLst>
            <pc:docMk/>
            <pc:sldMk cId="0" sldId="259"/>
            <ac:spMk id="27652" creationId="{00000000-0000-0000-0000-000000000000}"/>
          </ac:spMkLst>
        </pc:spChg>
        <pc:spChg chg="mod">
          <ac:chgData name="sazzadiu@gmail.com" userId="8f49328ae0887731" providerId="LiveId" clId="{FA2268DF-DCC3-460A-A1E8-1FB23EB3FCFF}" dt="2022-01-13T15:21:11.866" v="3"/>
          <ac:spMkLst>
            <pc:docMk/>
            <pc:sldMk cId="0" sldId="259"/>
            <ac:spMk id="27653" creationId="{00000000-0000-0000-0000-000000000000}"/>
          </ac:spMkLst>
        </pc:spChg>
      </pc:sldChg>
      <pc:sldChg chg="modSp mod">
        <pc:chgData name="sazzadiu@gmail.com" userId="8f49328ae0887731" providerId="LiveId" clId="{FA2268DF-DCC3-460A-A1E8-1FB23EB3FCFF}" dt="2022-01-13T15:21:17.630" v="11" actId="27636"/>
        <pc:sldMkLst>
          <pc:docMk/>
          <pc:sldMk cId="0" sldId="261"/>
        </pc:sldMkLst>
        <pc:spChg chg="mod">
          <ac:chgData name="sazzadiu@gmail.com" userId="8f49328ae0887731" providerId="LiveId" clId="{FA2268DF-DCC3-460A-A1E8-1FB23EB3FCFF}" dt="2022-01-13T15:21:17.630" v="11" actId="27636"/>
          <ac:spMkLst>
            <pc:docMk/>
            <pc:sldMk cId="0" sldId="261"/>
            <ac:spMk id="35844" creationId="{00000000-0000-0000-0000-000000000000}"/>
          </ac:spMkLst>
        </pc:spChg>
        <pc:spChg chg="mod">
          <ac:chgData name="sazzadiu@gmail.com" userId="8f49328ae0887731" providerId="LiveId" clId="{FA2268DF-DCC3-460A-A1E8-1FB23EB3FCFF}" dt="2022-01-13T15:21:11.866" v="3"/>
          <ac:spMkLst>
            <pc:docMk/>
            <pc:sldMk cId="0" sldId="261"/>
            <ac:spMk id="35845" creationId="{00000000-0000-0000-0000-000000000000}"/>
          </ac:spMkLst>
        </pc:spChg>
      </pc:sldChg>
      <pc:sldChg chg="modSp mod modNotes">
        <pc:chgData name="sazzadiu@gmail.com" userId="8f49328ae0887731" providerId="LiveId" clId="{FA2268DF-DCC3-460A-A1E8-1FB23EB3FCFF}" dt="2022-01-13T15:21:59.775" v="32" actId="14100"/>
        <pc:sldMkLst>
          <pc:docMk/>
          <pc:sldMk cId="0" sldId="280"/>
        </pc:sldMkLst>
        <pc:spChg chg="mod">
          <ac:chgData name="sazzadiu@gmail.com" userId="8f49328ae0887731" providerId="LiveId" clId="{FA2268DF-DCC3-460A-A1E8-1FB23EB3FCFF}" dt="2022-01-13T15:21:55.107" v="31" actId="14100"/>
          <ac:spMkLst>
            <pc:docMk/>
            <pc:sldMk cId="0" sldId="280"/>
            <ac:spMk id="16388" creationId="{00000000-0000-0000-0000-000000000000}"/>
          </ac:spMkLst>
        </pc:spChg>
        <pc:spChg chg="mod">
          <ac:chgData name="sazzadiu@gmail.com" userId="8f49328ae0887731" providerId="LiveId" clId="{FA2268DF-DCC3-460A-A1E8-1FB23EB3FCFF}" dt="2022-01-13T15:21:59.775" v="32" actId="14100"/>
          <ac:spMkLst>
            <pc:docMk/>
            <pc:sldMk cId="0" sldId="280"/>
            <ac:spMk id="16389" creationId="{00000000-0000-0000-0000-000000000000}"/>
          </ac:spMkLst>
        </pc:spChg>
      </pc:sldChg>
      <pc:sldChg chg="modSp mod modNotes">
        <pc:chgData name="sazzadiu@gmail.com" userId="8f49328ae0887731" providerId="LiveId" clId="{FA2268DF-DCC3-460A-A1E8-1FB23EB3FCFF}" dt="2022-01-13T15:22:16.049" v="34" actId="14100"/>
        <pc:sldMkLst>
          <pc:docMk/>
          <pc:sldMk cId="0" sldId="282"/>
        </pc:sldMkLst>
        <pc:spChg chg="mod">
          <ac:chgData name="sazzadiu@gmail.com" userId="8f49328ae0887731" providerId="LiveId" clId="{FA2268DF-DCC3-460A-A1E8-1FB23EB3FCFF}" dt="2022-01-13T15:22:11.655" v="33" actId="14100"/>
          <ac:spMkLst>
            <pc:docMk/>
            <pc:sldMk cId="0" sldId="282"/>
            <ac:spMk id="4" creationId="{00000000-0000-0000-0000-000000000000}"/>
          </ac:spMkLst>
        </pc:spChg>
        <pc:spChg chg="mod">
          <ac:chgData name="sazzadiu@gmail.com" userId="8f49328ae0887731" providerId="LiveId" clId="{FA2268DF-DCC3-460A-A1E8-1FB23EB3FCFF}" dt="2022-01-13T15:22:16.049" v="34" actId="14100"/>
          <ac:spMkLst>
            <pc:docMk/>
            <pc:sldMk cId="0" sldId="282"/>
            <ac:spMk id="17413" creationId="{00000000-0000-0000-0000-000000000000}"/>
          </ac:spMkLst>
        </pc:spChg>
      </pc:sldChg>
      <pc:sldChg chg="modSp mod">
        <pc:chgData name="sazzadiu@gmail.com" userId="8f49328ae0887731" providerId="LiveId" clId="{FA2268DF-DCC3-460A-A1E8-1FB23EB3FCFF}" dt="2022-01-14T05:08:07.749" v="74" actId="27636"/>
        <pc:sldMkLst>
          <pc:docMk/>
          <pc:sldMk cId="0" sldId="283"/>
        </pc:sldMkLst>
        <pc:spChg chg="mod">
          <ac:chgData name="sazzadiu@gmail.com" userId="8f49328ae0887731" providerId="LiveId" clId="{FA2268DF-DCC3-460A-A1E8-1FB23EB3FCFF}" dt="2022-01-13T15:24:07.715" v="44" actId="207"/>
          <ac:spMkLst>
            <pc:docMk/>
            <pc:sldMk cId="0" sldId="283"/>
            <ac:spMk id="7" creationId="{00000000-0000-0000-0000-000000000000}"/>
          </ac:spMkLst>
        </pc:spChg>
        <pc:spChg chg="mod">
          <ac:chgData name="sazzadiu@gmail.com" userId="8f49328ae0887731" providerId="LiveId" clId="{FA2268DF-DCC3-460A-A1E8-1FB23EB3FCFF}" dt="2022-01-14T05:08:07.749" v="74" actId="27636"/>
          <ac:spMkLst>
            <pc:docMk/>
            <pc:sldMk cId="0" sldId="283"/>
            <ac:spMk id="19461" creationId="{00000000-0000-0000-0000-000000000000}"/>
          </ac:spMkLst>
        </pc:spChg>
      </pc:sldChg>
      <pc:sldChg chg="addSp delSp modSp mod">
        <pc:chgData name="sazzadiu@gmail.com" userId="8f49328ae0887731" providerId="LiveId" clId="{FA2268DF-DCC3-460A-A1E8-1FB23EB3FCFF}" dt="2022-01-14T05:11:11.736" v="89" actId="122"/>
        <pc:sldMkLst>
          <pc:docMk/>
          <pc:sldMk cId="0" sldId="284"/>
        </pc:sldMkLst>
        <pc:spChg chg="mod">
          <ac:chgData name="sazzadiu@gmail.com" userId="8f49328ae0887731" providerId="LiveId" clId="{FA2268DF-DCC3-460A-A1E8-1FB23EB3FCFF}" dt="2022-01-13T15:21:11.866" v="3"/>
          <ac:spMkLst>
            <pc:docMk/>
            <pc:sldMk cId="0" sldId="284"/>
            <ac:spMk id="7" creationId="{00000000-0000-0000-0000-000000000000}"/>
          </ac:spMkLst>
        </pc:spChg>
        <pc:spChg chg="add del mod">
          <ac:chgData name="sazzadiu@gmail.com" userId="8f49328ae0887731" providerId="LiveId" clId="{FA2268DF-DCC3-460A-A1E8-1FB23EB3FCFF}" dt="2022-01-14T05:11:11.736" v="89" actId="122"/>
          <ac:spMkLst>
            <pc:docMk/>
            <pc:sldMk cId="0" sldId="284"/>
            <ac:spMk id="21509" creationId="{00000000-0000-0000-0000-000000000000}"/>
          </ac:spMkLst>
        </pc:spChg>
        <pc:graphicFrameChg chg="add del mod">
          <ac:chgData name="sazzadiu@gmail.com" userId="8f49328ae0887731" providerId="LiveId" clId="{FA2268DF-DCC3-460A-A1E8-1FB23EB3FCFF}" dt="2022-01-14T05:10:39.189" v="82" actId="12084"/>
          <ac:graphicFrameMkLst>
            <pc:docMk/>
            <pc:sldMk cId="0" sldId="284"/>
            <ac:graphicFrameMk id="3" creationId="{4CD490D9-46C4-4D6D-8573-63DA1C868DDF}"/>
          </ac:graphicFrameMkLst>
        </pc:graphicFrameChg>
        <pc:picChg chg="mod">
          <ac:chgData name="sazzadiu@gmail.com" userId="8f49328ae0887731" providerId="LiveId" clId="{FA2268DF-DCC3-460A-A1E8-1FB23EB3FCFF}" dt="2022-01-14T05:10:38.803" v="81" actId="1076"/>
          <ac:picMkLst>
            <pc:docMk/>
            <pc:sldMk cId="0" sldId="284"/>
            <ac:picMk id="2" creationId="{00000000-0000-0000-0000-000000000000}"/>
          </ac:picMkLst>
        </pc:picChg>
      </pc:sldChg>
      <pc:sldChg chg="addSp delSp modSp del mod">
        <pc:chgData name="sazzadiu@gmail.com" userId="8f49328ae0887731" providerId="LiveId" clId="{FA2268DF-DCC3-460A-A1E8-1FB23EB3FCFF}" dt="2022-01-13T15:27:53.358" v="71" actId="47"/>
        <pc:sldMkLst>
          <pc:docMk/>
          <pc:sldMk cId="0" sldId="285"/>
        </pc:sldMkLst>
        <pc:spChg chg="add mod">
          <ac:chgData name="sazzadiu@gmail.com" userId="8f49328ae0887731" providerId="LiveId" clId="{FA2268DF-DCC3-460A-A1E8-1FB23EB3FCFF}" dt="2022-01-13T15:25:55.298" v="50"/>
          <ac:spMkLst>
            <pc:docMk/>
            <pc:sldMk cId="0" sldId="285"/>
            <ac:spMk id="4" creationId="{F988CF86-EB1F-4FF0-B2E3-E058AB02D52F}"/>
          </ac:spMkLst>
        </pc:spChg>
        <pc:spChg chg="del mod">
          <ac:chgData name="sazzadiu@gmail.com" userId="8f49328ae0887731" providerId="LiveId" clId="{FA2268DF-DCC3-460A-A1E8-1FB23EB3FCFF}" dt="2022-01-13T15:25:54.480" v="49" actId="478"/>
          <ac:spMkLst>
            <pc:docMk/>
            <pc:sldMk cId="0" sldId="285"/>
            <ac:spMk id="7" creationId="{00000000-0000-0000-0000-000000000000}"/>
          </ac:spMkLst>
        </pc:spChg>
        <pc:spChg chg="mod">
          <ac:chgData name="sazzadiu@gmail.com" userId="8f49328ae0887731" providerId="LiveId" clId="{FA2268DF-DCC3-460A-A1E8-1FB23EB3FCFF}" dt="2022-01-13T15:21:11.866" v="3"/>
          <ac:spMkLst>
            <pc:docMk/>
            <pc:sldMk cId="0" sldId="285"/>
            <ac:spMk id="20485" creationId="{00000000-0000-0000-0000-000000000000}"/>
          </ac:spMkLst>
        </pc:spChg>
      </pc:sldChg>
      <pc:sldChg chg="modSp mod">
        <pc:chgData name="sazzadiu@gmail.com" userId="8f49328ae0887731" providerId="LiveId" clId="{FA2268DF-DCC3-460A-A1E8-1FB23EB3FCFF}" dt="2022-01-14T05:11:43.098" v="94" actId="1076"/>
        <pc:sldMkLst>
          <pc:docMk/>
          <pc:sldMk cId="0" sldId="286"/>
        </pc:sldMkLst>
        <pc:spChg chg="mod">
          <ac:chgData name="sazzadiu@gmail.com" userId="8f49328ae0887731" providerId="LiveId" clId="{FA2268DF-DCC3-460A-A1E8-1FB23EB3FCFF}" dt="2022-01-13T15:21:11.866" v="3"/>
          <ac:spMkLst>
            <pc:docMk/>
            <pc:sldMk cId="0" sldId="286"/>
            <ac:spMk id="6" creationId="{00000000-0000-0000-0000-000000000000}"/>
          </ac:spMkLst>
        </pc:spChg>
        <pc:spChg chg="mod">
          <ac:chgData name="sazzadiu@gmail.com" userId="8f49328ae0887731" providerId="LiveId" clId="{FA2268DF-DCC3-460A-A1E8-1FB23EB3FCFF}" dt="2022-01-14T05:11:39.806" v="93" actId="2710"/>
          <ac:spMkLst>
            <pc:docMk/>
            <pc:sldMk cId="0" sldId="286"/>
            <ac:spMk id="22533" creationId="{00000000-0000-0000-0000-000000000000}"/>
          </ac:spMkLst>
        </pc:spChg>
        <pc:picChg chg="mod">
          <ac:chgData name="sazzadiu@gmail.com" userId="8f49328ae0887731" providerId="LiveId" clId="{FA2268DF-DCC3-460A-A1E8-1FB23EB3FCFF}" dt="2022-01-14T05:11:43.098" v="94" actId="1076"/>
          <ac:picMkLst>
            <pc:docMk/>
            <pc:sldMk cId="0" sldId="286"/>
            <ac:picMk id="2" creationId="{00000000-0000-0000-0000-000000000000}"/>
          </ac:picMkLst>
        </pc:picChg>
      </pc:sldChg>
      <pc:sldChg chg="modSp mod">
        <pc:chgData name="sazzadiu@gmail.com" userId="8f49328ae0887731" providerId="LiveId" clId="{FA2268DF-DCC3-460A-A1E8-1FB23EB3FCFF}" dt="2022-01-13T15:21:17.583" v="7" actId="27636"/>
        <pc:sldMkLst>
          <pc:docMk/>
          <pc:sldMk cId="0" sldId="287"/>
        </pc:sldMkLst>
        <pc:spChg chg="mod">
          <ac:chgData name="sazzadiu@gmail.com" userId="8f49328ae0887731" providerId="LiveId" clId="{FA2268DF-DCC3-460A-A1E8-1FB23EB3FCFF}" dt="2022-01-13T15:21:17.583" v="7" actId="27636"/>
          <ac:spMkLst>
            <pc:docMk/>
            <pc:sldMk cId="0" sldId="287"/>
            <ac:spMk id="23556" creationId="{00000000-0000-0000-0000-000000000000}"/>
          </ac:spMkLst>
        </pc:spChg>
        <pc:spChg chg="mod">
          <ac:chgData name="sazzadiu@gmail.com" userId="8f49328ae0887731" providerId="LiveId" clId="{FA2268DF-DCC3-460A-A1E8-1FB23EB3FCFF}" dt="2022-01-13T15:21:11.866" v="3"/>
          <ac:spMkLst>
            <pc:docMk/>
            <pc:sldMk cId="0" sldId="287"/>
            <ac:spMk id="23557" creationId="{00000000-0000-0000-0000-000000000000}"/>
          </ac:spMkLst>
        </pc:spChg>
      </pc:sldChg>
      <pc:sldChg chg="modSp mod">
        <pc:chgData name="sazzadiu@gmail.com" userId="8f49328ae0887731" providerId="LiveId" clId="{FA2268DF-DCC3-460A-A1E8-1FB23EB3FCFF}" dt="2022-01-13T15:21:17.599" v="8" actId="27636"/>
        <pc:sldMkLst>
          <pc:docMk/>
          <pc:sldMk cId="0" sldId="288"/>
        </pc:sldMkLst>
        <pc:spChg chg="mod">
          <ac:chgData name="sazzadiu@gmail.com" userId="8f49328ae0887731" providerId="LiveId" clId="{FA2268DF-DCC3-460A-A1E8-1FB23EB3FCFF}" dt="2022-01-13T15:21:17.599" v="8" actId="27636"/>
          <ac:spMkLst>
            <pc:docMk/>
            <pc:sldMk cId="0" sldId="288"/>
            <ac:spMk id="7" creationId="{00000000-0000-0000-0000-000000000000}"/>
          </ac:spMkLst>
        </pc:spChg>
        <pc:spChg chg="mod">
          <ac:chgData name="sazzadiu@gmail.com" userId="8f49328ae0887731" providerId="LiveId" clId="{FA2268DF-DCC3-460A-A1E8-1FB23EB3FCFF}" dt="2022-01-13T15:21:11.866" v="3"/>
          <ac:spMkLst>
            <pc:docMk/>
            <pc:sldMk cId="0" sldId="288"/>
            <ac:spMk id="25605" creationId="{00000000-0000-0000-0000-000000000000}"/>
          </ac:spMkLst>
        </pc:spChg>
      </pc:sldChg>
      <pc:sldChg chg="modSp">
        <pc:chgData name="sazzadiu@gmail.com" userId="8f49328ae0887731" providerId="LiveId" clId="{FA2268DF-DCC3-460A-A1E8-1FB23EB3FCFF}" dt="2022-01-13T15:21:11.866" v="3"/>
        <pc:sldMkLst>
          <pc:docMk/>
          <pc:sldMk cId="0" sldId="289"/>
        </pc:sldMkLst>
        <pc:spChg chg="mod">
          <ac:chgData name="sazzadiu@gmail.com" userId="8f49328ae0887731" providerId="LiveId" clId="{FA2268DF-DCC3-460A-A1E8-1FB23EB3FCFF}" dt="2022-01-13T15:21:11.866" v="3"/>
          <ac:spMkLst>
            <pc:docMk/>
            <pc:sldMk cId="0" sldId="289"/>
            <ac:spMk id="7" creationId="{00000000-0000-0000-0000-000000000000}"/>
          </ac:spMkLst>
        </pc:spChg>
        <pc:spChg chg="mod">
          <ac:chgData name="sazzadiu@gmail.com" userId="8f49328ae0887731" providerId="LiveId" clId="{FA2268DF-DCC3-460A-A1E8-1FB23EB3FCFF}" dt="2022-01-13T15:21:11.866" v="3"/>
          <ac:spMkLst>
            <pc:docMk/>
            <pc:sldMk cId="0" sldId="289"/>
            <ac:spMk id="26629" creationId="{00000000-0000-0000-0000-000000000000}"/>
          </ac:spMkLst>
        </pc:spChg>
      </pc:sldChg>
      <pc:sldChg chg="modSp del mod">
        <pc:chgData name="sazzadiu@gmail.com" userId="8f49328ae0887731" providerId="LiveId" clId="{FA2268DF-DCC3-460A-A1E8-1FB23EB3FCFF}" dt="2022-01-13T15:21:48.718" v="30" actId="47"/>
        <pc:sldMkLst>
          <pc:docMk/>
          <pc:sldMk cId="0" sldId="290"/>
        </pc:sldMkLst>
        <pc:spChg chg="mod">
          <ac:chgData name="sazzadiu@gmail.com" userId="8f49328ae0887731" providerId="LiveId" clId="{FA2268DF-DCC3-460A-A1E8-1FB23EB3FCFF}" dt="2022-01-13T15:21:30.590" v="29" actId="20577"/>
          <ac:spMkLst>
            <pc:docMk/>
            <pc:sldMk cId="0" sldId="290"/>
            <ac:spMk id="14338" creationId="{00000000-0000-0000-0000-000000000000}"/>
          </ac:spMkLst>
        </pc:spChg>
        <pc:spChg chg="mod">
          <ac:chgData name="sazzadiu@gmail.com" userId="8f49328ae0887731" providerId="LiveId" clId="{FA2268DF-DCC3-460A-A1E8-1FB23EB3FCFF}" dt="2022-01-13T15:21:17.536" v="5" actId="27636"/>
          <ac:spMkLst>
            <pc:docMk/>
            <pc:sldMk cId="0" sldId="290"/>
            <ac:spMk id="14339" creationId="{00000000-0000-0000-0000-000000000000}"/>
          </ac:spMkLst>
        </pc:spChg>
      </pc:sldChg>
      <pc:sldChg chg="modSp mod">
        <pc:chgData name="sazzadiu@gmail.com" userId="8f49328ae0887731" providerId="LiveId" clId="{FA2268DF-DCC3-460A-A1E8-1FB23EB3FCFF}" dt="2022-01-13T15:21:17.630" v="10" actId="27636"/>
        <pc:sldMkLst>
          <pc:docMk/>
          <pc:sldMk cId="0" sldId="293"/>
        </pc:sldMkLst>
        <pc:spChg chg="mod">
          <ac:chgData name="sazzadiu@gmail.com" userId="8f49328ae0887731" providerId="LiveId" clId="{FA2268DF-DCC3-460A-A1E8-1FB23EB3FCFF}" dt="2022-01-13T15:21:11.866" v="3"/>
          <ac:spMkLst>
            <pc:docMk/>
            <pc:sldMk cId="0" sldId="293"/>
            <ac:spMk id="7" creationId="{00000000-0000-0000-0000-000000000000}"/>
          </ac:spMkLst>
        </pc:spChg>
        <pc:spChg chg="mod">
          <ac:chgData name="sazzadiu@gmail.com" userId="8f49328ae0887731" providerId="LiveId" clId="{FA2268DF-DCC3-460A-A1E8-1FB23EB3FCFF}" dt="2022-01-13T15:21:17.630" v="10" actId="27636"/>
          <ac:spMkLst>
            <pc:docMk/>
            <pc:sldMk cId="0" sldId="293"/>
            <ac:spMk id="30725" creationId="{00000000-0000-0000-0000-000000000000}"/>
          </ac:spMkLst>
        </pc:spChg>
      </pc:sldChg>
      <pc:sldChg chg="modSp">
        <pc:chgData name="sazzadiu@gmail.com" userId="8f49328ae0887731" providerId="LiveId" clId="{FA2268DF-DCC3-460A-A1E8-1FB23EB3FCFF}" dt="2022-01-13T15:21:11.866" v="3"/>
        <pc:sldMkLst>
          <pc:docMk/>
          <pc:sldMk cId="0" sldId="294"/>
        </pc:sldMkLst>
        <pc:spChg chg="mod">
          <ac:chgData name="sazzadiu@gmail.com" userId="8f49328ae0887731" providerId="LiveId" clId="{FA2268DF-DCC3-460A-A1E8-1FB23EB3FCFF}" dt="2022-01-13T15:21:11.866" v="3"/>
          <ac:spMkLst>
            <pc:docMk/>
            <pc:sldMk cId="0" sldId="294"/>
            <ac:spMk id="7" creationId="{00000000-0000-0000-0000-000000000000}"/>
          </ac:spMkLst>
        </pc:spChg>
        <pc:spChg chg="mod">
          <ac:chgData name="sazzadiu@gmail.com" userId="8f49328ae0887731" providerId="LiveId" clId="{FA2268DF-DCC3-460A-A1E8-1FB23EB3FCFF}" dt="2022-01-13T15:21:11.866" v="3"/>
          <ac:spMkLst>
            <pc:docMk/>
            <pc:sldMk cId="0" sldId="294"/>
            <ac:spMk id="24581" creationId="{00000000-0000-0000-0000-000000000000}"/>
          </ac:spMkLst>
        </pc:spChg>
      </pc:sldChg>
      <pc:sldChg chg="modSp">
        <pc:chgData name="sazzadiu@gmail.com" userId="8f49328ae0887731" providerId="LiveId" clId="{FA2268DF-DCC3-460A-A1E8-1FB23EB3FCFF}" dt="2022-01-13T15:21:11.866" v="3"/>
        <pc:sldMkLst>
          <pc:docMk/>
          <pc:sldMk cId="0" sldId="295"/>
        </pc:sldMkLst>
        <pc:spChg chg="mod">
          <ac:chgData name="sazzadiu@gmail.com" userId="8f49328ae0887731" providerId="LiveId" clId="{FA2268DF-DCC3-460A-A1E8-1FB23EB3FCFF}" dt="2022-01-13T15:21:11.866" v="3"/>
          <ac:spMkLst>
            <pc:docMk/>
            <pc:sldMk cId="0" sldId="295"/>
            <ac:spMk id="7" creationId="{00000000-0000-0000-0000-000000000000}"/>
          </ac:spMkLst>
        </pc:spChg>
        <pc:spChg chg="mod">
          <ac:chgData name="sazzadiu@gmail.com" userId="8f49328ae0887731" providerId="LiveId" clId="{FA2268DF-DCC3-460A-A1E8-1FB23EB3FCFF}" dt="2022-01-13T15:21:11.866" v="3"/>
          <ac:spMkLst>
            <pc:docMk/>
            <pc:sldMk cId="0" sldId="295"/>
            <ac:spMk id="31749" creationId="{00000000-0000-0000-0000-000000000000}"/>
          </ac:spMkLst>
        </pc:spChg>
      </pc:sldChg>
      <pc:sldChg chg="modSp">
        <pc:chgData name="sazzadiu@gmail.com" userId="8f49328ae0887731" providerId="LiveId" clId="{FA2268DF-DCC3-460A-A1E8-1FB23EB3FCFF}" dt="2022-01-13T15:21:11.866" v="3"/>
        <pc:sldMkLst>
          <pc:docMk/>
          <pc:sldMk cId="0" sldId="296"/>
        </pc:sldMkLst>
        <pc:spChg chg="mod">
          <ac:chgData name="sazzadiu@gmail.com" userId="8f49328ae0887731" providerId="LiveId" clId="{FA2268DF-DCC3-460A-A1E8-1FB23EB3FCFF}" dt="2022-01-13T15:21:11.866" v="3"/>
          <ac:spMkLst>
            <pc:docMk/>
            <pc:sldMk cId="0" sldId="296"/>
            <ac:spMk id="2" creationId="{00000000-0000-0000-0000-000000000000}"/>
          </ac:spMkLst>
        </pc:spChg>
        <pc:spChg chg="mod">
          <ac:chgData name="sazzadiu@gmail.com" userId="8f49328ae0887731" providerId="LiveId" clId="{FA2268DF-DCC3-460A-A1E8-1FB23EB3FCFF}" dt="2022-01-13T15:21:11.866" v="3"/>
          <ac:spMkLst>
            <pc:docMk/>
            <pc:sldMk cId="0" sldId="296"/>
            <ac:spMk id="4" creationId="{00000000-0000-0000-0000-000000000000}"/>
          </ac:spMkLst>
        </pc:spChg>
        <pc:spChg chg="mod">
          <ac:chgData name="sazzadiu@gmail.com" userId="8f49328ae0887731" providerId="LiveId" clId="{FA2268DF-DCC3-460A-A1E8-1FB23EB3FCFF}" dt="2022-01-13T15:21:11.866" v="3"/>
          <ac:spMkLst>
            <pc:docMk/>
            <pc:sldMk cId="0" sldId="296"/>
            <ac:spMk id="5" creationId="{00000000-0000-0000-0000-000000000000}"/>
          </ac:spMkLst>
        </pc:spChg>
        <pc:spChg chg="mod">
          <ac:chgData name="sazzadiu@gmail.com" userId="8f49328ae0887731" providerId="LiveId" clId="{FA2268DF-DCC3-460A-A1E8-1FB23EB3FCFF}" dt="2022-01-13T15:21:11.866" v="3"/>
          <ac:spMkLst>
            <pc:docMk/>
            <pc:sldMk cId="0" sldId="296"/>
            <ac:spMk id="6" creationId="{00000000-0000-0000-0000-000000000000}"/>
          </ac:spMkLst>
        </pc:spChg>
        <pc:spChg chg="mod">
          <ac:chgData name="sazzadiu@gmail.com" userId="8f49328ae0887731" providerId="LiveId" clId="{FA2268DF-DCC3-460A-A1E8-1FB23EB3FCFF}" dt="2022-01-13T15:21:11.866" v="3"/>
          <ac:spMkLst>
            <pc:docMk/>
            <pc:sldMk cId="0" sldId="296"/>
            <ac:spMk id="7" creationId="{00000000-0000-0000-0000-000000000000}"/>
          </ac:spMkLst>
        </pc:spChg>
        <pc:spChg chg="mod">
          <ac:chgData name="sazzadiu@gmail.com" userId="8f49328ae0887731" providerId="LiveId" clId="{FA2268DF-DCC3-460A-A1E8-1FB23EB3FCFF}" dt="2022-01-13T15:21:11.866" v="3"/>
          <ac:spMkLst>
            <pc:docMk/>
            <pc:sldMk cId="0" sldId="296"/>
            <ac:spMk id="8" creationId="{00000000-0000-0000-0000-000000000000}"/>
          </ac:spMkLst>
        </pc:spChg>
        <pc:spChg chg="mod">
          <ac:chgData name="sazzadiu@gmail.com" userId="8f49328ae0887731" providerId="LiveId" clId="{FA2268DF-DCC3-460A-A1E8-1FB23EB3FCFF}" dt="2022-01-13T15:21:11.866" v="3"/>
          <ac:spMkLst>
            <pc:docMk/>
            <pc:sldMk cId="0" sldId="296"/>
            <ac:spMk id="9" creationId="{00000000-0000-0000-0000-000000000000}"/>
          </ac:spMkLst>
        </pc:spChg>
        <pc:spChg chg="mod">
          <ac:chgData name="sazzadiu@gmail.com" userId="8f49328ae0887731" providerId="LiveId" clId="{FA2268DF-DCC3-460A-A1E8-1FB23EB3FCFF}" dt="2022-01-13T15:21:11.866" v="3"/>
          <ac:spMkLst>
            <pc:docMk/>
            <pc:sldMk cId="0" sldId="296"/>
            <ac:spMk id="10" creationId="{00000000-0000-0000-0000-000000000000}"/>
          </ac:spMkLst>
        </pc:spChg>
        <pc:spChg chg="mod">
          <ac:chgData name="sazzadiu@gmail.com" userId="8f49328ae0887731" providerId="LiveId" clId="{FA2268DF-DCC3-460A-A1E8-1FB23EB3FCFF}" dt="2022-01-13T15:21:11.866" v="3"/>
          <ac:spMkLst>
            <pc:docMk/>
            <pc:sldMk cId="0" sldId="296"/>
            <ac:spMk id="11" creationId="{00000000-0000-0000-0000-000000000000}"/>
          </ac:spMkLst>
        </pc:spChg>
        <pc:spChg chg="mod">
          <ac:chgData name="sazzadiu@gmail.com" userId="8f49328ae0887731" providerId="LiveId" clId="{FA2268DF-DCC3-460A-A1E8-1FB23EB3FCFF}" dt="2022-01-13T15:21:11.866" v="3"/>
          <ac:spMkLst>
            <pc:docMk/>
            <pc:sldMk cId="0" sldId="296"/>
            <ac:spMk id="12" creationId="{00000000-0000-0000-0000-000000000000}"/>
          </ac:spMkLst>
        </pc:spChg>
        <pc:spChg chg="mod">
          <ac:chgData name="sazzadiu@gmail.com" userId="8f49328ae0887731" providerId="LiveId" clId="{FA2268DF-DCC3-460A-A1E8-1FB23EB3FCFF}" dt="2022-01-13T15:21:11.866" v="3"/>
          <ac:spMkLst>
            <pc:docMk/>
            <pc:sldMk cId="0" sldId="296"/>
            <ac:spMk id="13" creationId="{00000000-0000-0000-0000-000000000000}"/>
          </ac:spMkLst>
        </pc:spChg>
        <pc:spChg chg="mod">
          <ac:chgData name="sazzadiu@gmail.com" userId="8f49328ae0887731" providerId="LiveId" clId="{FA2268DF-DCC3-460A-A1E8-1FB23EB3FCFF}" dt="2022-01-13T15:21:11.866" v="3"/>
          <ac:spMkLst>
            <pc:docMk/>
            <pc:sldMk cId="0" sldId="296"/>
            <ac:spMk id="14" creationId="{00000000-0000-0000-0000-000000000000}"/>
          </ac:spMkLst>
        </pc:spChg>
        <pc:spChg chg="mod">
          <ac:chgData name="sazzadiu@gmail.com" userId="8f49328ae0887731" providerId="LiveId" clId="{FA2268DF-DCC3-460A-A1E8-1FB23EB3FCFF}" dt="2022-01-13T15:21:11.866" v="3"/>
          <ac:spMkLst>
            <pc:docMk/>
            <pc:sldMk cId="0" sldId="296"/>
            <ac:spMk id="15" creationId="{00000000-0000-0000-0000-000000000000}"/>
          </ac:spMkLst>
        </pc:spChg>
        <pc:spChg chg="mod">
          <ac:chgData name="sazzadiu@gmail.com" userId="8f49328ae0887731" providerId="LiveId" clId="{FA2268DF-DCC3-460A-A1E8-1FB23EB3FCFF}" dt="2022-01-13T15:21:11.866" v="3"/>
          <ac:spMkLst>
            <pc:docMk/>
            <pc:sldMk cId="0" sldId="296"/>
            <ac:spMk id="16" creationId="{00000000-0000-0000-0000-000000000000}"/>
          </ac:spMkLst>
        </pc:spChg>
        <pc:spChg chg="mod">
          <ac:chgData name="sazzadiu@gmail.com" userId="8f49328ae0887731" providerId="LiveId" clId="{FA2268DF-DCC3-460A-A1E8-1FB23EB3FCFF}" dt="2022-01-13T15:21:11.866" v="3"/>
          <ac:spMkLst>
            <pc:docMk/>
            <pc:sldMk cId="0" sldId="296"/>
            <ac:spMk id="17" creationId="{00000000-0000-0000-0000-000000000000}"/>
          </ac:spMkLst>
        </pc:spChg>
        <pc:spChg chg="mod">
          <ac:chgData name="sazzadiu@gmail.com" userId="8f49328ae0887731" providerId="LiveId" clId="{FA2268DF-DCC3-460A-A1E8-1FB23EB3FCFF}" dt="2022-01-13T15:21:11.866" v="3"/>
          <ac:spMkLst>
            <pc:docMk/>
            <pc:sldMk cId="0" sldId="296"/>
            <ac:spMk id="32773" creationId="{00000000-0000-0000-0000-000000000000}"/>
          </ac:spMkLst>
        </pc:spChg>
      </pc:sldChg>
      <pc:sldChg chg="modSp">
        <pc:chgData name="sazzadiu@gmail.com" userId="8f49328ae0887731" providerId="LiveId" clId="{FA2268DF-DCC3-460A-A1E8-1FB23EB3FCFF}" dt="2022-01-13T15:21:11.866" v="3"/>
        <pc:sldMkLst>
          <pc:docMk/>
          <pc:sldMk cId="0" sldId="298"/>
        </pc:sldMkLst>
        <pc:spChg chg="mod">
          <ac:chgData name="sazzadiu@gmail.com" userId="8f49328ae0887731" providerId="LiveId" clId="{FA2268DF-DCC3-460A-A1E8-1FB23EB3FCFF}" dt="2022-01-13T15:21:11.866" v="3"/>
          <ac:spMkLst>
            <pc:docMk/>
            <pc:sldMk cId="0" sldId="298"/>
            <ac:spMk id="7" creationId="{00000000-0000-0000-0000-000000000000}"/>
          </ac:spMkLst>
        </pc:spChg>
        <pc:spChg chg="mod">
          <ac:chgData name="sazzadiu@gmail.com" userId="8f49328ae0887731" providerId="LiveId" clId="{FA2268DF-DCC3-460A-A1E8-1FB23EB3FCFF}" dt="2022-01-13T15:21:11.866" v="3"/>
          <ac:spMkLst>
            <pc:docMk/>
            <pc:sldMk cId="0" sldId="298"/>
            <ac:spMk id="34821" creationId="{00000000-0000-0000-0000-000000000000}"/>
          </ac:spMkLst>
        </pc:spChg>
      </pc:sldChg>
      <pc:sldChg chg="modSp">
        <pc:chgData name="sazzadiu@gmail.com" userId="8f49328ae0887731" providerId="LiveId" clId="{FA2268DF-DCC3-460A-A1E8-1FB23EB3FCFF}" dt="2022-01-13T15:21:11.866" v="3"/>
        <pc:sldMkLst>
          <pc:docMk/>
          <pc:sldMk cId="0" sldId="302"/>
        </pc:sldMkLst>
        <pc:spChg chg="mod">
          <ac:chgData name="sazzadiu@gmail.com" userId="8f49328ae0887731" providerId="LiveId" clId="{FA2268DF-DCC3-460A-A1E8-1FB23EB3FCFF}" dt="2022-01-13T15:21:11.866" v="3"/>
          <ac:spMkLst>
            <pc:docMk/>
            <pc:sldMk cId="0" sldId="302"/>
            <ac:spMk id="7" creationId="{00000000-0000-0000-0000-000000000000}"/>
          </ac:spMkLst>
        </pc:spChg>
        <pc:spChg chg="mod">
          <ac:chgData name="sazzadiu@gmail.com" userId="8f49328ae0887731" providerId="LiveId" clId="{FA2268DF-DCC3-460A-A1E8-1FB23EB3FCFF}" dt="2022-01-13T15:21:11.866" v="3"/>
          <ac:spMkLst>
            <pc:docMk/>
            <pc:sldMk cId="0" sldId="302"/>
            <ac:spMk id="36869" creationId="{00000000-0000-0000-0000-000000000000}"/>
          </ac:spMkLst>
        </pc:spChg>
      </pc:sldChg>
      <pc:sldChg chg="modSp mod">
        <pc:chgData name="sazzadiu@gmail.com" userId="8f49328ae0887731" providerId="LiveId" clId="{FA2268DF-DCC3-460A-A1E8-1FB23EB3FCFF}" dt="2022-01-13T15:21:17.646" v="12" actId="27636"/>
        <pc:sldMkLst>
          <pc:docMk/>
          <pc:sldMk cId="0" sldId="304"/>
        </pc:sldMkLst>
        <pc:spChg chg="mod">
          <ac:chgData name="sazzadiu@gmail.com" userId="8f49328ae0887731" providerId="LiveId" clId="{FA2268DF-DCC3-460A-A1E8-1FB23EB3FCFF}" dt="2022-01-13T15:21:17.646" v="12" actId="27636"/>
          <ac:spMkLst>
            <pc:docMk/>
            <pc:sldMk cId="0" sldId="304"/>
            <ac:spMk id="38916" creationId="{00000000-0000-0000-0000-000000000000}"/>
          </ac:spMkLst>
        </pc:spChg>
        <pc:picChg chg="mod">
          <ac:chgData name="sazzadiu@gmail.com" userId="8f49328ae0887731" providerId="LiveId" clId="{FA2268DF-DCC3-460A-A1E8-1FB23EB3FCFF}" dt="2022-01-13T15:21:17.440" v="4"/>
          <ac:picMkLst>
            <pc:docMk/>
            <pc:sldMk cId="0" sldId="304"/>
            <ac:picMk id="38917" creationId="{00000000-0000-0000-0000-000000000000}"/>
          </ac:picMkLst>
        </pc:picChg>
      </pc:sldChg>
      <pc:sldChg chg="modSp mod">
        <pc:chgData name="sazzadiu@gmail.com" userId="8f49328ae0887731" providerId="LiveId" clId="{FA2268DF-DCC3-460A-A1E8-1FB23EB3FCFF}" dt="2022-01-13T15:21:17.681" v="23" actId="27636"/>
        <pc:sldMkLst>
          <pc:docMk/>
          <pc:sldMk cId="0" sldId="305"/>
        </pc:sldMkLst>
        <pc:spChg chg="mod">
          <ac:chgData name="sazzadiu@gmail.com" userId="8f49328ae0887731" providerId="LiveId" clId="{FA2268DF-DCC3-460A-A1E8-1FB23EB3FCFF}" dt="2022-01-13T15:21:17.681" v="23" actId="27636"/>
          <ac:spMkLst>
            <pc:docMk/>
            <pc:sldMk cId="0" sldId="305"/>
            <ac:spMk id="7" creationId="{00000000-0000-0000-0000-000000000000}"/>
          </ac:spMkLst>
        </pc:spChg>
        <pc:picChg chg="mod">
          <ac:chgData name="sazzadiu@gmail.com" userId="8f49328ae0887731" providerId="LiveId" clId="{FA2268DF-DCC3-460A-A1E8-1FB23EB3FCFF}" dt="2022-01-13T15:21:17.440" v="4"/>
          <ac:picMkLst>
            <pc:docMk/>
            <pc:sldMk cId="0" sldId="305"/>
            <ac:picMk id="67589" creationId="{00000000-0000-0000-0000-000000000000}"/>
          </ac:picMkLst>
        </pc:picChg>
      </pc:sldChg>
      <pc:sldChg chg="modSp mod">
        <pc:chgData name="sazzadiu@gmail.com" userId="8f49328ae0887731" providerId="LiveId" clId="{FA2268DF-DCC3-460A-A1E8-1FB23EB3FCFF}" dt="2022-01-13T15:21:17.681" v="24" actId="27636"/>
        <pc:sldMkLst>
          <pc:docMk/>
          <pc:sldMk cId="0" sldId="306"/>
        </pc:sldMkLst>
        <pc:spChg chg="mod">
          <ac:chgData name="sazzadiu@gmail.com" userId="8f49328ae0887731" providerId="LiveId" clId="{FA2268DF-DCC3-460A-A1E8-1FB23EB3FCFF}" dt="2022-01-13T15:21:17.681" v="24" actId="27636"/>
          <ac:spMkLst>
            <pc:docMk/>
            <pc:sldMk cId="0" sldId="306"/>
            <ac:spMk id="69636" creationId="{00000000-0000-0000-0000-000000000000}"/>
          </ac:spMkLst>
        </pc:spChg>
        <pc:spChg chg="mod">
          <ac:chgData name="sazzadiu@gmail.com" userId="8f49328ae0887731" providerId="LiveId" clId="{FA2268DF-DCC3-460A-A1E8-1FB23EB3FCFF}" dt="2022-01-13T15:21:11.866" v="3"/>
          <ac:spMkLst>
            <pc:docMk/>
            <pc:sldMk cId="0" sldId="306"/>
            <ac:spMk id="69637" creationId="{00000000-0000-0000-0000-000000000000}"/>
          </ac:spMkLst>
        </pc:spChg>
        <pc:spChg chg="mod">
          <ac:chgData name="sazzadiu@gmail.com" userId="8f49328ae0887731" providerId="LiveId" clId="{FA2268DF-DCC3-460A-A1E8-1FB23EB3FCFF}" dt="2022-01-13T15:21:11.866" v="3"/>
          <ac:spMkLst>
            <pc:docMk/>
            <pc:sldMk cId="0" sldId="306"/>
            <ac:spMk id="69638" creationId="{00000000-0000-0000-0000-000000000000}"/>
          </ac:spMkLst>
        </pc:spChg>
        <pc:spChg chg="mod">
          <ac:chgData name="sazzadiu@gmail.com" userId="8f49328ae0887731" providerId="LiveId" clId="{FA2268DF-DCC3-460A-A1E8-1FB23EB3FCFF}" dt="2022-01-13T15:21:11.866" v="3"/>
          <ac:spMkLst>
            <pc:docMk/>
            <pc:sldMk cId="0" sldId="306"/>
            <ac:spMk id="69639" creationId="{00000000-0000-0000-0000-000000000000}"/>
          </ac:spMkLst>
        </pc:spChg>
      </pc:sldChg>
      <pc:sldChg chg="modSp">
        <pc:chgData name="sazzadiu@gmail.com" userId="8f49328ae0887731" providerId="LiveId" clId="{FA2268DF-DCC3-460A-A1E8-1FB23EB3FCFF}" dt="2022-01-13T15:21:11.866" v="3"/>
        <pc:sldMkLst>
          <pc:docMk/>
          <pc:sldMk cId="0" sldId="307"/>
        </pc:sldMkLst>
        <pc:spChg chg="mod">
          <ac:chgData name="sazzadiu@gmail.com" userId="8f49328ae0887731" providerId="LiveId" clId="{FA2268DF-DCC3-460A-A1E8-1FB23EB3FCFF}" dt="2022-01-13T15:21:11.866" v="3"/>
          <ac:spMkLst>
            <pc:docMk/>
            <pc:sldMk cId="0" sldId="307"/>
            <ac:spMk id="76804" creationId="{00000000-0000-0000-0000-000000000000}"/>
          </ac:spMkLst>
        </pc:spChg>
        <pc:spChg chg="mod">
          <ac:chgData name="sazzadiu@gmail.com" userId="8f49328ae0887731" providerId="LiveId" clId="{FA2268DF-DCC3-460A-A1E8-1FB23EB3FCFF}" dt="2022-01-13T15:21:11.866" v="3"/>
          <ac:spMkLst>
            <pc:docMk/>
            <pc:sldMk cId="0" sldId="307"/>
            <ac:spMk id="76805" creationId="{00000000-0000-0000-0000-000000000000}"/>
          </ac:spMkLst>
        </pc:spChg>
        <pc:spChg chg="mod">
          <ac:chgData name="sazzadiu@gmail.com" userId="8f49328ae0887731" providerId="LiveId" clId="{FA2268DF-DCC3-460A-A1E8-1FB23EB3FCFF}" dt="2022-01-13T15:21:11.866" v="3"/>
          <ac:spMkLst>
            <pc:docMk/>
            <pc:sldMk cId="0" sldId="307"/>
            <ac:spMk id="76806" creationId="{00000000-0000-0000-0000-000000000000}"/>
          </ac:spMkLst>
        </pc:spChg>
        <pc:spChg chg="mod">
          <ac:chgData name="sazzadiu@gmail.com" userId="8f49328ae0887731" providerId="LiveId" clId="{FA2268DF-DCC3-460A-A1E8-1FB23EB3FCFF}" dt="2022-01-13T15:21:11.866" v="3"/>
          <ac:spMkLst>
            <pc:docMk/>
            <pc:sldMk cId="0" sldId="307"/>
            <ac:spMk id="76807" creationId="{00000000-0000-0000-0000-000000000000}"/>
          </ac:spMkLst>
        </pc:spChg>
      </pc:sldChg>
      <pc:sldChg chg="modSp">
        <pc:chgData name="sazzadiu@gmail.com" userId="8f49328ae0887731" providerId="LiveId" clId="{FA2268DF-DCC3-460A-A1E8-1FB23EB3FCFF}" dt="2022-01-13T15:21:11.866" v="3"/>
        <pc:sldMkLst>
          <pc:docMk/>
          <pc:sldMk cId="0" sldId="309"/>
        </pc:sldMkLst>
        <pc:spChg chg="mod">
          <ac:chgData name="sazzadiu@gmail.com" userId="8f49328ae0887731" providerId="LiveId" clId="{FA2268DF-DCC3-460A-A1E8-1FB23EB3FCFF}" dt="2022-01-13T15:21:11.866" v="3"/>
          <ac:spMkLst>
            <pc:docMk/>
            <pc:sldMk cId="0" sldId="309"/>
            <ac:spMk id="80900" creationId="{00000000-0000-0000-0000-000000000000}"/>
          </ac:spMkLst>
        </pc:spChg>
        <pc:spChg chg="mod">
          <ac:chgData name="sazzadiu@gmail.com" userId="8f49328ae0887731" providerId="LiveId" clId="{FA2268DF-DCC3-460A-A1E8-1FB23EB3FCFF}" dt="2022-01-13T15:21:11.866" v="3"/>
          <ac:spMkLst>
            <pc:docMk/>
            <pc:sldMk cId="0" sldId="309"/>
            <ac:spMk id="80901" creationId="{00000000-0000-0000-0000-000000000000}"/>
          </ac:spMkLst>
        </pc:spChg>
      </pc:sldChg>
      <pc:sldChg chg="modSp mod">
        <pc:chgData name="sazzadiu@gmail.com" userId="8f49328ae0887731" providerId="LiveId" clId="{FA2268DF-DCC3-460A-A1E8-1FB23EB3FCFF}" dt="2022-01-13T15:21:17.646" v="13" actId="27636"/>
        <pc:sldMkLst>
          <pc:docMk/>
          <pc:sldMk cId="0" sldId="310"/>
        </pc:sldMkLst>
        <pc:spChg chg="mod">
          <ac:chgData name="sazzadiu@gmail.com" userId="8f49328ae0887731" providerId="LiveId" clId="{FA2268DF-DCC3-460A-A1E8-1FB23EB3FCFF}" dt="2022-01-13T15:21:17.646" v="13" actId="27636"/>
          <ac:spMkLst>
            <pc:docMk/>
            <pc:sldMk cId="0" sldId="310"/>
            <ac:spMk id="7" creationId="{00000000-0000-0000-0000-000000000000}"/>
          </ac:spMkLst>
        </pc:spChg>
        <pc:spChg chg="mod">
          <ac:chgData name="sazzadiu@gmail.com" userId="8f49328ae0887731" providerId="LiveId" clId="{FA2268DF-DCC3-460A-A1E8-1FB23EB3FCFF}" dt="2022-01-13T15:21:11.866" v="3"/>
          <ac:spMkLst>
            <pc:docMk/>
            <pc:sldMk cId="0" sldId="310"/>
            <ac:spMk id="39941" creationId="{00000000-0000-0000-0000-000000000000}"/>
          </ac:spMkLst>
        </pc:spChg>
      </pc:sldChg>
      <pc:sldChg chg="modSp mod">
        <pc:chgData name="sazzadiu@gmail.com" userId="8f49328ae0887731" providerId="LiveId" clId="{FA2268DF-DCC3-460A-A1E8-1FB23EB3FCFF}" dt="2022-01-13T15:21:17.646" v="14" actId="27636"/>
        <pc:sldMkLst>
          <pc:docMk/>
          <pc:sldMk cId="0" sldId="311"/>
        </pc:sldMkLst>
        <pc:spChg chg="mod">
          <ac:chgData name="sazzadiu@gmail.com" userId="8f49328ae0887731" providerId="LiveId" clId="{FA2268DF-DCC3-460A-A1E8-1FB23EB3FCFF}" dt="2022-01-13T15:21:17.646" v="14" actId="27636"/>
          <ac:spMkLst>
            <pc:docMk/>
            <pc:sldMk cId="0" sldId="311"/>
            <ac:spMk id="7" creationId="{00000000-0000-0000-0000-000000000000}"/>
          </ac:spMkLst>
        </pc:spChg>
        <pc:spChg chg="mod">
          <ac:chgData name="sazzadiu@gmail.com" userId="8f49328ae0887731" providerId="LiveId" clId="{FA2268DF-DCC3-460A-A1E8-1FB23EB3FCFF}" dt="2022-01-13T15:21:11.866" v="3"/>
          <ac:spMkLst>
            <pc:docMk/>
            <pc:sldMk cId="0" sldId="311"/>
            <ac:spMk id="40965" creationId="{00000000-0000-0000-0000-000000000000}"/>
          </ac:spMkLst>
        </pc:spChg>
      </pc:sldChg>
      <pc:sldChg chg="modSp mod">
        <pc:chgData name="sazzadiu@gmail.com" userId="8f49328ae0887731" providerId="LiveId" clId="{FA2268DF-DCC3-460A-A1E8-1FB23EB3FCFF}" dt="2022-01-13T15:21:17.662" v="15" actId="27636"/>
        <pc:sldMkLst>
          <pc:docMk/>
          <pc:sldMk cId="0" sldId="312"/>
        </pc:sldMkLst>
        <pc:spChg chg="mod">
          <ac:chgData name="sazzadiu@gmail.com" userId="8f49328ae0887731" providerId="LiveId" clId="{FA2268DF-DCC3-460A-A1E8-1FB23EB3FCFF}" dt="2022-01-13T15:21:17.662" v="15" actId="27636"/>
          <ac:spMkLst>
            <pc:docMk/>
            <pc:sldMk cId="0" sldId="312"/>
            <ac:spMk id="23" creationId="{00000000-0000-0000-0000-000000000000}"/>
          </ac:spMkLst>
        </pc:spChg>
        <pc:spChg chg="mod">
          <ac:chgData name="sazzadiu@gmail.com" userId="8f49328ae0887731" providerId="LiveId" clId="{FA2268DF-DCC3-460A-A1E8-1FB23EB3FCFF}" dt="2022-01-13T15:21:11.866" v="3"/>
          <ac:spMkLst>
            <pc:docMk/>
            <pc:sldMk cId="0" sldId="312"/>
            <ac:spMk id="41989" creationId="{00000000-0000-0000-0000-000000000000}"/>
          </ac:spMkLst>
        </pc:spChg>
        <pc:spChg chg="mod">
          <ac:chgData name="sazzadiu@gmail.com" userId="8f49328ae0887731" providerId="LiveId" clId="{FA2268DF-DCC3-460A-A1E8-1FB23EB3FCFF}" dt="2022-01-13T15:21:11.866" v="3"/>
          <ac:spMkLst>
            <pc:docMk/>
            <pc:sldMk cId="0" sldId="312"/>
            <ac:spMk id="41990" creationId="{00000000-0000-0000-0000-000000000000}"/>
          </ac:spMkLst>
        </pc:spChg>
        <pc:spChg chg="mod">
          <ac:chgData name="sazzadiu@gmail.com" userId="8f49328ae0887731" providerId="LiveId" clId="{FA2268DF-DCC3-460A-A1E8-1FB23EB3FCFF}" dt="2022-01-13T15:21:11.866" v="3"/>
          <ac:spMkLst>
            <pc:docMk/>
            <pc:sldMk cId="0" sldId="312"/>
            <ac:spMk id="41991" creationId="{00000000-0000-0000-0000-000000000000}"/>
          </ac:spMkLst>
        </pc:spChg>
        <pc:spChg chg="mod">
          <ac:chgData name="sazzadiu@gmail.com" userId="8f49328ae0887731" providerId="LiveId" clId="{FA2268DF-DCC3-460A-A1E8-1FB23EB3FCFF}" dt="2022-01-13T15:21:11.866" v="3"/>
          <ac:spMkLst>
            <pc:docMk/>
            <pc:sldMk cId="0" sldId="312"/>
            <ac:spMk id="41992" creationId="{00000000-0000-0000-0000-000000000000}"/>
          </ac:spMkLst>
        </pc:spChg>
        <pc:spChg chg="mod">
          <ac:chgData name="sazzadiu@gmail.com" userId="8f49328ae0887731" providerId="LiveId" clId="{FA2268DF-DCC3-460A-A1E8-1FB23EB3FCFF}" dt="2022-01-13T15:21:11.866" v="3"/>
          <ac:spMkLst>
            <pc:docMk/>
            <pc:sldMk cId="0" sldId="312"/>
            <ac:spMk id="41993" creationId="{00000000-0000-0000-0000-000000000000}"/>
          </ac:spMkLst>
        </pc:spChg>
        <pc:spChg chg="mod">
          <ac:chgData name="sazzadiu@gmail.com" userId="8f49328ae0887731" providerId="LiveId" clId="{FA2268DF-DCC3-460A-A1E8-1FB23EB3FCFF}" dt="2022-01-13T15:21:11.866" v="3"/>
          <ac:spMkLst>
            <pc:docMk/>
            <pc:sldMk cId="0" sldId="312"/>
            <ac:spMk id="41994" creationId="{00000000-0000-0000-0000-000000000000}"/>
          </ac:spMkLst>
        </pc:spChg>
        <pc:spChg chg="mod">
          <ac:chgData name="sazzadiu@gmail.com" userId="8f49328ae0887731" providerId="LiveId" clId="{FA2268DF-DCC3-460A-A1E8-1FB23EB3FCFF}" dt="2022-01-13T15:21:11.866" v="3"/>
          <ac:spMkLst>
            <pc:docMk/>
            <pc:sldMk cId="0" sldId="312"/>
            <ac:spMk id="41995" creationId="{00000000-0000-0000-0000-000000000000}"/>
          </ac:spMkLst>
        </pc:spChg>
        <pc:spChg chg="mod">
          <ac:chgData name="sazzadiu@gmail.com" userId="8f49328ae0887731" providerId="LiveId" clId="{FA2268DF-DCC3-460A-A1E8-1FB23EB3FCFF}" dt="2022-01-13T15:21:11.866" v="3"/>
          <ac:spMkLst>
            <pc:docMk/>
            <pc:sldMk cId="0" sldId="312"/>
            <ac:spMk id="41996" creationId="{00000000-0000-0000-0000-000000000000}"/>
          </ac:spMkLst>
        </pc:spChg>
        <pc:spChg chg="mod">
          <ac:chgData name="sazzadiu@gmail.com" userId="8f49328ae0887731" providerId="LiveId" clId="{FA2268DF-DCC3-460A-A1E8-1FB23EB3FCFF}" dt="2022-01-13T15:21:11.866" v="3"/>
          <ac:spMkLst>
            <pc:docMk/>
            <pc:sldMk cId="0" sldId="312"/>
            <ac:spMk id="41997" creationId="{00000000-0000-0000-0000-000000000000}"/>
          </ac:spMkLst>
        </pc:spChg>
        <pc:spChg chg="mod">
          <ac:chgData name="sazzadiu@gmail.com" userId="8f49328ae0887731" providerId="LiveId" clId="{FA2268DF-DCC3-460A-A1E8-1FB23EB3FCFF}" dt="2022-01-13T15:21:11.866" v="3"/>
          <ac:spMkLst>
            <pc:docMk/>
            <pc:sldMk cId="0" sldId="312"/>
            <ac:spMk id="41998" creationId="{00000000-0000-0000-0000-000000000000}"/>
          </ac:spMkLst>
        </pc:spChg>
        <pc:spChg chg="mod">
          <ac:chgData name="sazzadiu@gmail.com" userId="8f49328ae0887731" providerId="LiveId" clId="{FA2268DF-DCC3-460A-A1E8-1FB23EB3FCFF}" dt="2022-01-13T15:21:11.866" v="3"/>
          <ac:spMkLst>
            <pc:docMk/>
            <pc:sldMk cId="0" sldId="312"/>
            <ac:spMk id="41999" creationId="{00000000-0000-0000-0000-000000000000}"/>
          </ac:spMkLst>
        </pc:spChg>
        <pc:spChg chg="mod">
          <ac:chgData name="sazzadiu@gmail.com" userId="8f49328ae0887731" providerId="LiveId" clId="{FA2268DF-DCC3-460A-A1E8-1FB23EB3FCFF}" dt="2022-01-13T15:21:11.866" v="3"/>
          <ac:spMkLst>
            <pc:docMk/>
            <pc:sldMk cId="0" sldId="312"/>
            <ac:spMk id="42000" creationId="{00000000-0000-0000-0000-000000000000}"/>
          </ac:spMkLst>
        </pc:spChg>
        <pc:spChg chg="mod">
          <ac:chgData name="sazzadiu@gmail.com" userId="8f49328ae0887731" providerId="LiveId" clId="{FA2268DF-DCC3-460A-A1E8-1FB23EB3FCFF}" dt="2022-01-13T15:21:11.866" v="3"/>
          <ac:spMkLst>
            <pc:docMk/>
            <pc:sldMk cId="0" sldId="312"/>
            <ac:spMk id="42001" creationId="{00000000-0000-0000-0000-000000000000}"/>
          </ac:spMkLst>
        </pc:spChg>
        <pc:spChg chg="mod">
          <ac:chgData name="sazzadiu@gmail.com" userId="8f49328ae0887731" providerId="LiveId" clId="{FA2268DF-DCC3-460A-A1E8-1FB23EB3FCFF}" dt="2022-01-13T15:21:11.866" v="3"/>
          <ac:spMkLst>
            <pc:docMk/>
            <pc:sldMk cId="0" sldId="312"/>
            <ac:spMk id="42002" creationId="{00000000-0000-0000-0000-000000000000}"/>
          </ac:spMkLst>
        </pc:spChg>
        <pc:spChg chg="mod">
          <ac:chgData name="sazzadiu@gmail.com" userId="8f49328ae0887731" providerId="LiveId" clId="{FA2268DF-DCC3-460A-A1E8-1FB23EB3FCFF}" dt="2022-01-13T15:21:11.866" v="3"/>
          <ac:spMkLst>
            <pc:docMk/>
            <pc:sldMk cId="0" sldId="312"/>
            <ac:spMk id="42003" creationId="{00000000-0000-0000-0000-000000000000}"/>
          </ac:spMkLst>
        </pc:spChg>
        <pc:spChg chg="mod">
          <ac:chgData name="sazzadiu@gmail.com" userId="8f49328ae0887731" providerId="LiveId" clId="{FA2268DF-DCC3-460A-A1E8-1FB23EB3FCFF}" dt="2022-01-13T15:21:11.866" v="3"/>
          <ac:spMkLst>
            <pc:docMk/>
            <pc:sldMk cId="0" sldId="312"/>
            <ac:spMk id="42004" creationId="{00000000-0000-0000-0000-000000000000}"/>
          </ac:spMkLst>
        </pc:spChg>
        <pc:spChg chg="mod">
          <ac:chgData name="sazzadiu@gmail.com" userId="8f49328ae0887731" providerId="LiveId" clId="{FA2268DF-DCC3-460A-A1E8-1FB23EB3FCFF}" dt="2022-01-13T15:21:11.866" v="3"/>
          <ac:spMkLst>
            <pc:docMk/>
            <pc:sldMk cId="0" sldId="312"/>
            <ac:spMk id="42005" creationId="{00000000-0000-0000-0000-000000000000}"/>
          </ac:spMkLst>
        </pc:spChg>
      </pc:sldChg>
      <pc:sldChg chg="modSp mod">
        <pc:chgData name="sazzadiu@gmail.com" userId="8f49328ae0887731" providerId="LiveId" clId="{FA2268DF-DCC3-460A-A1E8-1FB23EB3FCFF}" dt="2022-01-13T15:21:17.664" v="16" actId="27636"/>
        <pc:sldMkLst>
          <pc:docMk/>
          <pc:sldMk cId="0" sldId="314"/>
        </pc:sldMkLst>
        <pc:spChg chg="mod">
          <ac:chgData name="sazzadiu@gmail.com" userId="8f49328ae0887731" providerId="LiveId" clId="{FA2268DF-DCC3-460A-A1E8-1FB23EB3FCFF}" dt="2022-01-13T15:21:17.664" v="16" actId="27636"/>
          <ac:spMkLst>
            <pc:docMk/>
            <pc:sldMk cId="0" sldId="314"/>
            <ac:spMk id="10" creationId="{00000000-0000-0000-0000-000000000000}"/>
          </ac:spMkLst>
        </pc:spChg>
        <pc:spChg chg="mod">
          <ac:chgData name="sazzadiu@gmail.com" userId="8f49328ae0887731" providerId="LiveId" clId="{FA2268DF-DCC3-460A-A1E8-1FB23EB3FCFF}" dt="2022-01-13T15:21:11.866" v="3"/>
          <ac:spMkLst>
            <pc:docMk/>
            <pc:sldMk cId="0" sldId="314"/>
            <ac:spMk id="44037" creationId="{00000000-0000-0000-0000-000000000000}"/>
          </ac:spMkLst>
        </pc:spChg>
        <pc:spChg chg="mod">
          <ac:chgData name="sazzadiu@gmail.com" userId="8f49328ae0887731" providerId="LiveId" clId="{FA2268DF-DCC3-460A-A1E8-1FB23EB3FCFF}" dt="2022-01-13T15:21:11.866" v="3"/>
          <ac:spMkLst>
            <pc:docMk/>
            <pc:sldMk cId="0" sldId="314"/>
            <ac:spMk id="44038" creationId="{00000000-0000-0000-0000-000000000000}"/>
          </ac:spMkLst>
        </pc:spChg>
        <pc:spChg chg="mod">
          <ac:chgData name="sazzadiu@gmail.com" userId="8f49328ae0887731" providerId="LiveId" clId="{FA2268DF-DCC3-460A-A1E8-1FB23EB3FCFF}" dt="2022-01-13T15:21:11.866" v="3"/>
          <ac:spMkLst>
            <pc:docMk/>
            <pc:sldMk cId="0" sldId="314"/>
            <ac:spMk id="44039" creationId="{00000000-0000-0000-0000-000000000000}"/>
          </ac:spMkLst>
        </pc:spChg>
        <pc:spChg chg="mod">
          <ac:chgData name="sazzadiu@gmail.com" userId="8f49328ae0887731" providerId="LiveId" clId="{FA2268DF-DCC3-460A-A1E8-1FB23EB3FCFF}" dt="2022-01-13T15:21:11.866" v="3"/>
          <ac:spMkLst>
            <pc:docMk/>
            <pc:sldMk cId="0" sldId="314"/>
            <ac:spMk id="44040" creationId="{00000000-0000-0000-0000-000000000000}"/>
          </ac:spMkLst>
        </pc:spChg>
      </pc:sldChg>
      <pc:sldChg chg="modSp">
        <pc:chgData name="sazzadiu@gmail.com" userId="8f49328ae0887731" providerId="LiveId" clId="{FA2268DF-DCC3-460A-A1E8-1FB23EB3FCFF}" dt="2022-01-13T15:21:11.866" v="3"/>
        <pc:sldMkLst>
          <pc:docMk/>
          <pc:sldMk cId="0" sldId="315"/>
        </pc:sldMkLst>
        <pc:spChg chg="mod">
          <ac:chgData name="sazzadiu@gmail.com" userId="8f49328ae0887731" providerId="LiveId" clId="{FA2268DF-DCC3-460A-A1E8-1FB23EB3FCFF}" dt="2022-01-13T15:21:11.866" v="3"/>
          <ac:spMkLst>
            <pc:docMk/>
            <pc:sldMk cId="0" sldId="315"/>
            <ac:spMk id="10" creationId="{00000000-0000-0000-0000-000000000000}"/>
          </ac:spMkLst>
        </pc:spChg>
        <pc:spChg chg="mod">
          <ac:chgData name="sazzadiu@gmail.com" userId="8f49328ae0887731" providerId="LiveId" clId="{FA2268DF-DCC3-460A-A1E8-1FB23EB3FCFF}" dt="2022-01-13T15:21:11.866" v="3"/>
          <ac:spMkLst>
            <pc:docMk/>
            <pc:sldMk cId="0" sldId="315"/>
            <ac:spMk id="45061" creationId="{00000000-0000-0000-0000-000000000000}"/>
          </ac:spMkLst>
        </pc:spChg>
        <pc:spChg chg="mod">
          <ac:chgData name="sazzadiu@gmail.com" userId="8f49328ae0887731" providerId="LiveId" clId="{FA2268DF-DCC3-460A-A1E8-1FB23EB3FCFF}" dt="2022-01-13T15:21:11.866" v="3"/>
          <ac:spMkLst>
            <pc:docMk/>
            <pc:sldMk cId="0" sldId="315"/>
            <ac:spMk id="45062" creationId="{00000000-0000-0000-0000-000000000000}"/>
          </ac:spMkLst>
        </pc:spChg>
        <pc:spChg chg="mod">
          <ac:chgData name="sazzadiu@gmail.com" userId="8f49328ae0887731" providerId="LiveId" clId="{FA2268DF-DCC3-460A-A1E8-1FB23EB3FCFF}" dt="2022-01-13T15:21:11.866" v="3"/>
          <ac:spMkLst>
            <pc:docMk/>
            <pc:sldMk cId="0" sldId="315"/>
            <ac:spMk id="45063" creationId="{00000000-0000-0000-0000-000000000000}"/>
          </ac:spMkLst>
        </pc:spChg>
        <pc:spChg chg="mod">
          <ac:chgData name="sazzadiu@gmail.com" userId="8f49328ae0887731" providerId="LiveId" clId="{FA2268DF-DCC3-460A-A1E8-1FB23EB3FCFF}" dt="2022-01-13T15:21:11.866" v="3"/>
          <ac:spMkLst>
            <pc:docMk/>
            <pc:sldMk cId="0" sldId="315"/>
            <ac:spMk id="45064" creationId="{00000000-0000-0000-0000-000000000000}"/>
          </ac:spMkLst>
        </pc:spChg>
      </pc:sldChg>
      <pc:sldChg chg="modSp">
        <pc:chgData name="sazzadiu@gmail.com" userId="8f49328ae0887731" providerId="LiveId" clId="{FA2268DF-DCC3-460A-A1E8-1FB23EB3FCFF}" dt="2022-01-13T15:21:11.866" v="3"/>
        <pc:sldMkLst>
          <pc:docMk/>
          <pc:sldMk cId="0" sldId="316"/>
        </pc:sldMkLst>
        <pc:spChg chg="mod">
          <ac:chgData name="sazzadiu@gmail.com" userId="8f49328ae0887731" providerId="LiveId" clId="{FA2268DF-DCC3-460A-A1E8-1FB23EB3FCFF}" dt="2022-01-13T15:21:11.866" v="3"/>
          <ac:spMkLst>
            <pc:docMk/>
            <pc:sldMk cId="0" sldId="316"/>
            <ac:spMk id="10" creationId="{00000000-0000-0000-0000-000000000000}"/>
          </ac:spMkLst>
        </pc:spChg>
        <pc:spChg chg="mod">
          <ac:chgData name="sazzadiu@gmail.com" userId="8f49328ae0887731" providerId="LiveId" clId="{FA2268DF-DCC3-460A-A1E8-1FB23EB3FCFF}" dt="2022-01-13T15:21:11.866" v="3"/>
          <ac:spMkLst>
            <pc:docMk/>
            <pc:sldMk cId="0" sldId="316"/>
            <ac:spMk id="46085" creationId="{00000000-0000-0000-0000-000000000000}"/>
          </ac:spMkLst>
        </pc:spChg>
        <pc:spChg chg="mod">
          <ac:chgData name="sazzadiu@gmail.com" userId="8f49328ae0887731" providerId="LiveId" clId="{FA2268DF-DCC3-460A-A1E8-1FB23EB3FCFF}" dt="2022-01-13T15:21:11.866" v="3"/>
          <ac:spMkLst>
            <pc:docMk/>
            <pc:sldMk cId="0" sldId="316"/>
            <ac:spMk id="46086" creationId="{00000000-0000-0000-0000-000000000000}"/>
          </ac:spMkLst>
        </pc:spChg>
        <pc:spChg chg="mod">
          <ac:chgData name="sazzadiu@gmail.com" userId="8f49328ae0887731" providerId="LiveId" clId="{FA2268DF-DCC3-460A-A1E8-1FB23EB3FCFF}" dt="2022-01-13T15:21:11.866" v="3"/>
          <ac:spMkLst>
            <pc:docMk/>
            <pc:sldMk cId="0" sldId="316"/>
            <ac:spMk id="46087" creationId="{00000000-0000-0000-0000-000000000000}"/>
          </ac:spMkLst>
        </pc:spChg>
        <pc:spChg chg="mod">
          <ac:chgData name="sazzadiu@gmail.com" userId="8f49328ae0887731" providerId="LiveId" clId="{FA2268DF-DCC3-460A-A1E8-1FB23EB3FCFF}" dt="2022-01-13T15:21:11.866" v="3"/>
          <ac:spMkLst>
            <pc:docMk/>
            <pc:sldMk cId="0" sldId="316"/>
            <ac:spMk id="46088" creationId="{00000000-0000-0000-0000-000000000000}"/>
          </ac:spMkLst>
        </pc:spChg>
      </pc:sldChg>
      <pc:sldChg chg="modSp">
        <pc:chgData name="sazzadiu@gmail.com" userId="8f49328ae0887731" providerId="LiveId" clId="{FA2268DF-DCC3-460A-A1E8-1FB23EB3FCFF}" dt="2022-01-13T15:21:11.866" v="3"/>
        <pc:sldMkLst>
          <pc:docMk/>
          <pc:sldMk cId="0" sldId="317"/>
        </pc:sldMkLst>
        <pc:spChg chg="mod">
          <ac:chgData name="sazzadiu@gmail.com" userId="8f49328ae0887731" providerId="LiveId" clId="{FA2268DF-DCC3-460A-A1E8-1FB23EB3FCFF}" dt="2022-01-13T15:21:11.866" v="3"/>
          <ac:spMkLst>
            <pc:docMk/>
            <pc:sldMk cId="0" sldId="317"/>
            <ac:spMk id="10" creationId="{00000000-0000-0000-0000-000000000000}"/>
          </ac:spMkLst>
        </pc:spChg>
        <pc:spChg chg="mod">
          <ac:chgData name="sazzadiu@gmail.com" userId="8f49328ae0887731" providerId="LiveId" clId="{FA2268DF-DCC3-460A-A1E8-1FB23EB3FCFF}" dt="2022-01-13T15:21:11.866" v="3"/>
          <ac:spMkLst>
            <pc:docMk/>
            <pc:sldMk cId="0" sldId="317"/>
            <ac:spMk id="51205" creationId="{00000000-0000-0000-0000-000000000000}"/>
          </ac:spMkLst>
        </pc:spChg>
        <pc:spChg chg="mod">
          <ac:chgData name="sazzadiu@gmail.com" userId="8f49328ae0887731" providerId="LiveId" clId="{FA2268DF-DCC3-460A-A1E8-1FB23EB3FCFF}" dt="2022-01-13T15:21:11.866" v="3"/>
          <ac:spMkLst>
            <pc:docMk/>
            <pc:sldMk cId="0" sldId="317"/>
            <ac:spMk id="51206" creationId="{00000000-0000-0000-0000-000000000000}"/>
          </ac:spMkLst>
        </pc:spChg>
        <pc:spChg chg="mod">
          <ac:chgData name="sazzadiu@gmail.com" userId="8f49328ae0887731" providerId="LiveId" clId="{FA2268DF-DCC3-460A-A1E8-1FB23EB3FCFF}" dt="2022-01-13T15:21:11.866" v="3"/>
          <ac:spMkLst>
            <pc:docMk/>
            <pc:sldMk cId="0" sldId="317"/>
            <ac:spMk id="51207" creationId="{00000000-0000-0000-0000-000000000000}"/>
          </ac:spMkLst>
        </pc:spChg>
        <pc:spChg chg="mod">
          <ac:chgData name="sazzadiu@gmail.com" userId="8f49328ae0887731" providerId="LiveId" clId="{FA2268DF-DCC3-460A-A1E8-1FB23EB3FCFF}" dt="2022-01-13T15:21:11.866" v="3"/>
          <ac:spMkLst>
            <pc:docMk/>
            <pc:sldMk cId="0" sldId="317"/>
            <ac:spMk id="51208" creationId="{00000000-0000-0000-0000-000000000000}"/>
          </ac:spMkLst>
        </pc:spChg>
      </pc:sldChg>
      <pc:sldChg chg="modSp mod">
        <pc:chgData name="sazzadiu@gmail.com" userId="8f49328ae0887731" providerId="LiveId" clId="{FA2268DF-DCC3-460A-A1E8-1FB23EB3FCFF}" dt="2022-01-13T15:21:17.664" v="19" actId="27636"/>
        <pc:sldMkLst>
          <pc:docMk/>
          <pc:sldMk cId="0" sldId="318"/>
        </pc:sldMkLst>
        <pc:spChg chg="mod">
          <ac:chgData name="sazzadiu@gmail.com" userId="8f49328ae0887731" providerId="LiveId" clId="{FA2268DF-DCC3-460A-A1E8-1FB23EB3FCFF}" dt="2022-01-13T15:21:17.664" v="19" actId="27636"/>
          <ac:spMkLst>
            <pc:docMk/>
            <pc:sldMk cId="0" sldId="318"/>
            <ac:spMk id="10" creationId="{00000000-0000-0000-0000-000000000000}"/>
          </ac:spMkLst>
        </pc:spChg>
        <pc:spChg chg="mod">
          <ac:chgData name="sazzadiu@gmail.com" userId="8f49328ae0887731" providerId="LiveId" clId="{FA2268DF-DCC3-460A-A1E8-1FB23EB3FCFF}" dt="2022-01-13T15:21:11.866" v="3"/>
          <ac:spMkLst>
            <pc:docMk/>
            <pc:sldMk cId="0" sldId="318"/>
            <ac:spMk id="59397" creationId="{00000000-0000-0000-0000-000000000000}"/>
          </ac:spMkLst>
        </pc:spChg>
        <pc:spChg chg="mod">
          <ac:chgData name="sazzadiu@gmail.com" userId="8f49328ae0887731" providerId="LiveId" clId="{FA2268DF-DCC3-460A-A1E8-1FB23EB3FCFF}" dt="2022-01-13T15:21:11.866" v="3"/>
          <ac:spMkLst>
            <pc:docMk/>
            <pc:sldMk cId="0" sldId="318"/>
            <ac:spMk id="59398" creationId="{00000000-0000-0000-0000-000000000000}"/>
          </ac:spMkLst>
        </pc:spChg>
        <pc:spChg chg="mod">
          <ac:chgData name="sazzadiu@gmail.com" userId="8f49328ae0887731" providerId="LiveId" clId="{FA2268DF-DCC3-460A-A1E8-1FB23EB3FCFF}" dt="2022-01-13T15:21:11.866" v="3"/>
          <ac:spMkLst>
            <pc:docMk/>
            <pc:sldMk cId="0" sldId="318"/>
            <ac:spMk id="59399" creationId="{00000000-0000-0000-0000-000000000000}"/>
          </ac:spMkLst>
        </pc:spChg>
        <pc:spChg chg="mod">
          <ac:chgData name="sazzadiu@gmail.com" userId="8f49328ae0887731" providerId="LiveId" clId="{FA2268DF-DCC3-460A-A1E8-1FB23EB3FCFF}" dt="2022-01-13T15:21:11.866" v="3"/>
          <ac:spMkLst>
            <pc:docMk/>
            <pc:sldMk cId="0" sldId="318"/>
            <ac:spMk id="59400" creationId="{00000000-0000-0000-0000-000000000000}"/>
          </ac:spMkLst>
        </pc:spChg>
      </pc:sldChg>
      <pc:sldChg chg="modSp">
        <pc:chgData name="sazzadiu@gmail.com" userId="8f49328ae0887731" providerId="LiveId" clId="{FA2268DF-DCC3-460A-A1E8-1FB23EB3FCFF}" dt="2022-01-13T15:21:11.866" v="3"/>
        <pc:sldMkLst>
          <pc:docMk/>
          <pc:sldMk cId="0" sldId="319"/>
        </pc:sldMkLst>
        <pc:spChg chg="mod">
          <ac:chgData name="sazzadiu@gmail.com" userId="8f49328ae0887731" providerId="LiveId" clId="{FA2268DF-DCC3-460A-A1E8-1FB23EB3FCFF}" dt="2022-01-13T15:21:11.866" v="3"/>
          <ac:spMkLst>
            <pc:docMk/>
            <pc:sldMk cId="0" sldId="319"/>
            <ac:spMk id="10" creationId="{00000000-0000-0000-0000-000000000000}"/>
          </ac:spMkLst>
        </pc:spChg>
        <pc:spChg chg="mod">
          <ac:chgData name="sazzadiu@gmail.com" userId="8f49328ae0887731" providerId="LiveId" clId="{FA2268DF-DCC3-460A-A1E8-1FB23EB3FCFF}" dt="2022-01-13T15:21:11.866" v="3"/>
          <ac:spMkLst>
            <pc:docMk/>
            <pc:sldMk cId="0" sldId="319"/>
            <ac:spMk id="47109" creationId="{00000000-0000-0000-0000-000000000000}"/>
          </ac:spMkLst>
        </pc:spChg>
        <pc:spChg chg="mod">
          <ac:chgData name="sazzadiu@gmail.com" userId="8f49328ae0887731" providerId="LiveId" clId="{FA2268DF-DCC3-460A-A1E8-1FB23EB3FCFF}" dt="2022-01-13T15:21:11.866" v="3"/>
          <ac:spMkLst>
            <pc:docMk/>
            <pc:sldMk cId="0" sldId="319"/>
            <ac:spMk id="47110" creationId="{00000000-0000-0000-0000-000000000000}"/>
          </ac:spMkLst>
        </pc:spChg>
        <pc:spChg chg="mod">
          <ac:chgData name="sazzadiu@gmail.com" userId="8f49328ae0887731" providerId="LiveId" clId="{FA2268DF-DCC3-460A-A1E8-1FB23EB3FCFF}" dt="2022-01-13T15:21:11.866" v="3"/>
          <ac:spMkLst>
            <pc:docMk/>
            <pc:sldMk cId="0" sldId="319"/>
            <ac:spMk id="47111" creationId="{00000000-0000-0000-0000-000000000000}"/>
          </ac:spMkLst>
        </pc:spChg>
        <pc:spChg chg="mod">
          <ac:chgData name="sazzadiu@gmail.com" userId="8f49328ae0887731" providerId="LiveId" clId="{FA2268DF-DCC3-460A-A1E8-1FB23EB3FCFF}" dt="2022-01-13T15:21:11.866" v="3"/>
          <ac:spMkLst>
            <pc:docMk/>
            <pc:sldMk cId="0" sldId="319"/>
            <ac:spMk id="47112" creationId="{00000000-0000-0000-0000-000000000000}"/>
          </ac:spMkLst>
        </pc:spChg>
      </pc:sldChg>
      <pc:sldChg chg="modSp">
        <pc:chgData name="sazzadiu@gmail.com" userId="8f49328ae0887731" providerId="LiveId" clId="{FA2268DF-DCC3-460A-A1E8-1FB23EB3FCFF}" dt="2022-01-13T15:21:11.866" v="3"/>
        <pc:sldMkLst>
          <pc:docMk/>
          <pc:sldMk cId="0" sldId="320"/>
        </pc:sldMkLst>
        <pc:spChg chg="mod">
          <ac:chgData name="sazzadiu@gmail.com" userId="8f49328ae0887731" providerId="LiveId" clId="{FA2268DF-DCC3-460A-A1E8-1FB23EB3FCFF}" dt="2022-01-13T15:21:11.866" v="3"/>
          <ac:spMkLst>
            <pc:docMk/>
            <pc:sldMk cId="0" sldId="320"/>
            <ac:spMk id="10" creationId="{00000000-0000-0000-0000-000000000000}"/>
          </ac:spMkLst>
        </pc:spChg>
        <pc:spChg chg="mod">
          <ac:chgData name="sazzadiu@gmail.com" userId="8f49328ae0887731" providerId="LiveId" clId="{FA2268DF-DCC3-460A-A1E8-1FB23EB3FCFF}" dt="2022-01-13T15:21:11.866" v="3"/>
          <ac:spMkLst>
            <pc:docMk/>
            <pc:sldMk cId="0" sldId="320"/>
            <ac:spMk id="48133" creationId="{00000000-0000-0000-0000-000000000000}"/>
          </ac:spMkLst>
        </pc:spChg>
        <pc:spChg chg="mod">
          <ac:chgData name="sazzadiu@gmail.com" userId="8f49328ae0887731" providerId="LiveId" clId="{FA2268DF-DCC3-460A-A1E8-1FB23EB3FCFF}" dt="2022-01-13T15:21:11.866" v="3"/>
          <ac:spMkLst>
            <pc:docMk/>
            <pc:sldMk cId="0" sldId="320"/>
            <ac:spMk id="48134" creationId="{00000000-0000-0000-0000-000000000000}"/>
          </ac:spMkLst>
        </pc:spChg>
        <pc:spChg chg="mod">
          <ac:chgData name="sazzadiu@gmail.com" userId="8f49328ae0887731" providerId="LiveId" clId="{FA2268DF-DCC3-460A-A1E8-1FB23EB3FCFF}" dt="2022-01-13T15:21:11.866" v="3"/>
          <ac:spMkLst>
            <pc:docMk/>
            <pc:sldMk cId="0" sldId="320"/>
            <ac:spMk id="48135" creationId="{00000000-0000-0000-0000-000000000000}"/>
          </ac:spMkLst>
        </pc:spChg>
        <pc:spChg chg="mod">
          <ac:chgData name="sazzadiu@gmail.com" userId="8f49328ae0887731" providerId="LiveId" clId="{FA2268DF-DCC3-460A-A1E8-1FB23EB3FCFF}" dt="2022-01-13T15:21:11.866" v="3"/>
          <ac:spMkLst>
            <pc:docMk/>
            <pc:sldMk cId="0" sldId="320"/>
            <ac:spMk id="48136" creationId="{00000000-0000-0000-0000-000000000000}"/>
          </ac:spMkLst>
        </pc:spChg>
      </pc:sldChg>
      <pc:sldChg chg="modSp">
        <pc:chgData name="sazzadiu@gmail.com" userId="8f49328ae0887731" providerId="LiveId" clId="{FA2268DF-DCC3-460A-A1E8-1FB23EB3FCFF}" dt="2022-01-13T15:21:11.866" v="3"/>
        <pc:sldMkLst>
          <pc:docMk/>
          <pc:sldMk cId="0" sldId="321"/>
        </pc:sldMkLst>
        <pc:spChg chg="mod">
          <ac:chgData name="sazzadiu@gmail.com" userId="8f49328ae0887731" providerId="LiveId" clId="{FA2268DF-DCC3-460A-A1E8-1FB23EB3FCFF}" dt="2022-01-13T15:21:11.866" v="3"/>
          <ac:spMkLst>
            <pc:docMk/>
            <pc:sldMk cId="0" sldId="321"/>
            <ac:spMk id="67" creationId="{00000000-0000-0000-0000-000000000000}"/>
          </ac:spMkLst>
        </pc:spChg>
        <pc:spChg chg="mod">
          <ac:chgData name="sazzadiu@gmail.com" userId="8f49328ae0887731" providerId="LiveId" clId="{FA2268DF-DCC3-460A-A1E8-1FB23EB3FCFF}" dt="2022-01-13T15:21:11.866" v="3"/>
          <ac:spMkLst>
            <pc:docMk/>
            <pc:sldMk cId="0" sldId="321"/>
            <ac:spMk id="50182" creationId="{00000000-0000-0000-0000-000000000000}"/>
          </ac:spMkLst>
        </pc:spChg>
        <pc:spChg chg="mod">
          <ac:chgData name="sazzadiu@gmail.com" userId="8f49328ae0887731" providerId="LiveId" clId="{FA2268DF-DCC3-460A-A1E8-1FB23EB3FCFF}" dt="2022-01-13T15:21:11.866" v="3"/>
          <ac:spMkLst>
            <pc:docMk/>
            <pc:sldMk cId="0" sldId="321"/>
            <ac:spMk id="50183" creationId="{00000000-0000-0000-0000-000000000000}"/>
          </ac:spMkLst>
        </pc:spChg>
        <pc:spChg chg="mod">
          <ac:chgData name="sazzadiu@gmail.com" userId="8f49328ae0887731" providerId="LiveId" clId="{FA2268DF-DCC3-460A-A1E8-1FB23EB3FCFF}" dt="2022-01-13T15:21:11.866" v="3"/>
          <ac:spMkLst>
            <pc:docMk/>
            <pc:sldMk cId="0" sldId="321"/>
            <ac:spMk id="50184" creationId="{00000000-0000-0000-0000-000000000000}"/>
          </ac:spMkLst>
        </pc:spChg>
        <pc:spChg chg="mod">
          <ac:chgData name="sazzadiu@gmail.com" userId="8f49328ae0887731" providerId="LiveId" clId="{FA2268DF-DCC3-460A-A1E8-1FB23EB3FCFF}" dt="2022-01-13T15:21:11.866" v="3"/>
          <ac:spMkLst>
            <pc:docMk/>
            <pc:sldMk cId="0" sldId="321"/>
            <ac:spMk id="50185" creationId="{00000000-0000-0000-0000-000000000000}"/>
          </ac:spMkLst>
        </pc:spChg>
        <pc:spChg chg="mod">
          <ac:chgData name="sazzadiu@gmail.com" userId="8f49328ae0887731" providerId="LiveId" clId="{FA2268DF-DCC3-460A-A1E8-1FB23EB3FCFF}" dt="2022-01-13T15:21:11.866" v="3"/>
          <ac:spMkLst>
            <pc:docMk/>
            <pc:sldMk cId="0" sldId="321"/>
            <ac:spMk id="50186" creationId="{00000000-0000-0000-0000-000000000000}"/>
          </ac:spMkLst>
        </pc:spChg>
        <pc:spChg chg="mod">
          <ac:chgData name="sazzadiu@gmail.com" userId="8f49328ae0887731" providerId="LiveId" clId="{FA2268DF-DCC3-460A-A1E8-1FB23EB3FCFF}" dt="2022-01-13T15:21:11.866" v="3"/>
          <ac:spMkLst>
            <pc:docMk/>
            <pc:sldMk cId="0" sldId="321"/>
            <ac:spMk id="50187" creationId="{00000000-0000-0000-0000-000000000000}"/>
          </ac:spMkLst>
        </pc:spChg>
        <pc:spChg chg="mod">
          <ac:chgData name="sazzadiu@gmail.com" userId="8f49328ae0887731" providerId="LiveId" clId="{FA2268DF-DCC3-460A-A1E8-1FB23EB3FCFF}" dt="2022-01-13T15:21:11.866" v="3"/>
          <ac:spMkLst>
            <pc:docMk/>
            <pc:sldMk cId="0" sldId="321"/>
            <ac:spMk id="50188" creationId="{00000000-0000-0000-0000-000000000000}"/>
          </ac:spMkLst>
        </pc:spChg>
        <pc:spChg chg="mod">
          <ac:chgData name="sazzadiu@gmail.com" userId="8f49328ae0887731" providerId="LiveId" clId="{FA2268DF-DCC3-460A-A1E8-1FB23EB3FCFF}" dt="2022-01-13T15:21:11.866" v="3"/>
          <ac:spMkLst>
            <pc:docMk/>
            <pc:sldMk cId="0" sldId="321"/>
            <ac:spMk id="50189" creationId="{00000000-0000-0000-0000-000000000000}"/>
          </ac:spMkLst>
        </pc:spChg>
        <pc:spChg chg="mod">
          <ac:chgData name="sazzadiu@gmail.com" userId="8f49328ae0887731" providerId="LiveId" clId="{FA2268DF-DCC3-460A-A1E8-1FB23EB3FCFF}" dt="2022-01-13T15:21:11.866" v="3"/>
          <ac:spMkLst>
            <pc:docMk/>
            <pc:sldMk cId="0" sldId="321"/>
            <ac:spMk id="50190" creationId="{00000000-0000-0000-0000-000000000000}"/>
          </ac:spMkLst>
        </pc:spChg>
        <pc:spChg chg="mod">
          <ac:chgData name="sazzadiu@gmail.com" userId="8f49328ae0887731" providerId="LiveId" clId="{FA2268DF-DCC3-460A-A1E8-1FB23EB3FCFF}" dt="2022-01-13T15:21:11.866" v="3"/>
          <ac:spMkLst>
            <pc:docMk/>
            <pc:sldMk cId="0" sldId="321"/>
            <ac:spMk id="50191" creationId="{00000000-0000-0000-0000-000000000000}"/>
          </ac:spMkLst>
        </pc:spChg>
        <pc:spChg chg="mod">
          <ac:chgData name="sazzadiu@gmail.com" userId="8f49328ae0887731" providerId="LiveId" clId="{FA2268DF-DCC3-460A-A1E8-1FB23EB3FCFF}" dt="2022-01-13T15:21:11.866" v="3"/>
          <ac:spMkLst>
            <pc:docMk/>
            <pc:sldMk cId="0" sldId="321"/>
            <ac:spMk id="50192" creationId="{00000000-0000-0000-0000-000000000000}"/>
          </ac:spMkLst>
        </pc:spChg>
        <pc:spChg chg="mod">
          <ac:chgData name="sazzadiu@gmail.com" userId="8f49328ae0887731" providerId="LiveId" clId="{FA2268DF-DCC3-460A-A1E8-1FB23EB3FCFF}" dt="2022-01-13T15:21:11.866" v="3"/>
          <ac:spMkLst>
            <pc:docMk/>
            <pc:sldMk cId="0" sldId="321"/>
            <ac:spMk id="50193" creationId="{00000000-0000-0000-0000-000000000000}"/>
          </ac:spMkLst>
        </pc:spChg>
        <pc:spChg chg="mod">
          <ac:chgData name="sazzadiu@gmail.com" userId="8f49328ae0887731" providerId="LiveId" clId="{FA2268DF-DCC3-460A-A1E8-1FB23EB3FCFF}" dt="2022-01-13T15:21:11.866" v="3"/>
          <ac:spMkLst>
            <pc:docMk/>
            <pc:sldMk cId="0" sldId="321"/>
            <ac:spMk id="50194" creationId="{00000000-0000-0000-0000-000000000000}"/>
          </ac:spMkLst>
        </pc:spChg>
        <pc:spChg chg="mod">
          <ac:chgData name="sazzadiu@gmail.com" userId="8f49328ae0887731" providerId="LiveId" clId="{FA2268DF-DCC3-460A-A1E8-1FB23EB3FCFF}" dt="2022-01-13T15:21:11.866" v="3"/>
          <ac:spMkLst>
            <pc:docMk/>
            <pc:sldMk cId="0" sldId="321"/>
            <ac:spMk id="50195" creationId="{00000000-0000-0000-0000-000000000000}"/>
          </ac:spMkLst>
        </pc:spChg>
        <pc:spChg chg="mod">
          <ac:chgData name="sazzadiu@gmail.com" userId="8f49328ae0887731" providerId="LiveId" clId="{FA2268DF-DCC3-460A-A1E8-1FB23EB3FCFF}" dt="2022-01-13T15:21:11.866" v="3"/>
          <ac:spMkLst>
            <pc:docMk/>
            <pc:sldMk cId="0" sldId="321"/>
            <ac:spMk id="50196" creationId="{00000000-0000-0000-0000-000000000000}"/>
          </ac:spMkLst>
        </pc:spChg>
        <pc:spChg chg="mod">
          <ac:chgData name="sazzadiu@gmail.com" userId="8f49328ae0887731" providerId="LiveId" clId="{FA2268DF-DCC3-460A-A1E8-1FB23EB3FCFF}" dt="2022-01-13T15:21:11.866" v="3"/>
          <ac:spMkLst>
            <pc:docMk/>
            <pc:sldMk cId="0" sldId="321"/>
            <ac:spMk id="50197" creationId="{00000000-0000-0000-0000-000000000000}"/>
          </ac:spMkLst>
        </pc:spChg>
        <pc:spChg chg="mod">
          <ac:chgData name="sazzadiu@gmail.com" userId="8f49328ae0887731" providerId="LiveId" clId="{FA2268DF-DCC3-460A-A1E8-1FB23EB3FCFF}" dt="2022-01-13T15:21:11.866" v="3"/>
          <ac:spMkLst>
            <pc:docMk/>
            <pc:sldMk cId="0" sldId="321"/>
            <ac:spMk id="50198" creationId="{00000000-0000-0000-0000-000000000000}"/>
          </ac:spMkLst>
        </pc:spChg>
        <pc:spChg chg="mod">
          <ac:chgData name="sazzadiu@gmail.com" userId="8f49328ae0887731" providerId="LiveId" clId="{FA2268DF-DCC3-460A-A1E8-1FB23EB3FCFF}" dt="2022-01-13T15:21:11.866" v="3"/>
          <ac:spMkLst>
            <pc:docMk/>
            <pc:sldMk cId="0" sldId="321"/>
            <ac:spMk id="50199" creationId="{00000000-0000-0000-0000-000000000000}"/>
          </ac:spMkLst>
        </pc:spChg>
        <pc:spChg chg="mod">
          <ac:chgData name="sazzadiu@gmail.com" userId="8f49328ae0887731" providerId="LiveId" clId="{FA2268DF-DCC3-460A-A1E8-1FB23EB3FCFF}" dt="2022-01-13T15:21:11.866" v="3"/>
          <ac:spMkLst>
            <pc:docMk/>
            <pc:sldMk cId="0" sldId="321"/>
            <ac:spMk id="50200" creationId="{00000000-0000-0000-0000-000000000000}"/>
          </ac:spMkLst>
        </pc:spChg>
        <pc:spChg chg="mod">
          <ac:chgData name="sazzadiu@gmail.com" userId="8f49328ae0887731" providerId="LiveId" clId="{FA2268DF-DCC3-460A-A1E8-1FB23EB3FCFF}" dt="2022-01-13T15:21:11.866" v="3"/>
          <ac:spMkLst>
            <pc:docMk/>
            <pc:sldMk cId="0" sldId="321"/>
            <ac:spMk id="50201" creationId="{00000000-0000-0000-0000-000000000000}"/>
          </ac:spMkLst>
        </pc:spChg>
        <pc:spChg chg="mod">
          <ac:chgData name="sazzadiu@gmail.com" userId="8f49328ae0887731" providerId="LiveId" clId="{FA2268DF-DCC3-460A-A1E8-1FB23EB3FCFF}" dt="2022-01-13T15:21:11.866" v="3"/>
          <ac:spMkLst>
            <pc:docMk/>
            <pc:sldMk cId="0" sldId="321"/>
            <ac:spMk id="50202" creationId="{00000000-0000-0000-0000-000000000000}"/>
          </ac:spMkLst>
        </pc:spChg>
        <pc:spChg chg="mod">
          <ac:chgData name="sazzadiu@gmail.com" userId="8f49328ae0887731" providerId="LiveId" clId="{FA2268DF-DCC3-460A-A1E8-1FB23EB3FCFF}" dt="2022-01-13T15:21:11.866" v="3"/>
          <ac:spMkLst>
            <pc:docMk/>
            <pc:sldMk cId="0" sldId="321"/>
            <ac:spMk id="50203" creationId="{00000000-0000-0000-0000-000000000000}"/>
          </ac:spMkLst>
        </pc:spChg>
        <pc:spChg chg="mod">
          <ac:chgData name="sazzadiu@gmail.com" userId="8f49328ae0887731" providerId="LiveId" clId="{FA2268DF-DCC3-460A-A1E8-1FB23EB3FCFF}" dt="2022-01-13T15:21:11.866" v="3"/>
          <ac:spMkLst>
            <pc:docMk/>
            <pc:sldMk cId="0" sldId="321"/>
            <ac:spMk id="50204" creationId="{00000000-0000-0000-0000-000000000000}"/>
          </ac:spMkLst>
        </pc:spChg>
        <pc:spChg chg="mod">
          <ac:chgData name="sazzadiu@gmail.com" userId="8f49328ae0887731" providerId="LiveId" clId="{FA2268DF-DCC3-460A-A1E8-1FB23EB3FCFF}" dt="2022-01-13T15:21:11.866" v="3"/>
          <ac:spMkLst>
            <pc:docMk/>
            <pc:sldMk cId="0" sldId="321"/>
            <ac:spMk id="50205" creationId="{00000000-0000-0000-0000-000000000000}"/>
          </ac:spMkLst>
        </pc:spChg>
        <pc:spChg chg="mod">
          <ac:chgData name="sazzadiu@gmail.com" userId="8f49328ae0887731" providerId="LiveId" clId="{FA2268DF-DCC3-460A-A1E8-1FB23EB3FCFF}" dt="2022-01-13T15:21:11.866" v="3"/>
          <ac:spMkLst>
            <pc:docMk/>
            <pc:sldMk cId="0" sldId="321"/>
            <ac:spMk id="50206" creationId="{00000000-0000-0000-0000-000000000000}"/>
          </ac:spMkLst>
        </pc:spChg>
        <pc:spChg chg="mod">
          <ac:chgData name="sazzadiu@gmail.com" userId="8f49328ae0887731" providerId="LiveId" clId="{FA2268DF-DCC3-460A-A1E8-1FB23EB3FCFF}" dt="2022-01-13T15:21:11.866" v="3"/>
          <ac:spMkLst>
            <pc:docMk/>
            <pc:sldMk cId="0" sldId="321"/>
            <ac:spMk id="50207" creationId="{00000000-0000-0000-0000-000000000000}"/>
          </ac:spMkLst>
        </pc:spChg>
        <pc:spChg chg="mod">
          <ac:chgData name="sazzadiu@gmail.com" userId="8f49328ae0887731" providerId="LiveId" clId="{FA2268DF-DCC3-460A-A1E8-1FB23EB3FCFF}" dt="2022-01-13T15:21:11.866" v="3"/>
          <ac:spMkLst>
            <pc:docMk/>
            <pc:sldMk cId="0" sldId="321"/>
            <ac:spMk id="50208" creationId="{00000000-0000-0000-0000-000000000000}"/>
          </ac:spMkLst>
        </pc:spChg>
        <pc:spChg chg="mod">
          <ac:chgData name="sazzadiu@gmail.com" userId="8f49328ae0887731" providerId="LiveId" clId="{FA2268DF-DCC3-460A-A1E8-1FB23EB3FCFF}" dt="2022-01-13T15:21:11.866" v="3"/>
          <ac:spMkLst>
            <pc:docMk/>
            <pc:sldMk cId="0" sldId="321"/>
            <ac:spMk id="50209" creationId="{00000000-0000-0000-0000-000000000000}"/>
          </ac:spMkLst>
        </pc:spChg>
        <pc:spChg chg="mod">
          <ac:chgData name="sazzadiu@gmail.com" userId="8f49328ae0887731" providerId="LiveId" clId="{FA2268DF-DCC3-460A-A1E8-1FB23EB3FCFF}" dt="2022-01-13T15:21:11.866" v="3"/>
          <ac:spMkLst>
            <pc:docMk/>
            <pc:sldMk cId="0" sldId="321"/>
            <ac:spMk id="50210" creationId="{00000000-0000-0000-0000-000000000000}"/>
          </ac:spMkLst>
        </pc:spChg>
        <pc:spChg chg="mod">
          <ac:chgData name="sazzadiu@gmail.com" userId="8f49328ae0887731" providerId="LiveId" clId="{FA2268DF-DCC3-460A-A1E8-1FB23EB3FCFF}" dt="2022-01-13T15:21:11.866" v="3"/>
          <ac:spMkLst>
            <pc:docMk/>
            <pc:sldMk cId="0" sldId="321"/>
            <ac:spMk id="50211" creationId="{00000000-0000-0000-0000-000000000000}"/>
          </ac:spMkLst>
        </pc:spChg>
        <pc:spChg chg="mod">
          <ac:chgData name="sazzadiu@gmail.com" userId="8f49328ae0887731" providerId="LiveId" clId="{FA2268DF-DCC3-460A-A1E8-1FB23EB3FCFF}" dt="2022-01-13T15:21:11.866" v="3"/>
          <ac:spMkLst>
            <pc:docMk/>
            <pc:sldMk cId="0" sldId="321"/>
            <ac:spMk id="50212" creationId="{00000000-0000-0000-0000-000000000000}"/>
          </ac:spMkLst>
        </pc:spChg>
        <pc:spChg chg="mod">
          <ac:chgData name="sazzadiu@gmail.com" userId="8f49328ae0887731" providerId="LiveId" clId="{FA2268DF-DCC3-460A-A1E8-1FB23EB3FCFF}" dt="2022-01-13T15:21:11.866" v="3"/>
          <ac:spMkLst>
            <pc:docMk/>
            <pc:sldMk cId="0" sldId="321"/>
            <ac:spMk id="50213" creationId="{00000000-0000-0000-0000-000000000000}"/>
          </ac:spMkLst>
        </pc:spChg>
        <pc:spChg chg="mod">
          <ac:chgData name="sazzadiu@gmail.com" userId="8f49328ae0887731" providerId="LiveId" clId="{FA2268DF-DCC3-460A-A1E8-1FB23EB3FCFF}" dt="2022-01-13T15:21:11.866" v="3"/>
          <ac:spMkLst>
            <pc:docMk/>
            <pc:sldMk cId="0" sldId="321"/>
            <ac:spMk id="50214" creationId="{00000000-0000-0000-0000-000000000000}"/>
          </ac:spMkLst>
        </pc:spChg>
        <pc:spChg chg="mod">
          <ac:chgData name="sazzadiu@gmail.com" userId="8f49328ae0887731" providerId="LiveId" clId="{FA2268DF-DCC3-460A-A1E8-1FB23EB3FCFF}" dt="2022-01-13T15:21:11.866" v="3"/>
          <ac:spMkLst>
            <pc:docMk/>
            <pc:sldMk cId="0" sldId="321"/>
            <ac:spMk id="50215" creationId="{00000000-0000-0000-0000-000000000000}"/>
          </ac:spMkLst>
        </pc:spChg>
        <pc:spChg chg="mod">
          <ac:chgData name="sazzadiu@gmail.com" userId="8f49328ae0887731" providerId="LiveId" clId="{FA2268DF-DCC3-460A-A1E8-1FB23EB3FCFF}" dt="2022-01-13T15:21:11.866" v="3"/>
          <ac:spMkLst>
            <pc:docMk/>
            <pc:sldMk cId="0" sldId="321"/>
            <ac:spMk id="50216" creationId="{00000000-0000-0000-0000-000000000000}"/>
          </ac:spMkLst>
        </pc:spChg>
        <pc:spChg chg="mod">
          <ac:chgData name="sazzadiu@gmail.com" userId="8f49328ae0887731" providerId="LiveId" clId="{FA2268DF-DCC3-460A-A1E8-1FB23EB3FCFF}" dt="2022-01-13T15:21:11.866" v="3"/>
          <ac:spMkLst>
            <pc:docMk/>
            <pc:sldMk cId="0" sldId="321"/>
            <ac:spMk id="50217" creationId="{00000000-0000-0000-0000-000000000000}"/>
          </ac:spMkLst>
        </pc:spChg>
        <pc:spChg chg="mod">
          <ac:chgData name="sazzadiu@gmail.com" userId="8f49328ae0887731" providerId="LiveId" clId="{FA2268DF-DCC3-460A-A1E8-1FB23EB3FCFF}" dt="2022-01-13T15:21:11.866" v="3"/>
          <ac:spMkLst>
            <pc:docMk/>
            <pc:sldMk cId="0" sldId="321"/>
            <ac:spMk id="50218" creationId="{00000000-0000-0000-0000-000000000000}"/>
          </ac:spMkLst>
        </pc:spChg>
        <pc:spChg chg="mod">
          <ac:chgData name="sazzadiu@gmail.com" userId="8f49328ae0887731" providerId="LiveId" clId="{FA2268DF-DCC3-460A-A1E8-1FB23EB3FCFF}" dt="2022-01-13T15:21:11.866" v="3"/>
          <ac:spMkLst>
            <pc:docMk/>
            <pc:sldMk cId="0" sldId="321"/>
            <ac:spMk id="50219" creationId="{00000000-0000-0000-0000-000000000000}"/>
          </ac:spMkLst>
        </pc:spChg>
        <pc:spChg chg="mod">
          <ac:chgData name="sazzadiu@gmail.com" userId="8f49328ae0887731" providerId="LiveId" clId="{FA2268DF-DCC3-460A-A1E8-1FB23EB3FCFF}" dt="2022-01-13T15:21:11.866" v="3"/>
          <ac:spMkLst>
            <pc:docMk/>
            <pc:sldMk cId="0" sldId="321"/>
            <ac:spMk id="50220" creationId="{00000000-0000-0000-0000-000000000000}"/>
          </ac:spMkLst>
        </pc:spChg>
        <pc:spChg chg="mod">
          <ac:chgData name="sazzadiu@gmail.com" userId="8f49328ae0887731" providerId="LiveId" clId="{FA2268DF-DCC3-460A-A1E8-1FB23EB3FCFF}" dt="2022-01-13T15:21:11.866" v="3"/>
          <ac:spMkLst>
            <pc:docMk/>
            <pc:sldMk cId="0" sldId="321"/>
            <ac:spMk id="50221" creationId="{00000000-0000-0000-0000-000000000000}"/>
          </ac:spMkLst>
        </pc:spChg>
        <pc:spChg chg="mod">
          <ac:chgData name="sazzadiu@gmail.com" userId="8f49328ae0887731" providerId="LiveId" clId="{FA2268DF-DCC3-460A-A1E8-1FB23EB3FCFF}" dt="2022-01-13T15:21:11.866" v="3"/>
          <ac:spMkLst>
            <pc:docMk/>
            <pc:sldMk cId="0" sldId="321"/>
            <ac:spMk id="50222" creationId="{00000000-0000-0000-0000-000000000000}"/>
          </ac:spMkLst>
        </pc:spChg>
        <pc:spChg chg="mod">
          <ac:chgData name="sazzadiu@gmail.com" userId="8f49328ae0887731" providerId="LiveId" clId="{FA2268DF-DCC3-460A-A1E8-1FB23EB3FCFF}" dt="2022-01-13T15:21:11.866" v="3"/>
          <ac:spMkLst>
            <pc:docMk/>
            <pc:sldMk cId="0" sldId="321"/>
            <ac:spMk id="50223" creationId="{00000000-0000-0000-0000-000000000000}"/>
          </ac:spMkLst>
        </pc:spChg>
        <pc:spChg chg="mod">
          <ac:chgData name="sazzadiu@gmail.com" userId="8f49328ae0887731" providerId="LiveId" clId="{FA2268DF-DCC3-460A-A1E8-1FB23EB3FCFF}" dt="2022-01-13T15:21:11.866" v="3"/>
          <ac:spMkLst>
            <pc:docMk/>
            <pc:sldMk cId="0" sldId="321"/>
            <ac:spMk id="50224" creationId="{00000000-0000-0000-0000-000000000000}"/>
          </ac:spMkLst>
        </pc:spChg>
        <pc:spChg chg="mod">
          <ac:chgData name="sazzadiu@gmail.com" userId="8f49328ae0887731" providerId="LiveId" clId="{FA2268DF-DCC3-460A-A1E8-1FB23EB3FCFF}" dt="2022-01-13T15:21:11.866" v="3"/>
          <ac:spMkLst>
            <pc:docMk/>
            <pc:sldMk cId="0" sldId="321"/>
            <ac:spMk id="50225" creationId="{00000000-0000-0000-0000-000000000000}"/>
          </ac:spMkLst>
        </pc:spChg>
        <pc:spChg chg="mod">
          <ac:chgData name="sazzadiu@gmail.com" userId="8f49328ae0887731" providerId="LiveId" clId="{FA2268DF-DCC3-460A-A1E8-1FB23EB3FCFF}" dt="2022-01-13T15:21:11.866" v="3"/>
          <ac:spMkLst>
            <pc:docMk/>
            <pc:sldMk cId="0" sldId="321"/>
            <ac:spMk id="50226" creationId="{00000000-0000-0000-0000-000000000000}"/>
          </ac:spMkLst>
        </pc:spChg>
        <pc:spChg chg="mod">
          <ac:chgData name="sazzadiu@gmail.com" userId="8f49328ae0887731" providerId="LiveId" clId="{FA2268DF-DCC3-460A-A1E8-1FB23EB3FCFF}" dt="2022-01-13T15:21:11.866" v="3"/>
          <ac:spMkLst>
            <pc:docMk/>
            <pc:sldMk cId="0" sldId="321"/>
            <ac:spMk id="50227" creationId="{00000000-0000-0000-0000-000000000000}"/>
          </ac:spMkLst>
        </pc:spChg>
        <pc:spChg chg="mod">
          <ac:chgData name="sazzadiu@gmail.com" userId="8f49328ae0887731" providerId="LiveId" clId="{FA2268DF-DCC3-460A-A1E8-1FB23EB3FCFF}" dt="2022-01-13T15:21:11.866" v="3"/>
          <ac:spMkLst>
            <pc:docMk/>
            <pc:sldMk cId="0" sldId="321"/>
            <ac:spMk id="50228" creationId="{00000000-0000-0000-0000-000000000000}"/>
          </ac:spMkLst>
        </pc:spChg>
        <pc:spChg chg="mod">
          <ac:chgData name="sazzadiu@gmail.com" userId="8f49328ae0887731" providerId="LiveId" clId="{FA2268DF-DCC3-460A-A1E8-1FB23EB3FCFF}" dt="2022-01-13T15:21:11.866" v="3"/>
          <ac:spMkLst>
            <pc:docMk/>
            <pc:sldMk cId="0" sldId="321"/>
            <ac:spMk id="50229" creationId="{00000000-0000-0000-0000-000000000000}"/>
          </ac:spMkLst>
        </pc:spChg>
        <pc:spChg chg="mod">
          <ac:chgData name="sazzadiu@gmail.com" userId="8f49328ae0887731" providerId="LiveId" clId="{FA2268DF-DCC3-460A-A1E8-1FB23EB3FCFF}" dt="2022-01-13T15:21:11.866" v="3"/>
          <ac:spMkLst>
            <pc:docMk/>
            <pc:sldMk cId="0" sldId="321"/>
            <ac:spMk id="50230" creationId="{00000000-0000-0000-0000-000000000000}"/>
          </ac:spMkLst>
        </pc:spChg>
        <pc:spChg chg="mod">
          <ac:chgData name="sazzadiu@gmail.com" userId="8f49328ae0887731" providerId="LiveId" clId="{FA2268DF-DCC3-460A-A1E8-1FB23EB3FCFF}" dt="2022-01-13T15:21:11.866" v="3"/>
          <ac:spMkLst>
            <pc:docMk/>
            <pc:sldMk cId="0" sldId="321"/>
            <ac:spMk id="50231" creationId="{00000000-0000-0000-0000-000000000000}"/>
          </ac:spMkLst>
        </pc:spChg>
        <pc:spChg chg="mod">
          <ac:chgData name="sazzadiu@gmail.com" userId="8f49328ae0887731" providerId="LiveId" clId="{FA2268DF-DCC3-460A-A1E8-1FB23EB3FCFF}" dt="2022-01-13T15:21:11.866" v="3"/>
          <ac:spMkLst>
            <pc:docMk/>
            <pc:sldMk cId="0" sldId="321"/>
            <ac:spMk id="50232" creationId="{00000000-0000-0000-0000-000000000000}"/>
          </ac:spMkLst>
        </pc:spChg>
        <pc:spChg chg="mod">
          <ac:chgData name="sazzadiu@gmail.com" userId="8f49328ae0887731" providerId="LiveId" clId="{FA2268DF-DCC3-460A-A1E8-1FB23EB3FCFF}" dt="2022-01-13T15:21:11.866" v="3"/>
          <ac:spMkLst>
            <pc:docMk/>
            <pc:sldMk cId="0" sldId="321"/>
            <ac:spMk id="50233" creationId="{00000000-0000-0000-0000-000000000000}"/>
          </ac:spMkLst>
        </pc:spChg>
        <pc:spChg chg="mod">
          <ac:chgData name="sazzadiu@gmail.com" userId="8f49328ae0887731" providerId="LiveId" clId="{FA2268DF-DCC3-460A-A1E8-1FB23EB3FCFF}" dt="2022-01-13T15:21:11.866" v="3"/>
          <ac:spMkLst>
            <pc:docMk/>
            <pc:sldMk cId="0" sldId="321"/>
            <ac:spMk id="50234" creationId="{00000000-0000-0000-0000-000000000000}"/>
          </ac:spMkLst>
        </pc:spChg>
        <pc:spChg chg="mod">
          <ac:chgData name="sazzadiu@gmail.com" userId="8f49328ae0887731" providerId="LiveId" clId="{FA2268DF-DCC3-460A-A1E8-1FB23EB3FCFF}" dt="2022-01-13T15:21:11.866" v="3"/>
          <ac:spMkLst>
            <pc:docMk/>
            <pc:sldMk cId="0" sldId="321"/>
            <ac:spMk id="50235" creationId="{00000000-0000-0000-0000-000000000000}"/>
          </ac:spMkLst>
        </pc:spChg>
        <pc:spChg chg="mod">
          <ac:chgData name="sazzadiu@gmail.com" userId="8f49328ae0887731" providerId="LiveId" clId="{FA2268DF-DCC3-460A-A1E8-1FB23EB3FCFF}" dt="2022-01-13T15:21:11.866" v="3"/>
          <ac:spMkLst>
            <pc:docMk/>
            <pc:sldMk cId="0" sldId="321"/>
            <ac:spMk id="50236" creationId="{00000000-0000-0000-0000-000000000000}"/>
          </ac:spMkLst>
        </pc:spChg>
        <pc:spChg chg="mod">
          <ac:chgData name="sazzadiu@gmail.com" userId="8f49328ae0887731" providerId="LiveId" clId="{FA2268DF-DCC3-460A-A1E8-1FB23EB3FCFF}" dt="2022-01-13T15:21:11.866" v="3"/>
          <ac:spMkLst>
            <pc:docMk/>
            <pc:sldMk cId="0" sldId="321"/>
            <ac:spMk id="50237" creationId="{00000000-0000-0000-0000-000000000000}"/>
          </ac:spMkLst>
        </pc:spChg>
        <pc:spChg chg="mod">
          <ac:chgData name="sazzadiu@gmail.com" userId="8f49328ae0887731" providerId="LiveId" clId="{FA2268DF-DCC3-460A-A1E8-1FB23EB3FCFF}" dt="2022-01-13T15:21:11.866" v="3"/>
          <ac:spMkLst>
            <pc:docMk/>
            <pc:sldMk cId="0" sldId="321"/>
            <ac:spMk id="50238" creationId="{00000000-0000-0000-0000-000000000000}"/>
          </ac:spMkLst>
        </pc:spChg>
        <pc:spChg chg="mod">
          <ac:chgData name="sazzadiu@gmail.com" userId="8f49328ae0887731" providerId="LiveId" clId="{FA2268DF-DCC3-460A-A1E8-1FB23EB3FCFF}" dt="2022-01-13T15:21:11.866" v="3"/>
          <ac:spMkLst>
            <pc:docMk/>
            <pc:sldMk cId="0" sldId="321"/>
            <ac:spMk id="50239" creationId="{00000000-0000-0000-0000-000000000000}"/>
          </ac:spMkLst>
        </pc:spChg>
        <pc:spChg chg="mod">
          <ac:chgData name="sazzadiu@gmail.com" userId="8f49328ae0887731" providerId="LiveId" clId="{FA2268DF-DCC3-460A-A1E8-1FB23EB3FCFF}" dt="2022-01-13T15:21:11.866" v="3"/>
          <ac:spMkLst>
            <pc:docMk/>
            <pc:sldMk cId="0" sldId="321"/>
            <ac:spMk id="50240" creationId="{00000000-0000-0000-0000-000000000000}"/>
          </ac:spMkLst>
        </pc:spChg>
        <pc:spChg chg="mod">
          <ac:chgData name="sazzadiu@gmail.com" userId="8f49328ae0887731" providerId="LiveId" clId="{FA2268DF-DCC3-460A-A1E8-1FB23EB3FCFF}" dt="2022-01-13T15:21:11.866" v="3"/>
          <ac:spMkLst>
            <pc:docMk/>
            <pc:sldMk cId="0" sldId="321"/>
            <ac:spMk id="50241" creationId="{00000000-0000-0000-0000-000000000000}"/>
          </ac:spMkLst>
        </pc:spChg>
      </pc:sldChg>
      <pc:sldChg chg="modSp">
        <pc:chgData name="sazzadiu@gmail.com" userId="8f49328ae0887731" providerId="LiveId" clId="{FA2268DF-DCC3-460A-A1E8-1FB23EB3FCFF}" dt="2022-01-13T15:21:11.866" v="3"/>
        <pc:sldMkLst>
          <pc:docMk/>
          <pc:sldMk cId="0" sldId="322"/>
        </pc:sldMkLst>
        <pc:spChg chg="mod">
          <ac:chgData name="sazzadiu@gmail.com" userId="8f49328ae0887731" providerId="LiveId" clId="{FA2268DF-DCC3-460A-A1E8-1FB23EB3FCFF}" dt="2022-01-13T15:21:11.866" v="3"/>
          <ac:spMkLst>
            <pc:docMk/>
            <pc:sldMk cId="0" sldId="322"/>
            <ac:spMk id="10" creationId="{00000000-0000-0000-0000-000000000000}"/>
          </ac:spMkLst>
        </pc:spChg>
        <pc:spChg chg="mod">
          <ac:chgData name="sazzadiu@gmail.com" userId="8f49328ae0887731" providerId="LiveId" clId="{FA2268DF-DCC3-460A-A1E8-1FB23EB3FCFF}" dt="2022-01-13T15:21:11.866" v="3"/>
          <ac:spMkLst>
            <pc:docMk/>
            <pc:sldMk cId="0" sldId="322"/>
            <ac:spMk id="49157" creationId="{00000000-0000-0000-0000-000000000000}"/>
          </ac:spMkLst>
        </pc:spChg>
        <pc:spChg chg="mod">
          <ac:chgData name="sazzadiu@gmail.com" userId="8f49328ae0887731" providerId="LiveId" clId="{FA2268DF-DCC3-460A-A1E8-1FB23EB3FCFF}" dt="2022-01-13T15:21:11.866" v="3"/>
          <ac:spMkLst>
            <pc:docMk/>
            <pc:sldMk cId="0" sldId="322"/>
            <ac:spMk id="49158" creationId="{00000000-0000-0000-0000-000000000000}"/>
          </ac:spMkLst>
        </pc:spChg>
        <pc:spChg chg="mod">
          <ac:chgData name="sazzadiu@gmail.com" userId="8f49328ae0887731" providerId="LiveId" clId="{FA2268DF-DCC3-460A-A1E8-1FB23EB3FCFF}" dt="2022-01-13T15:21:11.866" v="3"/>
          <ac:spMkLst>
            <pc:docMk/>
            <pc:sldMk cId="0" sldId="322"/>
            <ac:spMk id="49159" creationId="{00000000-0000-0000-0000-000000000000}"/>
          </ac:spMkLst>
        </pc:spChg>
        <pc:spChg chg="mod">
          <ac:chgData name="sazzadiu@gmail.com" userId="8f49328ae0887731" providerId="LiveId" clId="{FA2268DF-DCC3-460A-A1E8-1FB23EB3FCFF}" dt="2022-01-13T15:21:11.866" v="3"/>
          <ac:spMkLst>
            <pc:docMk/>
            <pc:sldMk cId="0" sldId="322"/>
            <ac:spMk id="49160" creationId="{00000000-0000-0000-0000-000000000000}"/>
          </ac:spMkLst>
        </pc:spChg>
      </pc:sldChg>
      <pc:sldChg chg="modSp">
        <pc:chgData name="sazzadiu@gmail.com" userId="8f49328ae0887731" providerId="LiveId" clId="{FA2268DF-DCC3-460A-A1E8-1FB23EB3FCFF}" dt="2022-01-13T15:21:11.866" v="3"/>
        <pc:sldMkLst>
          <pc:docMk/>
          <pc:sldMk cId="0" sldId="323"/>
        </pc:sldMkLst>
        <pc:spChg chg="mod">
          <ac:chgData name="sazzadiu@gmail.com" userId="8f49328ae0887731" providerId="LiveId" clId="{FA2268DF-DCC3-460A-A1E8-1FB23EB3FCFF}" dt="2022-01-13T15:21:11.866" v="3"/>
          <ac:spMkLst>
            <pc:docMk/>
            <pc:sldMk cId="0" sldId="323"/>
            <ac:spMk id="10" creationId="{00000000-0000-0000-0000-000000000000}"/>
          </ac:spMkLst>
        </pc:spChg>
        <pc:spChg chg="mod">
          <ac:chgData name="sazzadiu@gmail.com" userId="8f49328ae0887731" providerId="LiveId" clId="{FA2268DF-DCC3-460A-A1E8-1FB23EB3FCFF}" dt="2022-01-13T15:21:11.866" v="3"/>
          <ac:spMkLst>
            <pc:docMk/>
            <pc:sldMk cId="0" sldId="323"/>
            <ac:spMk id="57349" creationId="{00000000-0000-0000-0000-000000000000}"/>
          </ac:spMkLst>
        </pc:spChg>
        <pc:spChg chg="mod">
          <ac:chgData name="sazzadiu@gmail.com" userId="8f49328ae0887731" providerId="LiveId" clId="{FA2268DF-DCC3-460A-A1E8-1FB23EB3FCFF}" dt="2022-01-13T15:21:11.866" v="3"/>
          <ac:spMkLst>
            <pc:docMk/>
            <pc:sldMk cId="0" sldId="323"/>
            <ac:spMk id="57350" creationId="{00000000-0000-0000-0000-000000000000}"/>
          </ac:spMkLst>
        </pc:spChg>
        <pc:spChg chg="mod">
          <ac:chgData name="sazzadiu@gmail.com" userId="8f49328ae0887731" providerId="LiveId" clId="{FA2268DF-DCC3-460A-A1E8-1FB23EB3FCFF}" dt="2022-01-13T15:21:11.866" v="3"/>
          <ac:spMkLst>
            <pc:docMk/>
            <pc:sldMk cId="0" sldId="323"/>
            <ac:spMk id="57351" creationId="{00000000-0000-0000-0000-000000000000}"/>
          </ac:spMkLst>
        </pc:spChg>
        <pc:spChg chg="mod">
          <ac:chgData name="sazzadiu@gmail.com" userId="8f49328ae0887731" providerId="LiveId" clId="{FA2268DF-DCC3-460A-A1E8-1FB23EB3FCFF}" dt="2022-01-13T15:21:11.866" v="3"/>
          <ac:spMkLst>
            <pc:docMk/>
            <pc:sldMk cId="0" sldId="323"/>
            <ac:spMk id="57352" creationId="{00000000-0000-0000-0000-000000000000}"/>
          </ac:spMkLst>
        </pc:spChg>
      </pc:sldChg>
      <pc:sldChg chg="modSp mod">
        <pc:chgData name="sazzadiu@gmail.com" userId="8f49328ae0887731" providerId="LiveId" clId="{FA2268DF-DCC3-460A-A1E8-1FB23EB3FCFF}" dt="2022-01-13T15:21:17.664" v="17" actId="27636"/>
        <pc:sldMkLst>
          <pc:docMk/>
          <pc:sldMk cId="0" sldId="324"/>
        </pc:sldMkLst>
        <pc:spChg chg="mod">
          <ac:chgData name="sazzadiu@gmail.com" userId="8f49328ae0887731" providerId="LiveId" clId="{FA2268DF-DCC3-460A-A1E8-1FB23EB3FCFF}" dt="2022-01-13T15:21:17.664" v="17" actId="27636"/>
          <ac:spMkLst>
            <pc:docMk/>
            <pc:sldMk cId="0" sldId="324"/>
            <ac:spMk id="10" creationId="{00000000-0000-0000-0000-000000000000}"/>
          </ac:spMkLst>
        </pc:spChg>
        <pc:spChg chg="mod">
          <ac:chgData name="sazzadiu@gmail.com" userId="8f49328ae0887731" providerId="LiveId" clId="{FA2268DF-DCC3-460A-A1E8-1FB23EB3FCFF}" dt="2022-01-13T15:21:11.866" v="3"/>
          <ac:spMkLst>
            <pc:docMk/>
            <pc:sldMk cId="0" sldId="324"/>
            <ac:spMk id="52229" creationId="{00000000-0000-0000-0000-000000000000}"/>
          </ac:spMkLst>
        </pc:spChg>
        <pc:spChg chg="mod">
          <ac:chgData name="sazzadiu@gmail.com" userId="8f49328ae0887731" providerId="LiveId" clId="{FA2268DF-DCC3-460A-A1E8-1FB23EB3FCFF}" dt="2022-01-13T15:21:11.866" v="3"/>
          <ac:spMkLst>
            <pc:docMk/>
            <pc:sldMk cId="0" sldId="324"/>
            <ac:spMk id="52230" creationId="{00000000-0000-0000-0000-000000000000}"/>
          </ac:spMkLst>
        </pc:spChg>
        <pc:spChg chg="mod">
          <ac:chgData name="sazzadiu@gmail.com" userId="8f49328ae0887731" providerId="LiveId" clId="{FA2268DF-DCC3-460A-A1E8-1FB23EB3FCFF}" dt="2022-01-13T15:21:11.866" v="3"/>
          <ac:spMkLst>
            <pc:docMk/>
            <pc:sldMk cId="0" sldId="324"/>
            <ac:spMk id="52231" creationId="{00000000-0000-0000-0000-000000000000}"/>
          </ac:spMkLst>
        </pc:spChg>
        <pc:spChg chg="mod">
          <ac:chgData name="sazzadiu@gmail.com" userId="8f49328ae0887731" providerId="LiveId" clId="{FA2268DF-DCC3-460A-A1E8-1FB23EB3FCFF}" dt="2022-01-13T15:21:11.866" v="3"/>
          <ac:spMkLst>
            <pc:docMk/>
            <pc:sldMk cId="0" sldId="324"/>
            <ac:spMk id="52232" creationId="{00000000-0000-0000-0000-000000000000}"/>
          </ac:spMkLst>
        </pc:spChg>
      </pc:sldChg>
      <pc:sldChg chg="modSp">
        <pc:chgData name="sazzadiu@gmail.com" userId="8f49328ae0887731" providerId="LiveId" clId="{FA2268DF-DCC3-460A-A1E8-1FB23EB3FCFF}" dt="2022-01-13T15:21:11.866" v="3"/>
        <pc:sldMkLst>
          <pc:docMk/>
          <pc:sldMk cId="0" sldId="325"/>
        </pc:sldMkLst>
        <pc:spChg chg="mod">
          <ac:chgData name="sazzadiu@gmail.com" userId="8f49328ae0887731" providerId="LiveId" clId="{FA2268DF-DCC3-460A-A1E8-1FB23EB3FCFF}" dt="2022-01-13T15:21:11.866" v="3"/>
          <ac:spMkLst>
            <pc:docMk/>
            <pc:sldMk cId="0" sldId="325"/>
            <ac:spMk id="10" creationId="{00000000-0000-0000-0000-000000000000}"/>
          </ac:spMkLst>
        </pc:spChg>
        <pc:spChg chg="mod">
          <ac:chgData name="sazzadiu@gmail.com" userId="8f49328ae0887731" providerId="LiveId" clId="{FA2268DF-DCC3-460A-A1E8-1FB23EB3FCFF}" dt="2022-01-13T15:21:11.866" v="3"/>
          <ac:spMkLst>
            <pc:docMk/>
            <pc:sldMk cId="0" sldId="325"/>
            <ac:spMk id="53253" creationId="{00000000-0000-0000-0000-000000000000}"/>
          </ac:spMkLst>
        </pc:spChg>
        <pc:spChg chg="mod">
          <ac:chgData name="sazzadiu@gmail.com" userId="8f49328ae0887731" providerId="LiveId" clId="{FA2268DF-DCC3-460A-A1E8-1FB23EB3FCFF}" dt="2022-01-13T15:21:11.866" v="3"/>
          <ac:spMkLst>
            <pc:docMk/>
            <pc:sldMk cId="0" sldId="325"/>
            <ac:spMk id="53254" creationId="{00000000-0000-0000-0000-000000000000}"/>
          </ac:spMkLst>
        </pc:spChg>
        <pc:spChg chg="mod">
          <ac:chgData name="sazzadiu@gmail.com" userId="8f49328ae0887731" providerId="LiveId" clId="{FA2268DF-DCC3-460A-A1E8-1FB23EB3FCFF}" dt="2022-01-13T15:21:11.866" v="3"/>
          <ac:spMkLst>
            <pc:docMk/>
            <pc:sldMk cId="0" sldId="325"/>
            <ac:spMk id="53255" creationId="{00000000-0000-0000-0000-000000000000}"/>
          </ac:spMkLst>
        </pc:spChg>
        <pc:spChg chg="mod">
          <ac:chgData name="sazzadiu@gmail.com" userId="8f49328ae0887731" providerId="LiveId" clId="{FA2268DF-DCC3-460A-A1E8-1FB23EB3FCFF}" dt="2022-01-13T15:21:11.866" v="3"/>
          <ac:spMkLst>
            <pc:docMk/>
            <pc:sldMk cId="0" sldId="325"/>
            <ac:spMk id="53256" creationId="{00000000-0000-0000-0000-000000000000}"/>
          </ac:spMkLst>
        </pc:spChg>
      </pc:sldChg>
      <pc:sldChg chg="modSp">
        <pc:chgData name="sazzadiu@gmail.com" userId="8f49328ae0887731" providerId="LiveId" clId="{FA2268DF-DCC3-460A-A1E8-1FB23EB3FCFF}" dt="2022-01-13T15:21:11.866" v="3"/>
        <pc:sldMkLst>
          <pc:docMk/>
          <pc:sldMk cId="0" sldId="326"/>
        </pc:sldMkLst>
        <pc:spChg chg="mod">
          <ac:chgData name="sazzadiu@gmail.com" userId="8f49328ae0887731" providerId="LiveId" clId="{FA2268DF-DCC3-460A-A1E8-1FB23EB3FCFF}" dt="2022-01-13T15:21:11.866" v="3"/>
          <ac:spMkLst>
            <pc:docMk/>
            <pc:sldMk cId="0" sldId="326"/>
            <ac:spMk id="10" creationId="{00000000-0000-0000-0000-000000000000}"/>
          </ac:spMkLst>
        </pc:spChg>
        <pc:spChg chg="mod">
          <ac:chgData name="sazzadiu@gmail.com" userId="8f49328ae0887731" providerId="LiveId" clId="{FA2268DF-DCC3-460A-A1E8-1FB23EB3FCFF}" dt="2022-01-13T15:21:11.866" v="3"/>
          <ac:spMkLst>
            <pc:docMk/>
            <pc:sldMk cId="0" sldId="326"/>
            <ac:spMk id="54277" creationId="{00000000-0000-0000-0000-000000000000}"/>
          </ac:spMkLst>
        </pc:spChg>
        <pc:spChg chg="mod">
          <ac:chgData name="sazzadiu@gmail.com" userId="8f49328ae0887731" providerId="LiveId" clId="{FA2268DF-DCC3-460A-A1E8-1FB23EB3FCFF}" dt="2022-01-13T15:21:11.866" v="3"/>
          <ac:spMkLst>
            <pc:docMk/>
            <pc:sldMk cId="0" sldId="326"/>
            <ac:spMk id="54278" creationId="{00000000-0000-0000-0000-000000000000}"/>
          </ac:spMkLst>
        </pc:spChg>
        <pc:spChg chg="mod">
          <ac:chgData name="sazzadiu@gmail.com" userId="8f49328ae0887731" providerId="LiveId" clId="{FA2268DF-DCC3-460A-A1E8-1FB23EB3FCFF}" dt="2022-01-13T15:21:11.866" v="3"/>
          <ac:spMkLst>
            <pc:docMk/>
            <pc:sldMk cId="0" sldId="326"/>
            <ac:spMk id="54279" creationId="{00000000-0000-0000-0000-000000000000}"/>
          </ac:spMkLst>
        </pc:spChg>
        <pc:spChg chg="mod">
          <ac:chgData name="sazzadiu@gmail.com" userId="8f49328ae0887731" providerId="LiveId" clId="{FA2268DF-DCC3-460A-A1E8-1FB23EB3FCFF}" dt="2022-01-13T15:21:11.866" v="3"/>
          <ac:spMkLst>
            <pc:docMk/>
            <pc:sldMk cId="0" sldId="326"/>
            <ac:spMk id="54280" creationId="{00000000-0000-0000-0000-000000000000}"/>
          </ac:spMkLst>
        </pc:spChg>
      </pc:sldChg>
      <pc:sldChg chg="modSp">
        <pc:chgData name="sazzadiu@gmail.com" userId="8f49328ae0887731" providerId="LiveId" clId="{FA2268DF-DCC3-460A-A1E8-1FB23EB3FCFF}" dt="2022-01-13T15:21:11.866" v="3"/>
        <pc:sldMkLst>
          <pc:docMk/>
          <pc:sldMk cId="0" sldId="327"/>
        </pc:sldMkLst>
        <pc:spChg chg="mod">
          <ac:chgData name="sazzadiu@gmail.com" userId="8f49328ae0887731" providerId="LiveId" clId="{FA2268DF-DCC3-460A-A1E8-1FB23EB3FCFF}" dt="2022-01-13T15:21:11.866" v="3"/>
          <ac:spMkLst>
            <pc:docMk/>
            <pc:sldMk cId="0" sldId="327"/>
            <ac:spMk id="10" creationId="{00000000-0000-0000-0000-000000000000}"/>
          </ac:spMkLst>
        </pc:spChg>
        <pc:spChg chg="mod">
          <ac:chgData name="sazzadiu@gmail.com" userId="8f49328ae0887731" providerId="LiveId" clId="{FA2268DF-DCC3-460A-A1E8-1FB23EB3FCFF}" dt="2022-01-13T15:21:11.866" v="3"/>
          <ac:spMkLst>
            <pc:docMk/>
            <pc:sldMk cId="0" sldId="327"/>
            <ac:spMk id="55301" creationId="{00000000-0000-0000-0000-000000000000}"/>
          </ac:spMkLst>
        </pc:spChg>
        <pc:spChg chg="mod">
          <ac:chgData name="sazzadiu@gmail.com" userId="8f49328ae0887731" providerId="LiveId" clId="{FA2268DF-DCC3-460A-A1E8-1FB23EB3FCFF}" dt="2022-01-13T15:21:11.866" v="3"/>
          <ac:spMkLst>
            <pc:docMk/>
            <pc:sldMk cId="0" sldId="327"/>
            <ac:spMk id="55302" creationId="{00000000-0000-0000-0000-000000000000}"/>
          </ac:spMkLst>
        </pc:spChg>
        <pc:spChg chg="mod">
          <ac:chgData name="sazzadiu@gmail.com" userId="8f49328ae0887731" providerId="LiveId" clId="{FA2268DF-DCC3-460A-A1E8-1FB23EB3FCFF}" dt="2022-01-13T15:21:11.866" v="3"/>
          <ac:spMkLst>
            <pc:docMk/>
            <pc:sldMk cId="0" sldId="327"/>
            <ac:spMk id="55303" creationId="{00000000-0000-0000-0000-000000000000}"/>
          </ac:spMkLst>
        </pc:spChg>
        <pc:spChg chg="mod">
          <ac:chgData name="sazzadiu@gmail.com" userId="8f49328ae0887731" providerId="LiveId" clId="{FA2268DF-DCC3-460A-A1E8-1FB23EB3FCFF}" dt="2022-01-13T15:21:11.866" v="3"/>
          <ac:spMkLst>
            <pc:docMk/>
            <pc:sldMk cId="0" sldId="327"/>
            <ac:spMk id="55304" creationId="{00000000-0000-0000-0000-000000000000}"/>
          </ac:spMkLst>
        </pc:spChg>
      </pc:sldChg>
      <pc:sldChg chg="modSp mod">
        <pc:chgData name="sazzadiu@gmail.com" userId="8f49328ae0887731" providerId="LiveId" clId="{FA2268DF-DCC3-460A-A1E8-1FB23EB3FCFF}" dt="2022-01-13T15:21:17.664" v="18" actId="27636"/>
        <pc:sldMkLst>
          <pc:docMk/>
          <pc:sldMk cId="0" sldId="328"/>
        </pc:sldMkLst>
        <pc:spChg chg="mod">
          <ac:chgData name="sazzadiu@gmail.com" userId="8f49328ae0887731" providerId="LiveId" clId="{FA2268DF-DCC3-460A-A1E8-1FB23EB3FCFF}" dt="2022-01-13T15:21:17.664" v="18" actId="27636"/>
          <ac:spMkLst>
            <pc:docMk/>
            <pc:sldMk cId="0" sldId="328"/>
            <ac:spMk id="11" creationId="{00000000-0000-0000-0000-000000000000}"/>
          </ac:spMkLst>
        </pc:spChg>
        <pc:spChg chg="mod">
          <ac:chgData name="sazzadiu@gmail.com" userId="8f49328ae0887731" providerId="LiveId" clId="{FA2268DF-DCC3-460A-A1E8-1FB23EB3FCFF}" dt="2022-01-13T15:21:11.866" v="3"/>
          <ac:spMkLst>
            <pc:docMk/>
            <pc:sldMk cId="0" sldId="328"/>
            <ac:spMk id="56325" creationId="{00000000-0000-0000-0000-000000000000}"/>
          </ac:spMkLst>
        </pc:spChg>
        <pc:spChg chg="mod">
          <ac:chgData name="sazzadiu@gmail.com" userId="8f49328ae0887731" providerId="LiveId" clId="{FA2268DF-DCC3-460A-A1E8-1FB23EB3FCFF}" dt="2022-01-13T15:21:11.866" v="3"/>
          <ac:spMkLst>
            <pc:docMk/>
            <pc:sldMk cId="0" sldId="328"/>
            <ac:spMk id="56326" creationId="{00000000-0000-0000-0000-000000000000}"/>
          </ac:spMkLst>
        </pc:spChg>
        <pc:spChg chg="mod">
          <ac:chgData name="sazzadiu@gmail.com" userId="8f49328ae0887731" providerId="LiveId" clId="{FA2268DF-DCC3-460A-A1E8-1FB23EB3FCFF}" dt="2022-01-13T15:21:11.866" v="3"/>
          <ac:spMkLst>
            <pc:docMk/>
            <pc:sldMk cId="0" sldId="328"/>
            <ac:spMk id="56327" creationId="{00000000-0000-0000-0000-000000000000}"/>
          </ac:spMkLst>
        </pc:spChg>
        <pc:spChg chg="mod">
          <ac:chgData name="sazzadiu@gmail.com" userId="8f49328ae0887731" providerId="LiveId" clId="{FA2268DF-DCC3-460A-A1E8-1FB23EB3FCFF}" dt="2022-01-13T15:21:11.866" v="3"/>
          <ac:spMkLst>
            <pc:docMk/>
            <pc:sldMk cId="0" sldId="328"/>
            <ac:spMk id="56328" creationId="{00000000-0000-0000-0000-000000000000}"/>
          </ac:spMkLst>
        </pc:spChg>
      </pc:sldChg>
      <pc:sldChg chg="modSp">
        <pc:chgData name="sazzadiu@gmail.com" userId="8f49328ae0887731" providerId="LiveId" clId="{FA2268DF-DCC3-460A-A1E8-1FB23EB3FCFF}" dt="2022-01-13T15:21:11.866" v="3"/>
        <pc:sldMkLst>
          <pc:docMk/>
          <pc:sldMk cId="0" sldId="329"/>
        </pc:sldMkLst>
        <pc:spChg chg="mod">
          <ac:chgData name="sazzadiu@gmail.com" userId="8f49328ae0887731" providerId="LiveId" clId="{FA2268DF-DCC3-460A-A1E8-1FB23EB3FCFF}" dt="2022-01-13T15:21:11.866" v="3"/>
          <ac:spMkLst>
            <pc:docMk/>
            <pc:sldMk cId="0" sldId="329"/>
            <ac:spMk id="10" creationId="{00000000-0000-0000-0000-000000000000}"/>
          </ac:spMkLst>
        </pc:spChg>
        <pc:spChg chg="mod">
          <ac:chgData name="sazzadiu@gmail.com" userId="8f49328ae0887731" providerId="LiveId" clId="{FA2268DF-DCC3-460A-A1E8-1FB23EB3FCFF}" dt="2022-01-13T15:21:11.866" v="3"/>
          <ac:spMkLst>
            <pc:docMk/>
            <pc:sldMk cId="0" sldId="329"/>
            <ac:spMk id="58373" creationId="{00000000-0000-0000-0000-000000000000}"/>
          </ac:spMkLst>
        </pc:spChg>
        <pc:spChg chg="mod">
          <ac:chgData name="sazzadiu@gmail.com" userId="8f49328ae0887731" providerId="LiveId" clId="{FA2268DF-DCC3-460A-A1E8-1FB23EB3FCFF}" dt="2022-01-13T15:21:11.866" v="3"/>
          <ac:spMkLst>
            <pc:docMk/>
            <pc:sldMk cId="0" sldId="329"/>
            <ac:spMk id="58374" creationId="{00000000-0000-0000-0000-000000000000}"/>
          </ac:spMkLst>
        </pc:spChg>
        <pc:spChg chg="mod">
          <ac:chgData name="sazzadiu@gmail.com" userId="8f49328ae0887731" providerId="LiveId" clId="{FA2268DF-DCC3-460A-A1E8-1FB23EB3FCFF}" dt="2022-01-13T15:21:11.866" v="3"/>
          <ac:spMkLst>
            <pc:docMk/>
            <pc:sldMk cId="0" sldId="329"/>
            <ac:spMk id="58375" creationId="{00000000-0000-0000-0000-000000000000}"/>
          </ac:spMkLst>
        </pc:spChg>
        <pc:spChg chg="mod">
          <ac:chgData name="sazzadiu@gmail.com" userId="8f49328ae0887731" providerId="LiveId" clId="{FA2268DF-DCC3-460A-A1E8-1FB23EB3FCFF}" dt="2022-01-13T15:21:11.866" v="3"/>
          <ac:spMkLst>
            <pc:docMk/>
            <pc:sldMk cId="0" sldId="329"/>
            <ac:spMk id="58376" creationId="{00000000-0000-0000-0000-000000000000}"/>
          </ac:spMkLst>
        </pc:spChg>
      </pc:sldChg>
      <pc:sldChg chg="modSp">
        <pc:chgData name="sazzadiu@gmail.com" userId="8f49328ae0887731" providerId="LiveId" clId="{FA2268DF-DCC3-460A-A1E8-1FB23EB3FCFF}" dt="2022-01-13T15:21:11.866" v="3"/>
        <pc:sldMkLst>
          <pc:docMk/>
          <pc:sldMk cId="0" sldId="330"/>
        </pc:sldMkLst>
        <pc:spChg chg="mod">
          <ac:chgData name="sazzadiu@gmail.com" userId="8f49328ae0887731" providerId="LiveId" clId="{FA2268DF-DCC3-460A-A1E8-1FB23EB3FCFF}" dt="2022-01-13T15:21:11.866" v="3"/>
          <ac:spMkLst>
            <pc:docMk/>
            <pc:sldMk cId="0" sldId="330"/>
            <ac:spMk id="10" creationId="{00000000-0000-0000-0000-000000000000}"/>
          </ac:spMkLst>
        </pc:spChg>
        <pc:spChg chg="mod">
          <ac:chgData name="sazzadiu@gmail.com" userId="8f49328ae0887731" providerId="LiveId" clId="{FA2268DF-DCC3-460A-A1E8-1FB23EB3FCFF}" dt="2022-01-13T15:21:11.866" v="3"/>
          <ac:spMkLst>
            <pc:docMk/>
            <pc:sldMk cId="0" sldId="330"/>
            <ac:spMk id="60421" creationId="{00000000-0000-0000-0000-000000000000}"/>
          </ac:spMkLst>
        </pc:spChg>
        <pc:spChg chg="mod">
          <ac:chgData name="sazzadiu@gmail.com" userId="8f49328ae0887731" providerId="LiveId" clId="{FA2268DF-DCC3-460A-A1E8-1FB23EB3FCFF}" dt="2022-01-13T15:21:11.866" v="3"/>
          <ac:spMkLst>
            <pc:docMk/>
            <pc:sldMk cId="0" sldId="330"/>
            <ac:spMk id="60422" creationId="{00000000-0000-0000-0000-000000000000}"/>
          </ac:spMkLst>
        </pc:spChg>
        <pc:spChg chg="mod">
          <ac:chgData name="sazzadiu@gmail.com" userId="8f49328ae0887731" providerId="LiveId" clId="{FA2268DF-DCC3-460A-A1E8-1FB23EB3FCFF}" dt="2022-01-13T15:21:11.866" v="3"/>
          <ac:spMkLst>
            <pc:docMk/>
            <pc:sldMk cId="0" sldId="330"/>
            <ac:spMk id="60423" creationId="{00000000-0000-0000-0000-000000000000}"/>
          </ac:spMkLst>
        </pc:spChg>
        <pc:spChg chg="mod">
          <ac:chgData name="sazzadiu@gmail.com" userId="8f49328ae0887731" providerId="LiveId" clId="{FA2268DF-DCC3-460A-A1E8-1FB23EB3FCFF}" dt="2022-01-13T15:21:11.866" v="3"/>
          <ac:spMkLst>
            <pc:docMk/>
            <pc:sldMk cId="0" sldId="330"/>
            <ac:spMk id="60424" creationId="{00000000-0000-0000-0000-000000000000}"/>
          </ac:spMkLst>
        </pc:spChg>
      </pc:sldChg>
      <pc:sldChg chg="modSp">
        <pc:chgData name="sazzadiu@gmail.com" userId="8f49328ae0887731" providerId="LiveId" clId="{FA2268DF-DCC3-460A-A1E8-1FB23EB3FCFF}" dt="2022-01-13T15:21:11.866" v="3"/>
        <pc:sldMkLst>
          <pc:docMk/>
          <pc:sldMk cId="0" sldId="331"/>
        </pc:sldMkLst>
        <pc:spChg chg="mod">
          <ac:chgData name="sazzadiu@gmail.com" userId="8f49328ae0887731" providerId="LiveId" clId="{FA2268DF-DCC3-460A-A1E8-1FB23EB3FCFF}" dt="2022-01-13T15:21:11.866" v="3"/>
          <ac:spMkLst>
            <pc:docMk/>
            <pc:sldMk cId="0" sldId="331"/>
            <ac:spMk id="10" creationId="{00000000-0000-0000-0000-000000000000}"/>
          </ac:spMkLst>
        </pc:spChg>
        <pc:spChg chg="mod">
          <ac:chgData name="sazzadiu@gmail.com" userId="8f49328ae0887731" providerId="LiveId" clId="{FA2268DF-DCC3-460A-A1E8-1FB23EB3FCFF}" dt="2022-01-13T15:21:11.866" v="3"/>
          <ac:spMkLst>
            <pc:docMk/>
            <pc:sldMk cId="0" sldId="331"/>
            <ac:spMk id="61445" creationId="{00000000-0000-0000-0000-000000000000}"/>
          </ac:spMkLst>
        </pc:spChg>
        <pc:spChg chg="mod">
          <ac:chgData name="sazzadiu@gmail.com" userId="8f49328ae0887731" providerId="LiveId" clId="{FA2268DF-DCC3-460A-A1E8-1FB23EB3FCFF}" dt="2022-01-13T15:21:11.866" v="3"/>
          <ac:spMkLst>
            <pc:docMk/>
            <pc:sldMk cId="0" sldId="331"/>
            <ac:spMk id="61446" creationId="{00000000-0000-0000-0000-000000000000}"/>
          </ac:spMkLst>
        </pc:spChg>
        <pc:spChg chg="mod">
          <ac:chgData name="sazzadiu@gmail.com" userId="8f49328ae0887731" providerId="LiveId" clId="{FA2268DF-DCC3-460A-A1E8-1FB23EB3FCFF}" dt="2022-01-13T15:21:11.866" v="3"/>
          <ac:spMkLst>
            <pc:docMk/>
            <pc:sldMk cId="0" sldId="331"/>
            <ac:spMk id="61447" creationId="{00000000-0000-0000-0000-000000000000}"/>
          </ac:spMkLst>
        </pc:spChg>
        <pc:spChg chg="mod">
          <ac:chgData name="sazzadiu@gmail.com" userId="8f49328ae0887731" providerId="LiveId" clId="{FA2268DF-DCC3-460A-A1E8-1FB23EB3FCFF}" dt="2022-01-13T15:21:11.866" v="3"/>
          <ac:spMkLst>
            <pc:docMk/>
            <pc:sldMk cId="0" sldId="331"/>
            <ac:spMk id="61448" creationId="{00000000-0000-0000-0000-000000000000}"/>
          </ac:spMkLst>
        </pc:spChg>
      </pc:sldChg>
      <pc:sldChg chg="modSp mod">
        <pc:chgData name="sazzadiu@gmail.com" userId="8f49328ae0887731" providerId="LiveId" clId="{FA2268DF-DCC3-460A-A1E8-1FB23EB3FCFF}" dt="2022-01-13T15:21:17.664" v="20" actId="27636"/>
        <pc:sldMkLst>
          <pc:docMk/>
          <pc:sldMk cId="0" sldId="332"/>
        </pc:sldMkLst>
        <pc:spChg chg="mod">
          <ac:chgData name="sazzadiu@gmail.com" userId="8f49328ae0887731" providerId="LiveId" clId="{FA2268DF-DCC3-460A-A1E8-1FB23EB3FCFF}" dt="2022-01-13T15:21:17.664" v="20" actId="27636"/>
          <ac:spMkLst>
            <pc:docMk/>
            <pc:sldMk cId="0" sldId="332"/>
            <ac:spMk id="62468" creationId="{00000000-0000-0000-0000-000000000000}"/>
          </ac:spMkLst>
        </pc:spChg>
        <pc:spChg chg="mod">
          <ac:chgData name="sazzadiu@gmail.com" userId="8f49328ae0887731" providerId="LiveId" clId="{FA2268DF-DCC3-460A-A1E8-1FB23EB3FCFF}" dt="2022-01-13T15:21:11.866" v="3"/>
          <ac:spMkLst>
            <pc:docMk/>
            <pc:sldMk cId="0" sldId="332"/>
            <ac:spMk id="62469" creationId="{00000000-0000-0000-0000-000000000000}"/>
          </ac:spMkLst>
        </pc:spChg>
        <pc:spChg chg="mod">
          <ac:chgData name="sazzadiu@gmail.com" userId="8f49328ae0887731" providerId="LiveId" clId="{FA2268DF-DCC3-460A-A1E8-1FB23EB3FCFF}" dt="2022-01-13T15:21:11.866" v="3"/>
          <ac:spMkLst>
            <pc:docMk/>
            <pc:sldMk cId="0" sldId="332"/>
            <ac:spMk id="62470" creationId="{00000000-0000-0000-0000-000000000000}"/>
          </ac:spMkLst>
        </pc:spChg>
        <pc:spChg chg="mod">
          <ac:chgData name="sazzadiu@gmail.com" userId="8f49328ae0887731" providerId="LiveId" clId="{FA2268DF-DCC3-460A-A1E8-1FB23EB3FCFF}" dt="2022-01-13T15:21:11.866" v="3"/>
          <ac:spMkLst>
            <pc:docMk/>
            <pc:sldMk cId="0" sldId="332"/>
            <ac:spMk id="62471" creationId="{00000000-0000-0000-0000-000000000000}"/>
          </ac:spMkLst>
        </pc:spChg>
        <pc:spChg chg="mod">
          <ac:chgData name="sazzadiu@gmail.com" userId="8f49328ae0887731" providerId="LiveId" clId="{FA2268DF-DCC3-460A-A1E8-1FB23EB3FCFF}" dt="2022-01-13T15:21:11.866" v="3"/>
          <ac:spMkLst>
            <pc:docMk/>
            <pc:sldMk cId="0" sldId="332"/>
            <ac:spMk id="62472" creationId="{00000000-0000-0000-0000-000000000000}"/>
          </ac:spMkLst>
        </pc:spChg>
      </pc:sldChg>
      <pc:sldChg chg="modSp mod">
        <pc:chgData name="sazzadiu@gmail.com" userId="8f49328ae0887731" providerId="LiveId" clId="{FA2268DF-DCC3-460A-A1E8-1FB23EB3FCFF}" dt="2022-01-13T15:21:17.664" v="21" actId="27636"/>
        <pc:sldMkLst>
          <pc:docMk/>
          <pc:sldMk cId="0" sldId="333"/>
        </pc:sldMkLst>
        <pc:spChg chg="mod">
          <ac:chgData name="sazzadiu@gmail.com" userId="8f49328ae0887731" providerId="LiveId" clId="{FA2268DF-DCC3-460A-A1E8-1FB23EB3FCFF}" dt="2022-01-13T15:21:17.664" v="21" actId="27636"/>
          <ac:spMkLst>
            <pc:docMk/>
            <pc:sldMk cId="0" sldId="333"/>
            <ac:spMk id="10" creationId="{00000000-0000-0000-0000-000000000000}"/>
          </ac:spMkLst>
        </pc:spChg>
        <pc:spChg chg="mod">
          <ac:chgData name="sazzadiu@gmail.com" userId="8f49328ae0887731" providerId="LiveId" clId="{FA2268DF-DCC3-460A-A1E8-1FB23EB3FCFF}" dt="2022-01-13T15:21:11.866" v="3"/>
          <ac:spMkLst>
            <pc:docMk/>
            <pc:sldMk cId="0" sldId="333"/>
            <ac:spMk id="63493" creationId="{00000000-0000-0000-0000-000000000000}"/>
          </ac:spMkLst>
        </pc:spChg>
        <pc:spChg chg="mod">
          <ac:chgData name="sazzadiu@gmail.com" userId="8f49328ae0887731" providerId="LiveId" clId="{FA2268DF-DCC3-460A-A1E8-1FB23EB3FCFF}" dt="2022-01-13T15:21:11.866" v="3"/>
          <ac:spMkLst>
            <pc:docMk/>
            <pc:sldMk cId="0" sldId="333"/>
            <ac:spMk id="63494" creationId="{00000000-0000-0000-0000-000000000000}"/>
          </ac:spMkLst>
        </pc:spChg>
        <pc:spChg chg="mod">
          <ac:chgData name="sazzadiu@gmail.com" userId="8f49328ae0887731" providerId="LiveId" clId="{FA2268DF-DCC3-460A-A1E8-1FB23EB3FCFF}" dt="2022-01-13T15:21:11.866" v="3"/>
          <ac:spMkLst>
            <pc:docMk/>
            <pc:sldMk cId="0" sldId="333"/>
            <ac:spMk id="63495" creationId="{00000000-0000-0000-0000-000000000000}"/>
          </ac:spMkLst>
        </pc:spChg>
        <pc:spChg chg="mod">
          <ac:chgData name="sazzadiu@gmail.com" userId="8f49328ae0887731" providerId="LiveId" clId="{FA2268DF-DCC3-460A-A1E8-1FB23EB3FCFF}" dt="2022-01-13T15:21:11.866" v="3"/>
          <ac:spMkLst>
            <pc:docMk/>
            <pc:sldMk cId="0" sldId="333"/>
            <ac:spMk id="63496" creationId="{00000000-0000-0000-0000-000000000000}"/>
          </ac:spMkLst>
        </pc:spChg>
      </pc:sldChg>
      <pc:sldChg chg="modSp mod">
        <pc:chgData name="sazzadiu@gmail.com" userId="8f49328ae0887731" providerId="LiveId" clId="{FA2268DF-DCC3-460A-A1E8-1FB23EB3FCFF}" dt="2022-01-13T15:21:17.664" v="22" actId="27636"/>
        <pc:sldMkLst>
          <pc:docMk/>
          <pc:sldMk cId="0" sldId="334"/>
        </pc:sldMkLst>
        <pc:spChg chg="mod">
          <ac:chgData name="sazzadiu@gmail.com" userId="8f49328ae0887731" providerId="LiveId" clId="{FA2268DF-DCC3-460A-A1E8-1FB23EB3FCFF}" dt="2022-01-13T15:21:17.664" v="22" actId="27636"/>
          <ac:spMkLst>
            <pc:docMk/>
            <pc:sldMk cId="0" sldId="334"/>
            <ac:spMk id="10" creationId="{00000000-0000-0000-0000-000000000000}"/>
          </ac:spMkLst>
        </pc:spChg>
        <pc:spChg chg="mod">
          <ac:chgData name="sazzadiu@gmail.com" userId="8f49328ae0887731" providerId="LiveId" clId="{FA2268DF-DCC3-460A-A1E8-1FB23EB3FCFF}" dt="2022-01-13T15:21:11.866" v="3"/>
          <ac:spMkLst>
            <pc:docMk/>
            <pc:sldMk cId="0" sldId="334"/>
            <ac:spMk id="64517" creationId="{00000000-0000-0000-0000-000000000000}"/>
          </ac:spMkLst>
        </pc:spChg>
        <pc:spChg chg="mod">
          <ac:chgData name="sazzadiu@gmail.com" userId="8f49328ae0887731" providerId="LiveId" clId="{FA2268DF-DCC3-460A-A1E8-1FB23EB3FCFF}" dt="2022-01-13T15:21:11.866" v="3"/>
          <ac:spMkLst>
            <pc:docMk/>
            <pc:sldMk cId="0" sldId="334"/>
            <ac:spMk id="64518" creationId="{00000000-0000-0000-0000-000000000000}"/>
          </ac:spMkLst>
        </pc:spChg>
        <pc:spChg chg="mod">
          <ac:chgData name="sazzadiu@gmail.com" userId="8f49328ae0887731" providerId="LiveId" clId="{FA2268DF-DCC3-460A-A1E8-1FB23EB3FCFF}" dt="2022-01-13T15:21:11.866" v="3"/>
          <ac:spMkLst>
            <pc:docMk/>
            <pc:sldMk cId="0" sldId="334"/>
            <ac:spMk id="64519" creationId="{00000000-0000-0000-0000-000000000000}"/>
          </ac:spMkLst>
        </pc:spChg>
        <pc:spChg chg="mod">
          <ac:chgData name="sazzadiu@gmail.com" userId="8f49328ae0887731" providerId="LiveId" clId="{FA2268DF-DCC3-460A-A1E8-1FB23EB3FCFF}" dt="2022-01-13T15:21:11.866" v="3"/>
          <ac:spMkLst>
            <pc:docMk/>
            <pc:sldMk cId="0" sldId="334"/>
            <ac:spMk id="64520" creationId="{00000000-0000-0000-0000-000000000000}"/>
          </ac:spMkLst>
        </pc:spChg>
      </pc:sldChg>
      <pc:sldChg chg="modSp">
        <pc:chgData name="sazzadiu@gmail.com" userId="8f49328ae0887731" providerId="LiveId" clId="{FA2268DF-DCC3-460A-A1E8-1FB23EB3FCFF}" dt="2022-01-13T15:21:11.866" v="3"/>
        <pc:sldMkLst>
          <pc:docMk/>
          <pc:sldMk cId="0" sldId="335"/>
        </pc:sldMkLst>
        <pc:spChg chg="mod">
          <ac:chgData name="sazzadiu@gmail.com" userId="8f49328ae0887731" providerId="LiveId" clId="{FA2268DF-DCC3-460A-A1E8-1FB23EB3FCFF}" dt="2022-01-13T15:21:11.866" v="3"/>
          <ac:spMkLst>
            <pc:docMk/>
            <pc:sldMk cId="0" sldId="335"/>
            <ac:spMk id="10" creationId="{00000000-0000-0000-0000-000000000000}"/>
          </ac:spMkLst>
        </pc:spChg>
        <pc:spChg chg="mod">
          <ac:chgData name="sazzadiu@gmail.com" userId="8f49328ae0887731" providerId="LiveId" clId="{FA2268DF-DCC3-460A-A1E8-1FB23EB3FCFF}" dt="2022-01-13T15:21:11.866" v="3"/>
          <ac:spMkLst>
            <pc:docMk/>
            <pc:sldMk cId="0" sldId="335"/>
            <ac:spMk id="65541" creationId="{00000000-0000-0000-0000-000000000000}"/>
          </ac:spMkLst>
        </pc:spChg>
        <pc:spChg chg="mod">
          <ac:chgData name="sazzadiu@gmail.com" userId="8f49328ae0887731" providerId="LiveId" clId="{FA2268DF-DCC3-460A-A1E8-1FB23EB3FCFF}" dt="2022-01-13T15:21:11.866" v="3"/>
          <ac:spMkLst>
            <pc:docMk/>
            <pc:sldMk cId="0" sldId="335"/>
            <ac:spMk id="65542" creationId="{00000000-0000-0000-0000-000000000000}"/>
          </ac:spMkLst>
        </pc:spChg>
        <pc:spChg chg="mod">
          <ac:chgData name="sazzadiu@gmail.com" userId="8f49328ae0887731" providerId="LiveId" clId="{FA2268DF-DCC3-460A-A1E8-1FB23EB3FCFF}" dt="2022-01-13T15:21:11.866" v="3"/>
          <ac:spMkLst>
            <pc:docMk/>
            <pc:sldMk cId="0" sldId="335"/>
            <ac:spMk id="65543" creationId="{00000000-0000-0000-0000-000000000000}"/>
          </ac:spMkLst>
        </pc:spChg>
        <pc:spChg chg="mod">
          <ac:chgData name="sazzadiu@gmail.com" userId="8f49328ae0887731" providerId="LiveId" clId="{FA2268DF-DCC3-460A-A1E8-1FB23EB3FCFF}" dt="2022-01-13T15:21:11.866" v="3"/>
          <ac:spMkLst>
            <pc:docMk/>
            <pc:sldMk cId="0" sldId="335"/>
            <ac:spMk id="65544" creationId="{00000000-0000-0000-0000-000000000000}"/>
          </ac:spMkLst>
        </pc:spChg>
      </pc:sldChg>
      <pc:sldChg chg="modSp">
        <pc:chgData name="sazzadiu@gmail.com" userId="8f49328ae0887731" providerId="LiveId" clId="{FA2268DF-DCC3-460A-A1E8-1FB23EB3FCFF}" dt="2022-01-13T15:21:11.866" v="3"/>
        <pc:sldMkLst>
          <pc:docMk/>
          <pc:sldMk cId="0" sldId="336"/>
        </pc:sldMkLst>
        <pc:spChg chg="mod">
          <ac:chgData name="sazzadiu@gmail.com" userId="8f49328ae0887731" providerId="LiveId" clId="{FA2268DF-DCC3-460A-A1E8-1FB23EB3FCFF}" dt="2022-01-13T15:21:11.866" v="3"/>
          <ac:spMkLst>
            <pc:docMk/>
            <pc:sldMk cId="0" sldId="336"/>
            <ac:spMk id="10" creationId="{00000000-0000-0000-0000-000000000000}"/>
          </ac:spMkLst>
        </pc:spChg>
        <pc:spChg chg="mod">
          <ac:chgData name="sazzadiu@gmail.com" userId="8f49328ae0887731" providerId="LiveId" clId="{FA2268DF-DCC3-460A-A1E8-1FB23EB3FCFF}" dt="2022-01-13T15:21:11.866" v="3"/>
          <ac:spMkLst>
            <pc:docMk/>
            <pc:sldMk cId="0" sldId="336"/>
            <ac:spMk id="66565" creationId="{00000000-0000-0000-0000-000000000000}"/>
          </ac:spMkLst>
        </pc:spChg>
        <pc:spChg chg="mod">
          <ac:chgData name="sazzadiu@gmail.com" userId="8f49328ae0887731" providerId="LiveId" clId="{FA2268DF-DCC3-460A-A1E8-1FB23EB3FCFF}" dt="2022-01-13T15:21:11.866" v="3"/>
          <ac:spMkLst>
            <pc:docMk/>
            <pc:sldMk cId="0" sldId="336"/>
            <ac:spMk id="66566" creationId="{00000000-0000-0000-0000-000000000000}"/>
          </ac:spMkLst>
        </pc:spChg>
        <pc:spChg chg="mod">
          <ac:chgData name="sazzadiu@gmail.com" userId="8f49328ae0887731" providerId="LiveId" clId="{FA2268DF-DCC3-460A-A1E8-1FB23EB3FCFF}" dt="2022-01-13T15:21:11.866" v="3"/>
          <ac:spMkLst>
            <pc:docMk/>
            <pc:sldMk cId="0" sldId="336"/>
            <ac:spMk id="66567" creationId="{00000000-0000-0000-0000-000000000000}"/>
          </ac:spMkLst>
        </pc:spChg>
        <pc:spChg chg="mod">
          <ac:chgData name="sazzadiu@gmail.com" userId="8f49328ae0887731" providerId="LiveId" clId="{FA2268DF-DCC3-460A-A1E8-1FB23EB3FCFF}" dt="2022-01-13T15:21:11.866" v="3"/>
          <ac:spMkLst>
            <pc:docMk/>
            <pc:sldMk cId="0" sldId="336"/>
            <ac:spMk id="66568" creationId="{00000000-0000-0000-0000-000000000000}"/>
          </ac:spMkLst>
        </pc:spChg>
      </pc:sldChg>
      <pc:sldChg chg="modSp">
        <pc:chgData name="sazzadiu@gmail.com" userId="8f49328ae0887731" providerId="LiveId" clId="{FA2268DF-DCC3-460A-A1E8-1FB23EB3FCFF}" dt="2022-01-13T15:21:11.866" v="3"/>
        <pc:sldMkLst>
          <pc:docMk/>
          <pc:sldMk cId="0" sldId="337"/>
        </pc:sldMkLst>
        <pc:spChg chg="mod">
          <ac:chgData name="sazzadiu@gmail.com" userId="8f49328ae0887731" providerId="LiveId" clId="{FA2268DF-DCC3-460A-A1E8-1FB23EB3FCFF}" dt="2022-01-13T15:21:11.866" v="3"/>
          <ac:spMkLst>
            <pc:docMk/>
            <pc:sldMk cId="0" sldId="337"/>
            <ac:spMk id="65" creationId="{00000000-0000-0000-0000-000000000000}"/>
          </ac:spMkLst>
        </pc:spChg>
        <pc:spChg chg="mod">
          <ac:chgData name="sazzadiu@gmail.com" userId="8f49328ae0887731" providerId="LiveId" clId="{FA2268DF-DCC3-460A-A1E8-1FB23EB3FCFF}" dt="2022-01-13T15:21:11.866" v="3"/>
          <ac:spMkLst>
            <pc:docMk/>
            <pc:sldMk cId="0" sldId="337"/>
            <ac:spMk id="68613" creationId="{00000000-0000-0000-0000-000000000000}"/>
          </ac:spMkLst>
        </pc:spChg>
        <pc:spChg chg="mod">
          <ac:chgData name="sazzadiu@gmail.com" userId="8f49328ae0887731" providerId="LiveId" clId="{FA2268DF-DCC3-460A-A1E8-1FB23EB3FCFF}" dt="2022-01-13T15:21:11.866" v="3"/>
          <ac:spMkLst>
            <pc:docMk/>
            <pc:sldMk cId="0" sldId="337"/>
            <ac:spMk id="68614" creationId="{00000000-0000-0000-0000-000000000000}"/>
          </ac:spMkLst>
        </pc:spChg>
        <pc:spChg chg="mod">
          <ac:chgData name="sazzadiu@gmail.com" userId="8f49328ae0887731" providerId="LiveId" clId="{FA2268DF-DCC3-460A-A1E8-1FB23EB3FCFF}" dt="2022-01-13T15:21:11.866" v="3"/>
          <ac:spMkLst>
            <pc:docMk/>
            <pc:sldMk cId="0" sldId="337"/>
            <ac:spMk id="68615" creationId="{00000000-0000-0000-0000-000000000000}"/>
          </ac:spMkLst>
        </pc:spChg>
        <pc:spChg chg="mod">
          <ac:chgData name="sazzadiu@gmail.com" userId="8f49328ae0887731" providerId="LiveId" clId="{FA2268DF-DCC3-460A-A1E8-1FB23EB3FCFF}" dt="2022-01-13T15:21:11.866" v="3"/>
          <ac:spMkLst>
            <pc:docMk/>
            <pc:sldMk cId="0" sldId="337"/>
            <ac:spMk id="68616" creationId="{00000000-0000-0000-0000-000000000000}"/>
          </ac:spMkLst>
        </pc:spChg>
        <pc:spChg chg="mod">
          <ac:chgData name="sazzadiu@gmail.com" userId="8f49328ae0887731" providerId="LiveId" clId="{FA2268DF-DCC3-460A-A1E8-1FB23EB3FCFF}" dt="2022-01-13T15:21:11.866" v="3"/>
          <ac:spMkLst>
            <pc:docMk/>
            <pc:sldMk cId="0" sldId="337"/>
            <ac:spMk id="68617" creationId="{00000000-0000-0000-0000-000000000000}"/>
          </ac:spMkLst>
        </pc:spChg>
        <pc:spChg chg="mod">
          <ac:chgData name="sazzadiu@gmail.com" userId="8f49328ae0887731" providerId="LiveId" clId="{FA2268DF-DCC3-460A-A1E8-1FB23EB3FCFF}" dt="2022-01-13T15:21:11.866" v="3"/>
          <ac:spMkLst>
            <pc:docMk/>
            <pc:sldMk cId="0" sldId="337"/>
            <ac:spMk id="68618" creationId="{00000000-0000-0000-0000-000000000000}"/>
          </ac:spMkLst>
        </pc:spChg>
        <pc:spChg chg="mod">
          <ac:chgData name="sazzadiu@gmail.com" userId="8f49328ae0887731" providerId="LiveId" clId="{FA2268DF-DCC3-460A-A1E8-1FB23EB3FCFF}" dt="2022-01-13T15:21:11.866" v="3"/>
          <ac:spMkLst>
            <pc:docMk/>
            <pc:sldMk cId="0" sldId="337"/>
            <ac:spMk id="68619" creationId="{00000000-0000-0000-0000-000000000000}"/>
          </ac:spMkLst>
        </pc:spChg>
        <pc:spChg chg="mod">
          <ac:chgData name="sazzadiu@gmail.com" userId="8f49328ae0887731" providerId="LiveId" clId="{FA2268DF-DCC3-460A-A1E8-1FB23EB3FCFF}" dt="2022-01-13T15:21:11.866" v="3"/>
          <ac:spMkLst>
            <pc:docMk/>
            <pc:sldMk cId="0" sldId="337"/>
            <ac:spMk id="68620" creationId="{00000000-0000-0000-0000-000000000000}"/>
          </ac:spMkLst>
        </pc:spChg>
        <pc:spChg chg="mod">
          <ac:chgData name="sazzadiu@gmail.com" userId="8f49328ae0887731" providerId="LiveId" clId="{FA2268DF-DCC3-460A-A1E8-1FB23EB3FCFF}" dt="2022-01-13T15:21:11.866" v="3"/>
          <ac:spMkLst>
            <pc:docMk/>
            <pc:sldMk cId="0" sldId="337"/>
            <ac:spMk id="68621" creationId="{00000000-0000-0000-0000-000000000000}"/>
          </ac:spMkLst>
        </pc:spChg>
        <pc:spChg chg="mod">
          <ac:chgData name="sazzadiu@gmail.com" userId="8f49328ae0887731" providerId="LiveId" clId="{FA2268DF-DCC3-460A-A1E8-1FB23EB3FCFF}" dt="2022-01-13T15:21:11.866" v="3"/>
          <ac:spMkLst>
            <pc:docMk/>
            <pc:sldMk cId="0" sldId="337"/>
            <ac:spMk id="68622" creationId="{00000000-0000-0000-0000-000000000000}"/>
          </ac:spMkLst>
        </pc:spChg>
        <pc:spChg chg="mod">
          <ac:chgData name="sazzadiu@gmail.com" userId="8f49328ae0887731" providerId="LiveId" clId="{FA2268DF-DCC3-460A-A1E8-1FB23EB3FCFF}" dt="2022-01-13T15:21:11.866" v="3"/>
          <ac:spMkLst>
            <pc:docMk/>
            <pc:sldMk cId="0" sldId="337"/>
            <ac:spMk id="68623" creationId="{00000000-0000-0000-0000-000000000000}"/>
          </ac:spMkLst>
        </pc:spChg>
        <pc:spChg chg="mod">
          <ac:chgData name="sazzadiu@gmail.com" userId="8f49328ae0887731" providerId="LiveId" clId="{FA2268DF-DCC3-460A-A1E8-1FB23EB3FCFF}" dt="2022-01-13T15:21:11.866" v="3"/>
          <ac:spMkLst>
            <pc:docMk/>
            <pc:sldMk cId="0" sldId="337"/>
            <ac:spMk id="68624" creationId="{00000000-0000-0000-0000-000000000000}"/>
          </ac:spMkLst>
        </pc:spChg>
        <pc:spChg chg="mod">
          <ac:chgData name="sazzadiu@gmail.com" userId="8f49328ae0887731" providerId="LiveId" clId="{FA2268DF-DCC3-460A-A1E8-1FB23EB3FCFF}" dt="2022-01-13T15:21:11.866" v="3"/>
          <ac:spMkLst>
            <pc:docMk/>
            <pc:sldMk cId="0" sldId="337"/>
            <ac:spMk id="68625" creationId="{00000000-0000-0000-0000-000000000000}"/>
          </ac:spMkLst>
        </pc:spChg>
        <pc:spChg chg="mod">
          <ac:chgData name="sazzadiu@gmail.com" userId="8f49328ae0887731" providerId="LiveId" clId="{FA2268DF-DCC3-460A-A1E8-1FB23EB3FCFF}" dt="2022-01-13T15:21:11.866" v="3"/>
          <ac:spMkLst>
            <pc:docMk/>
            <pc:sldMk cId="0" sldId="337"/>
            <ac:spMk id="68626" creationId="{00000000-0000-0000-0000-000000000000}"/>
          </ac:spMkLst>
        </pc:spChg>
        <pc:spChg chg="mod">
          <ac:chgData name="sazzadiu@gmail.com" userId="8f49328ae0887731" providerId="LiveId" clId="{FA2268DF-DCC3-460A-A1E8-1FB23EB3FCFF}" dt="2022-01-13T15:21:11.866" v="3"/>
          <ac:spMkLst>
            <pc:docMk/>
            <pc:sldMk cId="0" sldId="337"/>
            <ac:spMk id="68627" creationId="{00000000-0000-0000-0000-000000000000}"/>
          </ac:spMkLst>
        </pc:spChg>
        <pc:spChg chg="mod">
          <ac:chgData name="sazzadiu@gmail.com" userId="8f49328ae0887731" providerId="LiveId" clId="{FA2268DF-DCC3-460A-A1E8-1FB23EB3FCFF}" dt="2022-01-13T15:21:11.866" v="3"/>
          <ac:spMkLst>
            <pc:docMk/>
            <pc:sldMk cId="0" sldId="337"/>
            <ac:spMk id="68628" creationId="{00000000-0000-0000-0000-000000000000}"/>
          </ac:spMkLst>
        </pc:spChg>
        <pc:spChg chg="mod">
          <ac:chgData name="sazzadiu@gmail.com" userId="8f49328ae0887731" providerId="LiveId" clId="{FA2268DF-DCC3-460A-A1E8-1FB23EB3FCFF}" dt="2022-01-13T15:21:11.866" v="3"/>
          <ac:spMkLst>
            <pc:docMk/>
            <pc:sldMk cId="0" sldId="337"/>
            <ac:spMk id="68629" creationId="{00000000-0000-0000-0000-000000000000}"/>
          </ac:spMkLst>
        </pc:spChg>
        <pc:spChg chg="mod">
          <ac:chgData name="sazzadiu@gmail.com" userId="8f49328ae0887731" providerId="LiveId" clId="{FA2268DF-DCC3-460A-A1E8-1FB23EB3FCFF}" dt="2022-01-13T15:21:11.866" v="3"/>
          <ac:spMkLst>
            <pc:docMk/>
            <pc:sldMk cId="0" sldId="337"/>
            <ac:spMk id="68630" creationId="{00000000-0000-0000-0000-000000000000}"/>
          </ac:spMkLst>
        </pc:spChg>
        <pc:spChg chg="mod">
          <ac:chgData name="sazzadiu@gmail.com" userId="8f49328ae0887731" providerId="LiveId" clId="{FA2268DF-DCC3-460A-A1E8-1FB23EB3FCFF}" dt="2022-01-13T15:21:11.866" v="3"/>
          <ac:spMkLst>
            <pc:docMk/>
            <pc:sldMk cId="0" sldId="337"/>
            <ac:spMk id="68631" creationId="{00000000-0000-0000-0000-000000000000}"/>
          </ac:spMkLst>
        </pc:spChg>
        <pc:spChg chg="mod">
          <ac:chgData name="sazzadiu@gmail.com" userId="8f49328ae0887731" providerId="LiveId" clId="{FA2268DF-DCC3-460A-A1E8-1FB23EB3FCFF}" dt="2022-01-13T15:21:11.866" v="3"/>
          <ac:spMkLst>
            <pc:docMk/>
            <pc:sldMk cId="0" sldId="337"/>
            <ac:spMk id="68632" creationId="{00000000-0000-0000-0000-000000000000}"/>
          </ac:spMkLst>
        </pc:spChg>
        <pc:spChg chg="mod">
          <ac:chgData name="sazzadiu@gmail.com" userId="8f49328ae0887731" providerId="LiveId" clId="{FA2268DF-DCC3-460A-A1E8-1FB23EB3FCFF}" dt="2022-01-13T15:21:11.866" v="3"/>
          <ac:spMkLst>
            <pc:docMk/>
            <pc:sldMk cId="0" sldId="337"/>
            <ac:spMk id="68633" creationId="{00000000-0000-0000-0000-000000000000}"/>
          </ac:spMkLst>
        </pc:spChg>
        <pc:spChg chg="mod">
          <ac:chgData name="sazzadiu@gmail.com" userId="8f49328ae0887731" providerId="LiveId" clId="{FA2268DF-DCC3-460A-A1E8-1FB23EB3FCFF}" dt="2022-01-13T15:21:11.866" v="3"/>
          <ac:spMkLst>
            <pc:docMk/>
            <pc:sldMk cId="0" sldId="337"/>
            <ac:spMk id="68634" creationId="{00000000-0000-0000-0000-000000000000}"/>
          </ac:spMkLst>
        </pc:spChg>
        <pc:spChg chg="mod">
          <ac:chgData name="sazzadiu@gmail.com" userId="8f49328ae0887731" providerId="LiveId" clId="{FA2268DF-DCC3-460A-A1E8-1FB23EB3FCFF}" dt="2022-01-13T15:21:11.866" v="3"/>
          <ac:spMkLst>
            <pc:docMk/>
            <pc:sldMk cId="0" sldId="337"/>
            <ac:spMk id="68635" creationId="{00000000-0000-0000-0000-000000000000}"/>
          </ac:spMkLst>
        </pc:spChg>
        <pc:spChg chg="mod">
          <ac:chgData name="sazzadiu@gmail.com" userId="8f49328ae0887731" providerId="LiveId" clId="{FA2268DF-DCC3-460A-A1E8-1FB23EB3FCFF}" dt="2022-01-13T15:21:11.866" v="3"/>
          <ac:spMkLst>
            <pc:docMk/>
            <pc:sldMk cId="0" sldId="337"/>
            <ac:spMk id="68636" creationId="{00000000-0000-0000-0000-000000000000}"/>
          </ac:spMkLst>
        </pc:spChg>
        <pc:spChg chg="mod">
          <ac:chgData name="sazzadiu@gmail.com" userId="8f49328ae0887731" providerId="LiveId" clId="{FA2268DF-DCC3-460A-A1E8-1FB23EB3FCFF}" dt="2022-01-13T15:21:11.866" v="3"/>
          <ac:spMkLst>
            <pc:docMk/>
            <pc:sldMk cId="0" sldId="337"/>
            <ac:spMk id="68637" creationId="{00000000-0000-0000-0000-000000000000}"/>
          </ac:spMkLst>
        </pc:spChg>
        <pc:spChg chg="mod">
          <ac:chgData name="sazzadiu@gmail.com" userId="8f49328ae0887731" providerId="LiveId" clId="{FA2268DF-DCC3-460A-A1E8-1FB23EB3FCFF}" dt="2022-01-13T15:21:11.866" v="3"/>
          <ac:spMkLst>
            <pc:docMk/>
            <pc:sldMk cId="0" sldId="337"/>
            <ac:spMk id="68638" creationId="{00000000-0000-0000-0000-000000000000}"/>
          </ac:spMkLst>
        </pc:spChg>
        <pc:spChg chg="mod">
          <ac:chgData name="sazzadiu@gmail.com" userId="8f49328ae0887731" providerId="LiveId" clId="{FA2268DF-DCC3-460A-A1E8-1FB23EB3FCFF}" dt="2022-01-13T15:21:11.866" v="3"/>
          <ac:spMkLst>
            <pc:docMk/>
            <pc:sldMk cId="0" sldId="337"/>
            <ac:spMk id="68639" creationId="{00000000-0000-0000-0000-000000000000}"/>
          </ac:spMkLst>
        </pc:spChg>
        <pc:spChg chg="mod">
          <ac:chgData name="sazzadiu@gmail.com" userId="8f49328ae0887731" providerId="LiveId" clId="{FA2268DF-DCC3-460A-A1E8-1FB23EB3FCFF}" dt="2022-01-13T15:21:11.866" v="3"/>
          <ac:spMkLst>
            <pc:docMk/>
            <pc:sldMk cId="0" sldId="337"/>
            <ac:spMk id="68640" creationId="{00000000-0000-0000-0000-000000000000}"/>
          </ac:spMkLst>
        </pc:spChg>
        <pc:spChg chg="mod">
          <ac:chgData name="sazzadiu@gmail.com" userId="8f49328ae0887731" providerId="LiveId" clId="{FA2268DF-DCC3-460A-A1E8-1FB23EB3FCFF}" dt="2022-01-13T15:21:11.866" v="3"/>
          <ac:spMkLst>
            <pc:docMk/>
            <pc:sldMk cId="0" sldId="337"/>
            <ac:spMk id="68641" creationId="{00000000-0000-0000-0000-000000000000}"/>
          </ac:spMkLst>
        </pc:spChg>
        <pc:spChg chg="mod">
          <ac:chgData name="sazzadiu@gmail.com" userId="8f49328ae0887731" providerId="LiveId" clId="{FA2268DF-DCC3-460A-A1E8-1FB23EB3FCFF}" dt="2022-01-13T15:21:11.866" v="3"/>
          <ac:spMkLst>
            <pc:docMk/>
            <pc:sldMk cId="0" sldId="337"/>
            <ac:spMk id="68642" creationId="{00000000-0000-0000-0000-000000000000}"/>
          </ac:spMkLst>
        </pc:spChg>
        <pc:spChg chg="mod">
          <ac:chgData name="sazzadiu@gmail.com" userId="8f49328ae0887731" providerId="LiveId" clId="{FA2268DF-DCC3-460A-A1E8-1FB23EB3FCFF}" dt="2022-01-13T15:21:11.866" v="3"/>
          <ac:spMkLst>
            <pc:docMk/>
            <pc:sldMk cId="0" sldId="337"/>
            <ac:spMk id="68643" creationId="{00000000-0000-0000-0000-000000000000}"/>
          </ac:spMkLst>
        </pc:spChg>
        <pc:spChg chg="mod">
          <ac:chgData name="sazzadiu@gmail.com" userId="8f49328ae0887731" providerId="LiveId" clId="{FA2268DF-DCC3-460A-A1E8-1FB23EB3FCFF}" dt="2022-01-13T15:21:11.866" v="3"/>
          <ac:spMkLst>
            <pc:docMk/>
            <pc:sldMk cId="0" sldId="337"/>
            <ac:spMk id="68644" creationId="{00000000-0000-0000-0000-000000000000}"/>
          </ac:spMkLst>
        </pc:spChg>
        <pc:spChg chg="mod">
          <ac:chgData name="sazzadiu@gmail.com" userId="8f49328ae0887731" providerId="LiveId" clId="{FA2268DF-DCC3-460A-A1E8-1FB23EB3FCFF}" dt="2022-01-13T15:21:11.866" v="3"/>
          <ac:spMkLst>
            <pc:docMk/>
            <pc:sldMk cId="0" sldId="337"/>
            <ac:spMk id="68645" creationId="{00000000-0000-0000-0000-000000000000}"/>
          </ac:spMkLst>
        </pc:spChg>
        <pc:spChg chg="mod">
          <ac:chgData name="sazzadiu@gmail.com" userId="8f49328ae0887731" providerId="LiveId" clId="{FA2268DF-DCC3-460A-A1E8-1FB23EB3FCFF}" dt="2022-01-13T15:21:11.866" v="3"/>
          <ac:spMkLst>
            <pc:docMk/>
            <pc:sldMk cId="0" sldId="337"/>
            <ac:spMk id="68646" creationId="{00000000-0000-0000-0000-000000000000}"/>
          </ac:spMkLst>
        </pc:spChg>
        <pc:spChg chg="mod">
          <ac:chgData name="sazzadiu@gmail.com" userId="8f49328ae0887731" providerId="LiveId" clId="{FA2268DF-DCC3-460A-A1E8-1FB23EB3FCFF}" dt="2022-01-13T15:21:11.866" v="3"/>
          <ac:spMkLst>
            <pc:docMk/>
            <pc:sldMk cId="0" sldId="337"/>
            <ac:spMk id="68647" creationId="{00000000-0000-0000-0000-000000000000}"/>
          </ac:spMkLst>
        </pc:spChg>
        <pc:spChg chg="mod">
          <ac:chgData name="sazzadiu@gmail.com" userId="8f49328ae0887731" providerId="LiveId" clId="{FA2268DF-DCC3-460A-A1E8-1FB23EB3FCFF}" dt="2022-01-13T15:21:11.866" v="3"/>
          <ac:spMkLst>
            <pc:docMk/>
            <pc:sldMk cId="0" sldId="337"/>
            <ac:spMk id="68648" creationId="{00000000-0000-0000-0000-000000000000}"/>
          </ac:spMkLst>
        </pc:spChg>
        <pc:spChg chg="mod">
          <ac:chgData name="sazzadiu@gmail.com" userId="8f49328ae0887731" providerId="LiveId" clId="{FA2268DF-DCC3-460A-A1E8-1FB23EB3FCFF}" dt="2022-01-13T15:21:11.866" v="3"/>
          <ac:spMkLst>
            <pc:docMk/>
            <pc:sldMk cId="0" sldId="337"/>
            <ac:spMk id="68649" creationId="{00000000-0000-0000-0000-000000000000}"/>
          </ac:spMkLst>
        </pc:spChg>
        <pc:spChg chg="mod">
          <ac:chgData name="sazzadiu@gmail.com" userId="8f49328ae0887731" providerId="LiveId" clId="{FA2268DF-DCC3-460A-A1E8-1FB23EB3FCFF}" dt="2022-01-13T15:21:11.866" v="3"/>
          <ac:spMkLst>
            <pc:docMk/>
            <pc:sldMk cId="0" sldId="337"/>
            <ac:spMk id="68650" creationId="{00000000-0000-0000-0000-000000000000}"/>
          </ac:spMkLst>
        </pc:spChg>
        <pc:spChg chg="mod">
          <ac:chgData name="sazzadiu@gmail.com" userId="8f49328ae0887731" providerId="LiveId" clId="{FA2268DF-DCC3-460A-A1E8-1FB23EB3FCFF}" dt="2022-01-13T15:21:11.866" v="3"/>
          <ac:spMkLst>
            <pc:docMk/>
            <pc:sldMk cId="0" sldId="337"/>
            <ac:spMk id="68651" creationId="{00000000-0000-0000-0000-000000000000}"/>
          </ac:spMkLst>
        </pc:spChg>
        <pc:spChg chg="mod">
          <ac:chgData name="sazzadiu@gmail.com" userId="8f49328ae0887731" providerId="LiveId" clId="{FA2268DF-DCC3-460A-A1E8-1FB23EB3FCFF}" dt="2022-01-13T15:21:11.866" v="3"/>
          <ac:spMkLst>
            <pc:docMk/>
            <pc:sldMk cId="0" sldId="337"/>
            <ac:spMk id="68652" creationId="{00000000-0000-0000-0000-000000000000}"/>
          </ac:spMkLst>
        </pc:spChg>
        <pc:spChg chg="mod">
          <ac:chgData name="sazzadiu@gmail.com" userId="8f49328ae0887731" providerId="LiveId" clId="{FA2268DF-DCC3-460A-A1E8-1FB23EB3FCFF}" dt="2022-01-13T15:21:11.866" v="3"/>
          <ac:spMkLst>
            <pc:docMk/>
            <pc:sldMk cId="0" sldId="337"/>
            <ac:spMk id="68653" creationId="{00000000-0000-0000-0000-000000000000}"/>
          </ac:spMkLst>
        </pc:spChg>
        <pc:spChg chg="mod">
          <ac:chgData name="sazzadiu@gmail.com" userId="8f49328ae0887731" providerId="LiveId" clId="{FA2268DF-DCC3-460A-A1E8-1FB23EB3FCFF}" dt="2022-01-13T15:21:11.866" v="3"/>
          <ac:spMkLst>
            <pc:docMk/>
            <pc:sldMk cId="0" sldId="337"/>
            <ac:spMk id="68654" creationId="{00000000-0000-0000-0000-000000000000}"/>
          </ac:spMkLst>
        </pc:spChg>
        <pc:spChg chg="mod">
          <ac:chgData name="sazzadiu@gmail.com" userId="8f49328ae0887731" providerId="LiveId" clId="{FA2268DF-DCC3-460A-A1E8-1FB23EB3FCFF}" dt="2022-01-13T15:21:11.866" v="3"/>
          <ac:spMkLst>
            <pc:docMk/>
            <pc:sldMk cId="0" sldId="337"/>
            <ac:spMk id="68655" creationId="{00000000-0000-0000-0000-000000000000}"/>
          </ac:spMkLst>
        </pc:spChg>
        <pc:spChg chg="mod">
          <ac:chgData name="sazzadiu@gmail.com" userId="8f49328ae0887731" providerId="LiveId" clId="{FA2268DF-DCC3-460A-A1E8-1FB23EB3FCFF}" dt="2022-01-13T15:21:11.866" v="3"/>
          <ac:spMkLst>
            <pc:docMk/>
            <pc:sldMk cId="0" sldId="337"/>
            <ac:spMk id="68656" creationId="{00000000-0000-0000-0000-000000000000}"/>
          </ac:spMkLst>
        </pc:spChg>
        <pc:spChg chg="mod">
          <ac:chgData name="sazzadiu@gmail.com" userId="8f49328ae0887731" providerId="LiveId" clId="{FA2268DF-DCC3-460A-A1E8-1FB23EB3FCFF}" dt="2022-01-13T15:21:11.866" v="3"/>
          <ac:spMkLst>
            <pc:docMk/>
            <pc:sldMk cId="0" sldId="337"/>
            <ac:spMk id="68657" creationId="{00000000-0000-0000-0000-000000000000}"/>
          </ac:spMkLst>
        </pc:spChg>
        <pc:spChg chg="mod">
          <ac:chgData name="sazzadiu@gmail.com" userId="8f49328ae0887731" providerId="LiveId" clId="{FA2268DF-DCC3-460A-A1E8-1FB23EB3FCFF}" dt="2022-01-13T15:21:11.866" v="3"/>
          <ac:spMkLst>
            <pc:docMk/>
            <pc:sldMk cId="0" sldId="337"/>
            <ac:spMk id="68658" creationId="{00000000-0000-0000-0000-000000000000}"/>
          </ac:spMkLst>
        </pc:spChg>
        <pc:spChg chg="mod">
          <ac:chgData name="sazzadiu@gmail.com" userId="8f49328ae0887731" providerId="LiveId" clId="{FA2268DF-DCC3-460A-A1E8-1FB23EB3FCFF}" dt="2022-01-13T15:21:11.866" v="3"/>
          <ac:spMkLst>
            <pc:docMk/>
            <pc:sldMk cId="0" sldId="337"/>
            <ac:spMk id="68659" creationId="{00000000-0000-0000-0000-000000000000}"/>
          </ac:spMkLst>
        </pc:spChg>
        <pc:spChg chg="mod">
          <ac:chgData name="sazzadiu@gmail.com" userId="8f49328ae0887731" providerId="LiveId" clId="{FA2268DF-DCC3-460A-A1E8-1FB23EB3FCFF}" dt="2022-01-13T15:21:11.866" v="3"/>
          <ac:spMkLst>
            <pc:docMk/>
            <pc:sldMk cId="0" sldId="337"/>
            <ac:spMk id="68660" creationId="{00000000-0000-0000-0000-000000000000}"/>
          </ac:spMkLst>
        </pc:spChg>
        <pc:spChg chg="mod">
          <ac:chgData name="sazzadiu@gmail.com" userId="8f49328ae0887731" providerId="LiveId" clId="{FA2268DF-DCC3-460A-A1E8-1FB23EB3FCFF}" dt="2022-01-13T15:21:11.866" v="3"/>
          <ac:spMkLst>
            <pc:docMk/>
            <pc:sldMk cId="0" sldId="337"/>
            <ac:spMk id="68661" creationId="{00000000-0000-0000-0000-000000000000}"/>
          </ac:spMkLst>
        </pc:spChg>
        <pc:spChg chg="mod">
          <ac:chgData name="sazzadiu@gmail.com" userId="8f49328ae0887731" providerId="LiveId" clId="{FA2268DF-DCC3-460A-A1E8-1FB23EB3FCFF}" dt="2022-01-13T15:21:11.866" v="3"/>
          <ac:spMkLst>
            <pc:docMk/>
            <pc:sldMk cId="0" sldId="337"/>
            <ac:spMk id="68662" creationId="{00000000-0000-0000-0000-000000000000}"/>
          </ac:spMkLst>
        </pc:spChg>
        <pc:spChg chg="mod">
          <ac:chgData name="sazzadiu@gmail.com" userId="8f49328ae0887731" providerId="LiveId" clId="{FA2268DF-DCC3-460A-A1E8-1FB23EB3FCFF}" dt="2022-01-13T15:21:11.866" v="3"/>
          <ac:spMkLst>
            <pc:docMk/>
            <pc:sldMk cId="0" sldId="337"/>
            <ac:spMk id="68663" creationId="{00000000-0000-0000-0000-000000000000}"/>
          </ac:spMkLst>
        </pc:spChg>
        <pc:spChg chg="mod">
          <ac:chgData name="sazzadiu@gmail.com" userId="8f49328ae0887731" providerId="LiveId" clId="{FA2268DF-DCC3-460A-A1E8-1FB23EB3FCFF}" dt="2022-01-13T15:21:11.866" v="3"/>
          <ac:spMkLst>
            <pc:docMk/>
            <pc:sldMk cId="0" sldId="337"/>
            <ac:spMk id="68664" creationId="{00000000-0000-0000-0000-000000000000}"/>
          </ac:spMkLst>
        </pc:spChg>
        <pc:spChg chg="mod">
          <ac:chgData name="sazzadiu@gmail.com" userId="8f49328ae0887731" providerId="LiveId" clId="{FA2268DF-DCC3-460A-A1E8-1FB23EB3FCFF}" dt="2022-01-13T15:21:11.866" v="3"/>
          <ac:spMkLst>
            <pc:docMk/>
            <pc:sldMk cId="0" sldId="337"/>
            <ac:spMk id="68665" creationId="{00000000-0000-0000-0000-000000000000}"/>
          </ac:spMkLst>
        </pc:spChg>
        <pc:spChg chg="mod">
          <ac:chgData name="sazzadiu@gmail.com" userId="8f49328ae0887731" providerId="LiveId" clId="{FA2268DF-DCC3-460A-A1E8-1FB23EB3FCFF}" dt="2022-01-13T15:21:11.866" v="3"/>
          <ac:spMkLst>
            <pc:docMk/>
            <pc:sldMk cId="0" sldId="337"/>
            <ac:spMk id="68666" creationId="{00000000-0000-0000-0000-000000000000}"/>
          </ac:spMkLst>
        </pc:spChg>
        <pc:spChg chg="mod">
          <ac:chgData name="sazzadiu@gmail.com" userId="8f49328ae0887731" providerId="LiveId" clId="{FA2268DF-DCC3-460A-A1E8-1FB23EB3FCFF}" dt="2022-01-13T15:21:11.866" v="3"/>
          <ac:spMkLst>
            <pc:docMk/>
            <pc:sldMk cId="0" sldId="337"/>
            <ac:spMk id="68667" creationId="{00000000-0000-0000-0000-000000000000}"/>
          </ac:spMkLst>
        </pc:spChg>
        <pc:spChg chg="mod">
          <ac:chgData name="sazzadiu@gmail.com" userId="8f49328ae0887731" providerId="LiveId" clId="{FA2268DF-DCC3-460A-A1E8-1FB23EB3FCFF}" dt="2022-01-13T15:21:11.866" v="3"/>
          <ac:spMkLst>
            <pc:docMk/>
            <pc:sldMk cId="0" sldId="337"/>
            <ac:spMk id="68668" creationId="{00000000-0000-0000-0000-000000000000}"/>
          </ac:spMkLst>
        </pc:spChg>
        <pc:spChg chg="mod">
          <ac:chgData name="sazzadiu@gmail.com" userId="8f49328ae0887731" providerId="LiveId" clId="{FA2268DF-DCC3-460A-A1E8-1FB23EB3FCFF}" dt="2022-01-13T15:21:11.866" v="3"/>
          <ac:spMkLst>
            <pc:docMk/>
            <pc:sldMk cId="0" sldId="337"/>
            <ac:spMk id="68669" creationId="{00000000-0000-0000-0000-000000000000}"/>
          </ac:spMkLst>
        </pc:spChg>
        <pc:spChg chg="mod">
          <ac:chgData name="sazzadiu@gmail.com" userId="8f49328ae0887731" providerId="LiveId" clId="{FA2268DF-DCC3-460A-A1E8-1FB23EB3FCFF}" dt="2022-01-13T15:21:11.866" v="3"/>
          <ac:spMkLst>
            <pc:docMk/>
            <pc:sldMk cId="0" sldId="337"/>
            <ac:spMk id="68670" creationId="{00000000-0000-0000-0000-000000000000}"/>
          </ac:spMkLst>
        </pc:spChg>
        <pc:spChg chg="mod">
          <ac:chgData name="sazzadiu@gmail.com" userId="8f49328ae0887731" providerId="LiveId" clId="{FA2268DF-DCC3-460A-A1E8-1FB23EB3FCFF}" dt="2022-01-13T15:21:11.866" v="3"/>
          <ac:spMkLst>
            <pc:docMk/>
            <pc:sldMk cId="0" sldId="337"/>
            <ac:spMk id="68671" creationId="{00000000-0000-0000-0000-000000000000}"/>
          </ac:spMkLst>
        </pc:spChg>
        <pc:spChg chg="mod">
          <ac:chgData name="sazzadiu@gmail.com" userId="8f49328ae0887731" providerId="LiveId" clId="{FA2268DF-DCC3-460A-A1E8-1FB23EB3FCFF}" dt="2022-01-13T15:21:11.866" v="3"/>
          <ac:spMkLst>
            <pc:docMk/>
            <pc:sldMk cId="0" sldId="337"/>
            <ac:spMk id="68672" creationId="{00000000-0000-0000-0000-000000000000}"/>
          </ac:spMkLst>
        </pc:spChg>
        <pc:spChg chg="mod">
          <ac:chgData name="sazzadiu@gmail.com" userId="8f49328ae0887731" providerId="LiveId" clId="{FA2268DF-DCC3-460A-A1E8-1FB23EB3FCFF}" dt="2022-01-13T15:21:11.866" v="3"/>
          <ac:spMkLst>
            <pc:docMk/>
            <pc:sldMk cId="0" sldId="337"/>
            <ac:spMk id="68673" creationId="{00000000-0000-0000-0000-000000000000}"/>
          </ac:spMkLst>
        </pc:spChg>
      </pc:sldChg>
      <pc:sldChg chg="modSp mod">
        <pc:chgData name="sazzadiu@gmail.com" userId="8f49328ae0887731" providerId="LiveId" clId="{FA2268DF-DCC3-460A-A1E8-1FB23EB3FCFF}" dt="2022-01-13T15:21:17.681" v="28" actId="27636"/>
        <pc:sldMkLst>
          <pc:docMk/>
          <pc:sldMk cId="0" sldId="338"/>
        </pc:sldMkLst>
        <pc:spChg chg="mod">
          <ac:chgData name="sazzadiu@gmail.com" userId="8f49328ae0887731" providerId="LiveId" clId="{FA2268DF-DCC3-460A-A1E8-1FB23EB3FCFF}" dt="2022-01-13T15:21:17.681" v="28" actId="27636"/>
          <ac:spMkLst>
            <pc:docMk/>
            <pc:sldMk cId="0" sldId="338"/>
            <ac:spMk id="8" creationId="{00000000-0000-0000-0000-000000000000}"/>
          </ac:spMkLst>
        </pc:spChg>
        <pc:spChg chg="mod">
          <ac:chgData name="sazzadiu@gmail.com" userId="8f49328ae0887731" providerId="LiveId" clId="{FA2268DF-DCC3-460A-A1E8-1FB23EB3FCFF}" dt="2022-01-13T15:21:11.866" v="3"/>
          <ac:spMkLst>
            <pc:docMk/>
            <pc:sldMk cId="0" sldId="338"/>
            <ac:spMk id="75781" creationId="{00000000-0000-0000-0000-000000000000}"/>
          </ac:spMkLst>
        </pc:spChg>
        <pc:picChg chg="mod">
          <ac:chgData name="sazzadiu@gmail.com" userId="8f49328ae0887731" providerId="LiveId" clId="{FA2268DF-DCC3-460A-A1E8-1FB23EB3FCFF}" dt="2022-01-13T15:21:11.866" v="3"/>
          <ac:picMkLst>
            <pc:docMk/>
            <pc:sldMk cId="0" sldId="338"/>
            <ac:picMk id="75782" creationId="{00000000-0000-0000-0000-000000000000}"/>
          </ac:picMkLst>
        </pc:picChg>
      </pc:sldChg>
      <pc:sldChg chg="modSp">
        <pc:chgData name="sazzadiu@gmail.com" userId="8f49328ae0887731" providerId="LiveId" clId="{FA2268DF-DCC3-460A-A1E8-1FB23EB3FCFF}" dt="2022-01-13T15:21:11.866" v="3"/>
        <pc:sldMkLst>
          <pc:docMk/>
          <pc:sldMk cId="0" sldId="339"/>
        </pc:sldMkLst>
        <pc:spChg chg="mod">
          <ac:chgData name="sazzadiu@gmail.com" userId="8f49328ae0887731" providerId="LiveId" clId="{FA2268DF-DCC3-460A-A1E8-1FB23EB3FCFF}" dt="2022-01-13T15:21:11.866" v="3"/>
          <ac:spMkLst>
            <pc:docMk/>
            <pc:sldMk cId="0" sldId="339"/>
            <ac:spMk id="9" creationId="{00000000-0000-0000-0000-000000000000}"/>
          </ac:spMkLst>
        </pc:spChg>
        <pc:spChg chg="mod">
          <ac:chgData name="sazzadiu@gmail.com" userId="8f49328ae0887731" providerId="LiveId" clId="{FA2268DF-DCC3-460A-A1E8-1FB23EB3FCFF}" dt="2022-01-13T15:21:11.866" v="3"/>
          <ac:spMkLst>
            <pc:docMk/>
            <pc:sldMk cId="0" sldId="339"/>
            <ac:spMk id="70661" creationId="{00000000-0000-0000-0000-000000000000}"/>
          </ac:spMkLst>
        </pc:spChg>
        <pc:spChg chg="mod">
          <ac:chgData name="sazzadiu@gmail.com" userId="8f49328ae0887731" providerId="LiveId" clId="{FA2268DF-DCC3-460A-A1E8-1FB23EB3FCFF}" dt="2022-01-13T15:21:11.866" v="3"/>
          <ac:spMkLst>
            <pc:docMk/>
            <pc:sldMk cId="0" sldId="339"/>
            <ac:spMk id="70662" creationId="{00000000-0000-0000-0000-000000000000}"/>
          </ac:spMkLst>
        </pc:spChg>
        <pc:spChg chg="mod">
          <ac:chgData name="sazzadiu@gmail.com" userId="8f49328ae0887731" providerId="LiveId" clId="{FA2268DF-DCC3-460A-A1E8-1FB23EB3FCFF}" dt="2022-01-13T15:21:11.866" v="3"/>
          <ac:spMkLst>
            <pc:docMk/>
            <pc:sldMk cId="0" sldId="339"/>
            <ac:spMk id="70663" creationId="{00000000-0000-0000-0000-000000000000}"/>
          </ac:spMkLst>
        </pc:spChg>
      </pc:sldChg>
      <pc:sldChg chg="modSp mod">
        <pc:chgData name="sazzadiu@gmail.com" userId="8f49328ae0887731" providerId="LiveId" clId="{FA2268DF-DCC3-460A-A1E8-1FB23EB3FCFF}" dt="2022-01-13T15:21:17.681" v="25" actId="27636"/>
        <pc:sldMkLst>
          <pc:docMk/>
          <pc:sldMk cId="0" sldId="340"/>
        </pc:sldMkLst>
        <pc:spChg chg="mod">
          <ac:chgData name="sazzadiu@gmail.com" userId="8f49328ae0887731" providerId="LiveId" clId="{FA2268DF-DCC3-460A-A1E8-1FB23EB3FCFF}" dt="2022-01-13T15:21:17.681" v="25" actId="27636"/>
          <ac:spMkLst>
            <pc:docMk/>
            <pc:sldMk cId="0" sldId="340"/>
            <ac:spMk id="9" creationId="{00000000-0000-0000-0000-000000000000}"/>
          </ac:spMkLst>
        </pc:spChg>
        <pc:spChg chg="mod">
          <ac:chgData name="sazzadiu@gmail.com" userId="8f49328ae0887731" providerId="LiveId" clId="{FA2268DF-DCC3-460A-A1E8-1FB23EB3FCFF}" dt="2022-01-13T15:21:11.866" v="3"/>
          <ac:spMkLst>
            <pc:docMk/>
            <pc:sldMk cId="0" sldId="340"/>
            <ac:spMk id="71685" creationId="{00000000-0000-0000-0000-000000000000}"/>
          </ac:spMkLst>
        </pc:spChg>
        <pc:spChg chg="mod">
          <ac:chgData name="sazzadiu@gmail.com" userId="8f49328ae0887731" providerId="LiveId" clId="{FA2268DF-DCC3-460A-A1E8-1FB23EB3FCFF}" dt="2022-01-13T15:21:11.866" v="3"/>
          <ac:spMkLst>
            <pc:docMk/>
            <pc:sldMk cId="0" sldId="340"/>
            <ac:spMk id="71686" creationId="{00000000-0000-0000-0000-000000000000}"/>
          </ac:spMkLst>
        </pc:spChg>
        <pc:spChg chg="mod">
          <ac:chgData name="sazzadiu@gmail.com" userId="8f49328ae0887731" providerId="LiveId" clId="{FA2268DF-DCC3-460A-A1E8-1FB23EB3FCFF}" dt="2022-01-13T15:21:11.866" v="3"/>
          <ac:spMkLst>
            <pc:docMk/>
            <pc:sldMk cId="0" sldId="340"/>
            <ac:spMk id="71687" creationId="{00000000-0000-0000-0000-000000000000}"/>
          </ac:spMkLst>
        </pc:spChg>
      </pc:sldChg>
      <pc:sldChg chg="modSp mod">
        <pc:chgData name="sazzadiu@gmail.com" userId="8f49328ae0887731" providerId="LiveId" clId="{FA2268DF-DCC3-460A-A1E8-1FB23EB3FCFF}" dt="2022-01-13T15:21:17.681" v="26" actId="27636"/>
        <pc:sldMkLst>
          <pc:docMk/>
          <pc:sldMk cId="0" sldId="341"/>
        </pc:sldMkLst>
        <pc:spChg chg="mod">
          <ac:chgData name="sazzadiu@gmail.com" userId="8f49328ae0887731" providerId="LiveId" clId="{FA2268DF-DCC3-460A-A1E8-1FB23EB3FCFF}" dt="2022-01-13T15:21:17.681" v="26" actId="27636"/>
          <ac:spMkLst>
            <pc:docMk/>
            <pc:sldMk cId="0" sldId="341"/>
            <ac:spMk id="9" creationId="{00000000-0000-0000-0000-000000000000}"/>
          </ac:spMkLst>
        </pc:spChg>
        <pc:spChg chg="mod">
          <ac:chgData name="sazzadiu@gmail.com" userId="8f49328ae0887731" providerId="LiveId" clId="{FA2268DF-DCC3-460A-A1E8-1FB23EB3FCFF}" dt="2022-01-13T15:21:11.866" v="3"/>
          <ac:spMkLst>
            <pc:docMk/>
            <pc:sldMk cId="0" sldId="341"/>
            <ac:spMk id="72709" creationId="{00000000-0000-0000-0000-000000000000}"/>
          </ac:spMkLst>
        </pc:spChg>
        <pc:spChg chg="mod">
          <ac:chgData name="sazzadiu@gmail.com" userId="8f49328ae0887731" providerId="LiveId" clId="{FA2268DF-DCC3-460A-A1E8-1FB23EB3FCFF}" dt="2022-01-13T15:21:11.866" v="3"/>
          <ac:spMkLst>
            <pc:docMk/>
            <pc:sldMk cId="0" sldId="341"/>
            <ac:spMk id="72710" creationId="{00000000-0000-0000-0000-000000000000}"/>
          </ac:spMkLst>
        </pc:spChg>
        <pc:spChg chg="mod">
          <ac:chgData name="sazzadiu@gmail.com" userId="8f49328ae0887731" providerId="LiveId" clId="{FA2268DF-DCC3-460A-A1E8-1FB23EB3FCFF}" dt="2022-01-13T15:21:11.866" v="3"/>
          <ac:spMkLst>
            <pc:docMk/>
            <pc:sldMk cId="0" sldId="341"/>
            <ac:spMk id="72711" creationId="{00000000-0000-0000-0000-000000000000}"/>
          </ac:spMkLst>
        </pc:spChg>
      </pc:sldChg>
      <pc:sldChg chg="modSp mod">
        <pc:chgData name="sazzadiu@gmail.com" userId="8f49328ae0887731" providerId="LiveId" clId="{FA2268DF-DCC3-460A-A1E8-1FB23EB3FCFF}" dt="2022-01-13T15:21:17.681" v="27" actId="27636"/>
        <pc:sldMkLst>
          <pc:docMk/>
          <pc:sldMk cId="0" sldId="342"/>
        </pc:sldMkLst>
        <pc:spChg chg="mod">
          <ac:chgData name="sazzadiu@gmail.com" userId="8f49328ae0887731" providerId="LiveId" clId="{FA2268DF-DCC3-460A-A1E8-1FB23EB3FCFF}" dt="2022-01-13T15:21:17.681" v="27" actId="27636"/>
          <ac:spMkLst>
            <pc:docMk/>
            <pc:sldMk cId="0" sldId="342"/>
            <ac:spMk id="9" creationId="{00000000-0000-0000-0000-000000000000}"/>
          </ac:spMkLst>
        </pc:spChg>
        <pc:spChg chg="mod">
          <ac:chgData name="sazzadiu@gmail.com" userId="8f49328ae0887731" providerId="LiveId" clId="{FA2268DF-DCC3-460A-A1E8-1FB23EB3FCFF}" dt="2022-01-13T15:21:11.866" v="3"/>
          <ac:spMkLst>
            <pc:docMk/>
            <pc:sldMk cId="0" sldId="342"/>
            <ac:spMk id="73733" creationId="{00000000-0000-0000-0000-000000000000}"/>
          </ac:spMkLst>
        </pc:spChg>
        <pc:spChg chg="mod">
          <ac:chgData name="sazzadiu@gmail.com" userId="8f49328ae0887731" providerId="LiveId" clId="{FA2268DF-DCC3-460A-A1E8-1FB23EB3FCFF}" dt="2022-01-13T15:21:11.866" v="3"/>
          <ac:spMkLst>
            <pc:docMk/>
            <pc:sldMk cId="0" sldId="342"/>
            <ac:spMk id="73735" creationId="{00000000-0000-0000-0000-000000000000}"/>
          </ac:spMkLst>
        </pc:spChg>
      </pc:sldChg>
      <pc:sldChg chg="modSp">
        <pc:chgData name="sazzadiu@gmail.com" userId="8f49328ae0887731" providerId="LiveId" clId="{FA2268DF-DCC3-460A-A1E8-1FB23EB3FCFF}" dt="2022-01-13T15:21:11.866" v="3"/>
        <pc:sldMkLst>
          <pc:docMk/>
          <pc:sldMk cId="0" sldId="344"/>
        </pc:sldMkLst>
        <pc:spChg chg="mod">
          <ac:chgData name="sazzadiu@gmail.com" userId="8f49328ae0887731" providerId="LiveId" clId="{FA2268DF-DCC3-460A-A1E8-1FB23EB3FCFF}" dt="2022-01-13T15:21:11.866" v="3"/>
          <ac:spMkLst>
            <pc:docMk/>
            <pc:sldMk cId="0" sldId="344"/>
            <ac:spMk id="8" creationId="{00000000-0000-0000-0000-000000000000}"/>
          </ac:spMkLst>
        </pc:spChg>
        <pc:spChg chg="mod">
          <ac:chgData name="sazzadiu@gmail.com" userId="8f49328ae0887731" providerId="LiveId" clId="{FA2268DF-DCC3-460A-A1E8-1FB23EB3FCFF}" dt="2022-01-13T15:21:11.866" v="3"/>
          <ac:spMkLst>
            <pc:docMk/>
            <pc:sldMk cId="0" sldId="344"/>
            <ac:spMk id="79877" creationId="{00000000-0000-0000-0000-000000000000}"/>
          </ac:spMkLst>
        </pc:spChg>
        <pc:picChg chg="mod">
          <ac:chgData name="sazzadiu@gmail.com" userId="8f49328ae0887731" providerId="LiveId" clId="{FA2268DF-DCC3-460A-A1E8-1FB23EB3FCFF}" dt="2022-01-13T15:21:11.866" v="3"/>
          <ac:picMkLst>
            <pc:docMk/>
            <pc:sldMk cId="0" sldId="344"/>
            <ac:picMk id="79878" creationId="{00000000-0000-0000-0000-000000000000}"/>
          </ac:picMkLst>
        </pc:picChg>
      </pc:sldChg>
      <pc:sldChg chg="modSp">
        <pc:chgData name="sazzadiu@gmail.com" userId="8f49328ae0887731" providerId="LiveId" clId="{FA2268DF-DCC3-460A-A1E8-1FB23EB3FCFF}" dt="2022-01-13T15:21:11.866" v="3"/>
        <pc:sldMkLst>
          <pc:docMk/>
          <pc:sldMk cId="0" sldId="345"/>
        </pc:sldMkLst>
        <pc:spChg chg="mod">
          <ac:chgData name="sazzadiu@gmail.com" userId="8f49328ae0887731" providerId="LiveId" clId="{FA2268DF-DCC3-460A-A1E8-1FB23EB3FCFF}" dt="2022-01-13T15:21:11.866" v="3"/>
          <ac:spMkLst>
            <pc:docMk/>
            <pc:sldMk cId="0" sldId="345"/>
            <ac:spMk id="9" creationId="{00000000-0000-0000-0000-000000000000}"/>
          </ac:spMkLst>
        </pc:spChg>
        <pc:spChg chg="mod">
          <ac:chgData name="sazzadiu@gmail.com" userId="8f49328ae0887731" providerId="LiveId" clId="{FA2268DF-DCC3-460A-A1E8-1FB23EB3FCFF}" dt="2022-01-13T15:21:11.866" v="3"/>
          <ac:spMkLst>
            <pc:docMk/>
            <pc:sldMk cId="0" sldId="345"/>
            <ac:spMk id="77829" creationId="{00000000-0000-0000-0000-000000000000}"/>
          </ac:spMkLst>
        </pc:spChg>
        <pc:spChg chg="mod">
          <ac:chgData name="sazzadiu@gmail.com" userId="8f49328ae0887731" providerId="LiveId" clId="{FA2268DF-DCC3-460A-A1E8-1FB23EB3FCFF}" dt="2022-01-13T15:21:11.866" v="3"/>
          <ac:spMkLst>
            <pc:docMk/>
            <pc:sldMk cId="0" sldId="345"/>
            <ac:spMk id="77830" creationId="{00000000-0000-0000-0000-000000000000}"/>
          </ac:spMkLst>
        </pc:spChg>
        <pc:spChg chg="mod">
          <ac:chgData name="sazzadiu@gmail.com" userId="8f49328ae0887731" providerId="LiveId" clId="{FA2268DF-DCC3-460A-A1E8-1FB23EB3FCFF}" dt="2022-01-13T15:21:11.866" v="3"/>
          <ac:spMkLst>
            <pc:docMk/>
            <pc:sldMk cId="0" sldId="345"/>
            <ac:spMk id="77831" creationId="{00000000-0000-0000-0000-000000000000}"/>
          </ac:spMkLst>
        </pc:spChg>
      </pc:sldChg>
      <pc:sldChg chg="modSp">
        <pc:chgData name="sazzadiu@gmail.com" userId="8f49328ae0887731" providerId="LiveId" clId="{FA2268DF-DCC3-460A-A1E8-1FB23EB3FCFF}" dt="2022-01-13T15:21:11.866" v="3"/>
        <pc:sldMkLst>
          <pc:docMk/>
          <pc:sldMk cId="0" sldId="346"/>
        </pc:sldMkLst>
        <pc:spChg chg="mod">
          <ac:chgData name="sazzadiu@gmail.com" userId="8f49328ae0887731" providerId="LiveId" clId="{FA2268DF-DCC3-460A-A1E8-1FB23EB3FCFF}" dt="2022-01-13T15:21:11.866" v="3"/>
          <ac:spMkLst>
            <pc:docMk/>
            <pc:sldMk cId="0" sldId="346"/>
            <ac:spMk id="9" creationId="{00000000-0000-0000-0000-000000000000}"/>
          </ac:spMkLst>
        </pc:spChg>
        <pc:spChg chg="mod">
          <ac:chgData name="sazzadiu@gmail.com" userId="8f49328ae0887731" providerId="LiveId" clId="{FA2268DF-DCC3-460A-A1E8-1FB23EB3FCFF}" dt="2022-01-13T15:21:11.866" v="3"/>
          <ac:spMkLst>
            <pc:docMk/>
            <pc:sldMk cId="0" sldId="346"/>
            <ac:spMk id="78853" creationId="{00000000-0000-0000-0000-000000000000}"/>
          </ac:spMkLst>
        </pc:spChg>
        <pc:spChg chg="mod">
          <ac:chgData name="sazzadiu@gmail.com" userId="8f49328ae0887731" providerId="LiveId" clId="{FA2268DF-DCC3-460A-A1E8-1FB23EB3FCFF}" dt="2022-01-13T15:21:11.866" v="3"/>
          <ac:spMkLst>
            <pc:docMk/>
            <pc:sldMk cId="0" sldId="346"/>
            <ac:spMk id="78854" creationId="{00000000-0000-0000-0000-000000000000}"/>
          </ac:spMkLst>
        </pc:spChg>
        <pc:spChg chg="mod">
          <ac:chgData name="sazzadiu@gmail.com" userId="8f49328ae0887731" providerId="LiveId" clId="{FA2268DF-DCC3-460A-A1E8-1FB23EB3FCFF}" dt="2022-01-13T15:21:11.866" v="3"/>
          <ac:spMkLst>
            <pc:docMk/>
            <pc:sldMk cId="0" sldId="346"/>
            <ac:spMk id="78855" creationId="{00000000-0000-0000-0000-000000000000}"/>
          </ac:spMkLst>
        </pc:spChg>
      </pc:sldChg>
      <pc:sldChg chg="modSp mod modNotes">
        <pc:chgData name="sazzadiu@gmail.com" userId="8f49328ae0887731" providerId="LiveId" clId="{FA2268DF-DCC3-460A-A1E8-1FB23EB3FCFF}" dt="2022-01-14T05:07:56.724" v="72" actId="20577"/>
        <pc:sldMkLst>
          <pc:docMk/>
          <pc:sldMk cId="0" sldId="347"/>
        </pc:sldMkLst>
        <pc:spChg chg="mod">
          <ac:chgData name="sazzadiu@gmail.com" userId="8f49328ae0887731" providerId="LiveId" clId="{FA2268DF-DCC3-460A-A1E8-1FB23EB3FCFF}" dt="2022-01-13T15:24:00.268" v="43" actId="14100"/>
          <ac:spMkLst>
            <pc:docMk/>
            <pc:sldMk cId="0" sldId="347"/>
            <ac:spMk id="15362" creationId="{00000000-0000-0000-0000-000000000000}"/>
          </ac:spMkLst>
        </pc:spChg>
        <pc:spChg chg="mod">
          <ac:chgData name="sazzadiu@gmail.com" userId="8f49328ae0887731" providerId="LiveId" clId="{FA2268DF-DCC3-460A-A1E8-1FB23EB3FCFF}" dt="2022-01-14T05:07:56.724" v="72" actId="20577"/>
          <ac:spMkLst>
            <pc:docMk/>
            <pc:sldMk cId="0" sldId="347"/>
            <ac:spMk id="15363" creationId="{00000000-0000-0000-0000-000000000000}"/>
          </ac:spMkLst>
        </pc:spChg>
      </pc:sldChg>
      <pc:sldMasterChg chg="modSp modSldLayout">
        <pc:chgData name="sazzadiu@gmail.com" userId="8f49328ae0887731" providerId="LiveId" clId="{FA2268DF-DCC3-460A-A1E8-1FB23EB3FCFF}" dt="2022-01-13T15:21:11.866" v="3"/>
        <pc:sldMasterMkLst>
          <pc:docMk/>
          <pc:sldMasterMk cId="0" sldId="2147483893"/>
        </pc:sldMasterMkLst>
        <pc:spChg chg="mod">
          <ac:chgData name="sazzadiu@gmail.com" userId="8f49328ae0887731" providerId="LiveId" clId="{FA2268DF-DCC3-460A-A1E8-1FB23EB3FCFF}" dt="2022-01-13T15:21:11.866" v="3"/>
          <ac:spMkLst>
            <pc:docMk/>
            <pc:sldMasterMk cId="0" sldId="2147483893"/>
            <ac:spMk id="2" creationId="{00000000-0000-0000-0000-000000000000}"/>
          </ac:spMkLst>
        </pc:spChg>
        <pc:spChg chg="mod">
          <ac:chgData name="sazzadiu@gmail.com" userId="8f49328ae0887731" providerId="LiveId" clId="{FA2268DF-DCC3-460A-A1E8-1FB23EB3FCFF}" dt="2022-01-13T15:21:11.866" v="3"/>
          <ac:spMkLst>
            <pc:docMk/>
            <pc:sldMasterMk cId="0" sldId="2147483893"/>
            <ac:spMk id="3" creationId="{00000000-0000-0000-0000-000000000000}"/>
          </ac:spMkLst>
        </pc:spChg>
        <pc:spChg chg="mod">
          <ac:chgData name="sazzadiu@gmail.com" userId="8f49328ae0887731" providerId="LiveId" clId="{FA2268DF-DCC3-460A-A1E8-1FB23EB3FCFF}" dt="2022-01-13T15:21:11.866" v="3"/>
          <ac:spMkLst>
            <pc:docMk/>
            <pc:sldMasterMk cId="0" sldId="2147483893"/>
            <ac:spMk id="4" creationId="{00000000-0000-0000-0000-000000000000}"/>
          </ac:spMkLst>
        </pc:spChg>
        <pc:spChg chg="mod">
          <ac:chgData name="sazzadiu@gmail.com" userId="8f49328ae0887731" providerId="LiveId" clId="{FA2268DF-DCC3-460A-A1E8-1FB23EB3FCFF}" dt="2022-01-13T15:21:11.866" v="3"/>
          <ac:spMkLst>
            <pc:docMk/>
            <pc:sldMasterMk cId="0" sldId="2147483893"/>
            <ac:spMk id="5" creationId="{00000000-0000-0000-0000-000000000000}"/>
          </ac:spMkLst>
        </pc:spChg>
        <pc:spChg chg="mod">
          <ac:chgData name="sazzadiu@gmail.com" userId="8f49328ae0887731" providerId="LiveId" clId="{FA2268DF-DCC3-460A-A1E8-1FB23EB3FCFF}" dt="2022-01-13T15:21:11.866" v="3"/>
          <ac:spMkLst>
            <pc:docMk/>
            <pc:sldMasterMk cId="0" sldId="2147483893"/>
            <ac:spMk id="6" creationId="{00000000-0000-0000-0000-000000000000}"/>
          </ac:spMkLst>
        </pc:spChg>
        <pc:spChg chg="mod">
          <ac:chgData name="sazzadiu@gmail.com" userId="8f49328ae0887731" providerId="LiveId" clId="{FA2268DF-DCC3-460A-A1E8-1FB23EB3FCFF}" dt="2022-01-13T15:21:11.866" v="3"/>
          <ac:spMkLst>
            <pc:docMk/>
            <pc:sldMasterMk cId="0" sldId="2147483893"/>
            <ac:spMk id="7" creationId="{00000000-0000-0000-0000-000000000000}"/>
          </ac:spMkLst>
        </pc:spChg>
        <pc:spChg chg="mod">
          <ac:chgData name="sazzadiu@gmail.com" userId="8f49328ae0887731" providerId="LiveId" clId="{FA2268DF-DCC3-460A-A1E8-1FB23EB3FCFF}" dt="2022-01-13T15:21:11.866" v="3"/>
          <ac:spMkLst>
            <pc:docMk/>
            <pc:sldMasterMk cId="0" sldId="2147483893"/>
            <ac:spMk id="8" creationId="{00000000-0000-0000-0000-000000000000}"/>
          </ac:spMkLst>
        </pc:spChg>
        <pc:spChg chg="mod">
          <ac:chgData name="sazzadiu@gmail.com" userId="8f49328ae0887731" providerId="LiveId" clId="{FA2268DF-DCC3-460A-A1E8-1FB23EB3FCFF}" dt="2022-01-13T15:21:11.866" v="3"/>
          <ac:spMkLst>
            <pc:docMk/>
            <pc:sldMasterMk cId="0" sldId="2147483893"/>
            <ac:spMk id="9" creationId="{00000000-0000-0000-0000-000000000000}"/>
          </ac:spMkLst>
        </pc:spChg>
        <pc:spChg chg="mod">
          <ac:chgData name="sazzadiu@gmail.com" userId="8f49328ae0887731" providerId="LiveId" clId="{FA2268DF-DCC3-460A-A1E8-1FB23EB3FCFF}" dt="2022-01-13T15:21:11.866" v="3"/>
          <ac:spMkLst>
            <pc:docMk/>
            <pc:sldMasterMk cId="0" sldId="2147483893"/>
            <ac:spMk id="10" creationId="{00000000-0000-0000-0000-000000000000}"/>
          </ac:spMkLst>
        </pc:spChg>
        <pc:sldLayoutChg chg="modSp">
          <pc:chgData name="sazzadiu@gmail.com" userId="8f49328ae0887731" providerId="LiveId" clId="{FA2268DF-DCC3-460A-A1E8-1FB23EB3FCFF}" dt="2022-01-13T15:21:11.866" v="3"/>
          <pc:sldLayoutMkLst>
            <pc:docMk/>
            <pc:sldMasterMk cId="0" sldId="2147483893"/>
            <pc:sldLayoutMk cId="0" sldId="2147483894"/>
          </pc:sldLayoutMkLst>
          <pc:spChg chg="mod">
            <ac:chgData name="sazzadiu@gmail.com" userId="8f49328ae0887731" providerId="LiveId" clId="{FA2268DF-DCC3-460A-A1E8-1FB23EB3FCFF}" dt="2022-01-13T15:21:11.866" v="3"/>
            <ac:spMkLst>
              <pc:docMk/>
              <pc:sldMasterMk cId="0" sldId="2147483893"/>
              <pc:sldLayoutMk cId="0" sldId="2147483894"/>
              <ac:spMk id="2"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4"/>
              <ac:spMk id="3"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4"/>
              <ac:spMk id="11"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4"/>
              <ac:spMk id="12"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4"/>
              <ac:spMk id="13"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4"/>
              <ac:spMk id="14"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0" sldId="2147483895"/>
          </pc:sldLayoutMkLst>
          <pc:spChg chg="mod">
            <ac:chgData name="sazzadiu@gmail.com" userId="8f49328ae0887731" providerId="LiveId" clId="{FA2268DF-DCC3-460A-A1E8-1FB23EB3FCFF}" dt="2022-01-13T15:21:11.866" v="3"/>
            <ac:spMkLst>
              <pc:docMk/>
              <pc:sldMasterMk cId="0" sldId="2147483893"/>
              <pc:sldLayoutMk cId="0" sldId="2147483895"/>
              <ac:spMk id="10"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0" sldId="2147483896"/>
          </pc:sldLayoutMkLst>
          <pc:spChg chg="mod">
            <ac:chgData name="sazzadiu@gmail.com" userId="8f49328ae0887731" providerId="LiveId" clId="{FA2268DF-DCC3-460A-A1E8-1FB23EB3FCFF}" dt="2022-01-13T15:21:11.866" v="3"/>
            <ac:spMkLst>
              <pc:docMk/>
              <pc:sldMasterMk cId="0" sldId="2147483893"/>
              <pc:sldLayoutMk cId="0" sldId="2147483896"/>
              <ac:spMk id="2"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6"/>
              <ac:spMk id="3"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6"/>
              <ac:spMk id="7"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6"/>
              <ac:spMk id="8"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6"/>
              <ac:spMk id="9"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6"/>
              <ac:spMk id="10"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0" sldId="2147483897"/>
          </pc:sldLayoutMkLst>
          <pc:spChg chg="mod">
            <ac:chgData name="sazzadiu@gmail.com" userId="8f49328ae0887731" providerId="LiveId" clId="{FA2268DF-DCC3-460A-A1E8-1FB23EB3FCFF}" dt="2022-01-13T15:21:11.866" v="3"/>
            <ac:spMkLst>
              <pc:docMk/>
              <pc:sldMasterMk cId="0" sldId="2147483893"/>
              <pc:sldLayoutMk cId="0" sldId="2147483897"/>
              <ac:spMk id="9"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7"/>
              <ac:spMk id="11"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0" sldId="2147483898"/>
          </pc:sldLayoutMkLst>
          <pc:spChg chg="mod">
            <ac:chgData name="sazzadiu@gmail.com" userId="8f49328ae0887731" providerId="LiveId" clId="{FA2268DF-DCC3-460A-A1E8-1FB23EB3FCFF}" dt="2022-01-13T15:21:11.866" v="3"/>
            <ac:spMkLst>
              <pc:docMk/>
              <pc:sldMasterMk cId="0" sldId="2147483893"/>
              <pc:sldLayoutMk cId="0" sldId="2147483898"/>
              <ac:spMk id="3"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8"/>
              <ac:spMk id="4"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8"/>
              <ac:spMk id="5"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898"/>
              <ac:spMk id="6"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0" sldId="2147483901"/>
          </pc:sldLayoutMkLst>
          <pc:spChg chg="mod">
            <ac:chgData name="sazzadiu@gmail.com" userId="8f49328ae0887731" providerId="LiveId" clId="{FA2268DF-DCC3-460A-A1E8-1FB23EB3FCFF}" dt="2022-01-13T15:21:11.866" v="3"/>
            <ac:spMkLst>
              <pc:docMk/>
              <pc:sldMasterMk cId="0" sldId="2147483893"/>
              <pc:sldLayoutMk cId="0" sldId="2147483901"/>
              <ac:spMk id="2"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1"/>
              <ac:spMk id="3"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1"/>
              <ac:spMk id="4"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0" sldId="2147483902"/>
          </pc:sldLayoutMkLst>
          <pc:spChg chg="mod">
            <ac:chgData name="sazzadiu@gmail.com" userId="8f49328ae0887731" providerId="LiveId" clId="{FA2268DF-DCC3-460A-A1E8-1FB23EB3FCFF}" dt="2022-01-13T15:21:11.866" v="3"/>
            <ac:spMkLst>
              <pc:docMk/>
              <pc:sldMasterMk cId="0" sldId="2147483893"/>
              <pc:sldLayoutMk cId="0" sldId="2147483902"/>
              <ac:spMk id="2"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2"/>
              <ac:spMk id="3"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2"/>
              <ac:spMk id="4"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2"/>
              <ac:spMk id="8"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2"/>
              <ac:spMk id="9"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2"/>
              <ac:spMk id="10"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2"/>
              <ac:spMk id="11"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0" sldId="2147483903"/>
          </pc:sldLayoutMkLst>
          <pc:spChg chg="mod">
            <ac:chgData name="sazzadiu@gmail.com" userId="8f49328ae0887731" providerId="LiveId" clId="{FA2268DF-DCC3-460A-A1E8-1FB23EB3FCFF}" dt="2022-01-13T15:21:11.866" v="3"/>
            <ac:spMkLst>
              <pc:docMk/>
              <pc:sldMasterMk cId="0" sldId="2147483893"/>
              <pc:sldLayoutMk cId="0" sldId="2147483903"/>
              <ac:spMk id="3"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0" sldId="2147483904"/>
          </pc:sldLayoutMkLst>
          <pc:spChg chg="mod">
            <ac:chgData name="sazzadiu@gmail.com" userId="8f49328ae0887731" providerId="LiveId" clId="{FA2268DF-DCC3-460A-A1E8-1FB23EB3FCFF}" dt="2022-01-13T15:21:11.866" v="3"/>
            <ac:spMkLst>
              <pc:docMk/>
              <pc:sldMasterMk cId="0" sldId="2147483893"/>
              <pc:sldLayoutMk cId="0" sldId="2147483904"/>
              <ac:spMk id="2" creationId="{00000000-0000-0000-0000-000000000000}"/>
            </ac:spMkLst>
          </pc:spChg>
          <pc:spChg chg="mod">
            <ac:chgData name="sazzadiu@gmail.com" userId="8f49328ae0887731" providerId="LiveId" clId="{FA2268DF-DCC3-460A-A1E8-1FB23EB3FCFF}" dt="2022-01-13T15:21:11.866" v="3"/>
            <ac:spMkLst>
              <pc:docMk/>
              <pc:sldMasterMk cId="0" sldId="2147483893"/>
              <pc:sldLayoutMk cId="0" sldId="2147483904"/>
              <ac:spMk id="3" creationId="{00000000-0000-0000-0000-000000000000}"/>
            </ac:spMkLst>
          </pc:spChg>
        </pc:sldLayoutChg>
        <pc:sldLayoutChg chg="modSp">
          <pc:chgData name="sazzadiu@gmail.com" userId="8f49328ae0887731" providerId="LiveId" clId="{FA2268DF-DCC3-460A-A1E8-1FB23EB3FCFF}" dt="2022-01-13T15:21:11.866" v="3"/>
          <pc:sldLayoutMkLst>
            <pc:docMk/>
            <pc:sldMasterMk cId="0" sldId="2147483893"/>
            <pc:sldLayoutMk cId="2807008546" sldId="2147483905"/>
          </pc:sldLayoutMkLst>
          <pc:spChg chg="mod">
            <ac:chgData name="sazzadiu@gmail.com" userId="8f49328ae0887731" providerId="LiveId" clId="{FA2268DF-DCC3-460A-A1E8-1FB23EB3FCFF}" dt="2022-01-13T15:21:11.866" v="3"/>
            <ac:spMkLst>
              <pc:docMk/>
              <pc:sldMasterMk cId="0" sldId="2147483893"/>
              <pc:sldLayoutMk cId="2807008546" sldId="2147483905"/>
              <ac:spMk id="2" creationId="{00000000-0000-0000-0000-000000000000}"/>
            </ac:spMkLst>
          </pc:spChg>
          <pc:spChg chg="mod">
            <ac:chgData name="sazzadiu@gmail.com" userId="8f49328ae0887731" providerId="LiveId" clId="{FA2268DF-DCC3-460A-A1E8-1FB23EB3FCFF}" dt="2022-01-13T15:21:11.866" v="3"/>
            <ac:spMkLst>
              <pc:docMk/>
              <pc:sldMasterMk cId="0" sldId="2147483893"/>
              <pc:sldLayoutMk cId="2807008546" sldId="2147483905"/>
              <ac:spMk id="3" creationId="{00000000-0000-0000-0000-000000000000}"/>
            </ac:spMkLst>
          </pc:spChg>
          <pc:spChg chg="mod">
            <ac:chgData name="sazzadiu@gmail.com" userId="8f49328ae0887731" providerId="LiveId" clId="{FA2268DF-DCC3-460A-A1E8-1FB23EB3FCFF}" dt="2022-01-13T15:21:11.866" v="3"/>
            <ac:spMkLst>
              <pc:docMk/>
              <pc:sldMasterMk cId="0" sldId="2147483893"/>
              <pc:sldLayoutMk cId="2807008546" sldId="2147483905"/>
              <ac:spMk id="4" creationId="{00000000-0000-0000-0000-000000000000}"/>
            </ac:spMkLst>
          </pc:spChg>
        </pc:sldLayoutChg>
      </pc:sldMasterChg>
    </pc:docChg>
  </pc:docChgLst>
  <pc:docChgLst>
    <pc:chgData name="sazzadiu@gmail.com" userId="8f49328ae0887731" providerId="LiveId" clId="{F696A7CA-DB89-48C4-A498-5135A6C55BEE}"/>
    <pc:docChg chg="undo custSel addSld delSld modSld">
      <pc:chgData name="sazzadiu@gmail.com" userId="8f49328ae0887731" providerId="LiveId" clId="{F696A7CA-DB89-48C4-A498-5135A6C55BEE}" dt="2022-01-14T14:23:12.981" v="108" actId="20577"/>
      <pc:docMkLst>
        <pc:docMk/>
      </pc:docMkLst>
      <pc:sldChg chg="del">
        <pc:chgData name="sazzadiu@gmail.com" userId="8f49328ae0887731" providerId="LiveId" clId="{F696A7CA-DB89-48C4-A498-5135A6C55BEE}" dt="2022-01-14T05:15:32.255" v="0" actId="47"/>
        <pc:sldMkLst>
          <pc:docMk/>
          <pc:sldMk cId="0" sldId="259"/>
        </pc:sldMkLst>
      </pc:sldChg>
      <pc:sldChg chg="del">
        <pc:chgData name="sazzadiu@gmail.com" userId="8f49328ae0887731" providerId="LiveId" clId="{F696A7CA-DB89-48C4-A498-5135A6C55BEE}" dt="2022-01-14T05:15:32.255" v="0" actId="47"/>
        <pc:sldMkLst>
          <pc:docMk/>
          <pc:sldMk cId="0" sldId="261"/>
        </pc:sldMkLst>
      </pc:sldChg>
      <pc:sldChg chg="del">
        <pc:chgData name="sazzadiu@gmail.com" userId="8f49328ae0887731" providerId="LiveId" clId="{F696A7CA-DB89-48C4-A498-5135A6C55BEE}" dt="2022-01-14T05:16:07.665" v="1" actId="47"/>
        <pc:sldMkLst>
          <pc:docMk/>
          <pc:sldMk cId="0" sldId="280"/>
        </pc:sldMkLst>
      </pc:sldChg>
      <pc:sldChg chg="del">
        <pc:chgData name="sazzadiu@gmail.com" userId="8f49328ae0887731" providerId="LiveId" clId="{F696A7CA-DB89-48C4-A498-5135A6C55BEE}" dt="2022-01-14T05:16:07.665" v="1" actId="47"/>
        <pc:sldMkLst>
          <pc:docMk/>
          <pc:sldMk cId="0" sldId="282"/>
        </pc:sldMkLst>
      </pc:sldChg>
      <pc:sldChg chg="addSp delSp modSp mod">
        <pc:chgData name="sazzadiu@gmail.com" userId="8f49328ae0887731" providerId="LiveId" clId="{F696A7CA-DB89-48C4-A498-5135A6C55BEE}" dt="2022-01-14T05:18:08.685" v="23"/>
        <pc:sldMkLst>
          <pc:docMk/>
          <pc:sldMk cId="0" sldId="284"/>
        </pc:sldMkLst>
        <pc:spChg chg="add mod">
          <ac:chgData name="sazzadiu@gmail.com" userId="8f49328ae0887731" providerId="LiveId" clId="{F696A7CA-DB89-48C4-A498-5135A6C55BEE}" dt="2022-01-14T05:18:08.685" v="23"/>
          <ac:spMkLst>
            <pc:docMk/>
            <pc:sldMk cId="0" sldId="284"/>
            <ac:spMk id="5" creationId="{E904DA87-0A72-4ABB-9651-BA650B14D9A9}"/>
          </ac:spMkLst>
        </pc:spChg>
        <pc:spChg chg="del">
          <ac:chgData name="sazzadiu@gmail.com" userId="8f49328ae0887731" providerId="LiveId" clId="{F696A7CA-DB89-48C4-A498-5135A6C55BEE}" dt="2022-01-14T05:18:07.472" v="22" actId="478"/>
          <ac:spMkLst>
            <pc:docMk/>
            <pc:sldMk cId="0" sldId="284"/>
            <ac:spMk id="7" creationId="{00000000-0000-0000-0000-000000000000}"/>
          </ac:spMkLst>
        </pc:spChg>
      </pc:sldChg>
      <pc:sldChg chg="addSp delSp modSp mod">
        <pc:chgData name="sazzadiu@gmail.com" userId="8f49328ae0887731" providerId="LiveId" clId="{F696A7CA-DB89-48C4-A498-5135A6C55BEE}" dt="2022-01-14T05:18:13.942" v="25"/>
        <pc:sldMkLst>
          <pc:docMk/>
          <pc:sldMk cId="0" sldId="286"/>
        </pc:sldMkLst>
        <pc:spChg chg="add mod">
          <ac:chgData name="sazzadiu@gmail.com" userId="8f49328ae0887731" providerId="LiveId" clId="{F696A7CA-DB89-48C4-A498-5135A6C55BEE}" dt="2022-01-14T05:18:13.942" v="25"/>
          <ac:spMkLst>
            <pc:docMk/>
            <pc:sldMk cId="0" sldId="286"/>
            <ac:spMk id="5" creationId="{820C8FE4-A05B-4028-845B-6E595A58CE9D}"/>
          </ac:spMkLst>
        </pc:spChg>
        <pc:spChg chg="del">
          <ac:chgData name="sazzadiu@gmail.com" userId="8f49328ae0887731" providerId="LiveId" clId="{F696A7CA-DB89-48C4-A498-5135A6C55BEE}" dt="2022-01-14T05:18:12.826" v="24" actId="478"/>
          <ac:spMkLst>
            <pc:docMk/>
            <pc:sldMk cId="0" sldId="286"/>
            <ac:spMk id="6" creationId="{00000000-0000-0000-0000-000000000000}"/>
          </ac:spMkLst>
        </pc:spChg>
      </pc:sldChg>
      <pc:sldChg chg="modSp mod">
        <pc:chgData name="sazzadiu@gmail.com" userId="8f49328ae0887731" providerId="LiveId" clId="{F696A7CA-DB89-48C4-A498-5135A6C55BEE}" dt="2022-01-14T05:18:23.782" v="27" actId="27636"/>
        <pc:sldMkLst>
          <pc:docMk/>
          <pc:sldMk cId="0" sldId="287"/>
        </pc:sldMkLst>
        <pc:spChg chg="mod">
          <ac:chgData name="sazzadiu@gmail.com" userId="8f49328ae0887731" providerId="LiveId" clId="{F696A7CA-DB89-48C4-A498-5135A6C55BEE}" dt="2022-01-14T05:18:23.782" v="27" actId="27636"/>
          <ac:spMkLst>
            <pc:docMk/>
            <pc:sldMk cId="0" sldId="287"/>
            <ac:spMk id="23556" creationId="{00000000-0000-0000-0000-000000000000}"/>
          </ac:spMkLst>
        </pc:spChg>
        <pc:spChg chg="mod">
          <ac:chgData name="sazzadiu@gmail.com" userId="8f49328ae0887731" providerId="LiveId" clId="{F696A7CA-DB89-48C4-A498-5135A6C55BEE}" dt="2022-01-14T05:16:52.009" v="12" actId="6549"/>
          <ac:spMkLst>
            <pc:docMk/>
            <pc:sldMk cId="0" sldId="287"/>
            <ac:spMk id="23557" creationId="{00000000-0000-0000-0000-000000000000}"/>
          </ac:spMkLst>
        </pc:spChg>
      </pc:sldChg>
      <pc:sldChg chg="addSp delSp modSp mod">
        <pc:chgData name="sazzadiu@gmail.com" userId="8f49328ae0887731" providerId="LiveId" clId="{F696A7CA-DB89-48C4-A498-5135A6C55BEE}" dt="2022-01-14T05:18:42.453" v="32"/>
        <pc:sldMkLst>
          <pc:docMk/>
          <pc:sldMk cId="0" sldId="288"/>
        </pc:sldMkLst>
        <pc:spChg chg="add del mod">
          <ac:chgData name="sazzadiu@gmail.com" userId="8f49328ae0887731" providerId="LiveId" clId="{F696A7CA-DB89-48C4-A498-5135A6C55BEE}" dt="2022-01-14T05:18:41.352" v="31" actId="478"/>
          <ac:spMkLst>
            <pc:docMk/>
            <pc:sldMk cId="0" sldId="288"/>
            <ac:spMk id="3" creationId="{EA6EB319-9B99-4CC4-A95B-6541179EE124}"/>
          </ac:spMkLst>
        </pc:spChg>
        <pc:spChg chg="add mod">
          <ac:chgData name="sazzadiu@gmail.com" userId="8f49328ae0887731" providerId="LiveId" clId="{F696A7CA-DB89-48C4-A498-5135A6C55BEE}" dt="2022-01-14T05:18:42.453" v="32"/>
          <ac:spMkLst>
            <pc:docMk/>
            <pc:sldMk cId="0" sldId="288"/>
            <ac:spMk id="6" creationId="{AFEE8BB4-98D6-4626-A43D-B1D544F7EBBB}"/>
          </ac:spMkLst>
        </pc:spChg>
        <pc:spChg chg="del">
          <ac:chgData name="sazzadiu@gmail.com" userId="8f49328ae0887731" providerId="LiveId" clId="{F696A7CA-DB89-48C4-A498-5135A6C55BEE}" dt="2022-01-14T05:18:38.589" v="30" actId="478"/>
          <ac:spMkLst>
            <pc:docMk/>
            <pc:sldMk cId="0" sldId="288"/>
            <ac:spMk id="7" creationId="{00000000-0000-0000-0000-000000000000}"/>
          </ac:spMkLst>
        </pc:spChg>
        <pc:spChg chg="mod">
          <ac:chgData name="sazzadiu@gmail.com" userId="8f49328ae0887731" providerId="LiveId" clId="{F696A7CA-DB89-48C4-A498-5135A6C55BEE}" dt="2022-01-14T05:17:21.057" v="18" actId="14100"/>
          <ac:spMkLst>
            <pc:docMk/>
            <pc:sldMk cId="0" sldId="288"/>
            <ac:spMk id="25605" creationId="{00000000-0000-0000-0000-000000000000}"/>
          </ac:spMkLst>
        </pc:spChg>
      </pc:sldChg>
      <pc:sldChg chg="addSp delSp modSp mod">
        <pc:chgData name="sazzadiu@gmail.com" userId="8f49328ae0887731" providerId="LiveId" clId="{F696A7CA-DB89-48C4-A498-5135A6C55BEE}" dt="2022-01-14T05:25:33.552" v="70" actId="22"/>
        <pc:sldMkLst>
          <pc:docMk/>
          <pc:sldMk cId="0" sldId="289"/>
        </pc:sldMkLst>
        <pc:spChg chg="add del mod">
          <ac:chgData name="sazzadiu@gmail.com" userId="8f49328ae0887731" providerId="LiveId" clId="{F696A7CA-DB89-48C4-A498-5135A6C55BEE}" dt="2022-01-14T05:19:53.322" v="35"/>
          <ac:spMkLst>
            <pc:docMk/>
            <pc:sldMk cId="0" sldId="289"/>
            <ac:spMk id="4" creationId="{C2E2E6E4-4FDF-4D58-96A7-63356A1C57FC}"/>
          </ac:spMkLst>
        </pc:spChg>
        <pc:spChg chg="add mod">
          <ac:chgData name="sazzadiu@gmail.com" userId="8f49328ae0887731" providerId="LiveId" clId="{F696A7CA-DB89-48C4-A498-5135A6C55BEE}" dt="2022-01-14T05:20:05.186" v="37"/>
          <ac:spMkLst>
            <pc:docMk/>
            <pc:sldMk cId="0" sldId="289"/>
            <ac:spMk id="5" creationId="{9CEBC4E8-765B-4AA9-88F7-AB8C655085F4}"/>
          </ac:spMkLst>
        </pc:spChg>
        <pc:spChg chg="del">
          <ac:chgData name="sazzadiu@gmail.com" userId="8f49328ae0887731" providerId="LiveId" clId="{F696A7CA-DB89-48C4-A498-5135A6C55BEE}" dt="2022-01-14T05:18:47.525" v="33" actId="478"/>
          <ac:spMkLst>
            <pc:docMk/>
            <pc:sldMk cId="0" sldId="289"/>
            <ac:spMk id="7" creationId="{00000000-0000-0000-0000-000000000000}"/>
          </ac:spMkLst>
        </pc:spChg>
        <pc:spChg chg="add del">
          <ac:chgData name="sazzadiu@gmail.com" userId="8f49328ae0887731" providerId="LiveId" clId="{F696A7CA-DB89-48C4-A498-5135A6C55BEE}" dt="2022-01-14T05:25:33.552" v="70" actId="22"/>
          <ac:spMkLst>
            <pc:docMk/>
            <pc:sldMk cId="0" sldId="289"/>
            <ac:spMk id="8" creationId="{74CF9C68-FE5F-4023-BBD6-5B983BA01C8F}"/>
          </ac:spMkLst>
        </pc:spChg>
        <pc:spChg chg="del mod">
          <ac:chgData name="sazzadiu@gmail.com" userId="8f49328ae0887731" providerId="LiveId" clId="{F696A7CA-DB89-48C4-A498-5135A6C55BEE}" dt="2022-01-14T05:20:28.437" v="39" actId="12084"/>
          <ac:spMkLst>
            <pc:docMk/>
            <pc:sldMk cId="0" sldId="289"/>
            <ac:spMk id="26629" creationId="{00000000-0000-0000-0000-000000000000}"/>
          </ac:spMkLst>
        </pc:spChg>
        <pc:graphicFrameChg chg="add mod modGraphic">
          <ac:chgData name="sazzadiu@gmail.com" userId="8f49328ae0887731" providerId="LiveId" clId="{F696A7CA-DB89-48C4-A498-5135A6C55BEE}" dt="2022-01-14T05:25:21.640" v="68" actId="255"/>
          <ac:graphicFrameMkLst>
            <pc:docMk/>
            <pc:sldMk cId="0" sldId="289"/>
            <ac:graphicFrameMk id="2" creationId="{242E03CC-0014-46FE-BB55-6581690A9E59}"/>
          </ac:graphicFrameMkLst>
        </pc:graphicFrameChg>
      </pc:sldChg>
      <pc:sldChg chg="del">
        <pc:chgData name="sazzadiu@gmail.com" userId="8f49328ae0887731" providerId="LiveId" clId="{F696A7CA-DB89-48C4-A498-5135A6C55BEE}" dt="2022-01-14T05:15:32.255" v="0" actId="47"/>
        <pc:sldMkLst>
          <pc:docMk/>
          <pc:sldMk cId="0" sldId="293"/>
        </pc:sldMkLst>
      </pc:sldChg>
      <pc:sldChg chg="addSp delSp modSp mod">
        <pc:chgData name="sazzadiu@gmail.com" userId="8f49328ae0887731" providerId="LiveId" clId="{F696A7CA-DB89-48C4-A498-5135A6C55BEE}" dt="2022-01-14T05:18:34.216" v="29"/>
        <pc:sldMkLst>
          <pc:docMk/>
          <pc:sldMk cId="0" sldId="294"/>
        </pc:sldMkLst>
        <pc:spChg chg="add mod">
          <ac:chgData name="sazzadiu@gmail.com" userId="8f49328ae0887731" providerId="LiveId" clId="{F696A7CA-DB89-48C4-A498-5135A6C55BEE}" dt="2022-01-14T05:18:34.216" v="29"/>
          <ac:spMkLst>
            <pc:docMk/>
            <pc:sldMk cId="0" sldId="294"/>
            <ac:spMk id="4" creationId="{2D8FE87A-A3D6-42EB-A4F1-3C7BFFE4323E}"/>
          </ac:spMkLst>
        </pc:spChg>
        <pc:spChg chg="del">
          <ac:chgData name="sazzadiu@gmail.com" userId="8f49328ae0887731" providerId="LiveId" clId="{F696A7CA-DB89-48C4-A498-5135A6C55BEE}" dt="2022-01-14T05:18:33" v="28" actId="478"/>
          <ac:spMkLst>
            <pc:docMk/>
            <pc:sldMk cId="0" sldId="294"/>
            <ac:spMk id="7" creationId="{00000000-0000-0000-0000-000000000000}"/>
          </ac:spMkLst>
        </pc:spChg>
        <pc:spChg chg="mod">
          <ac:chgData name="sazzadiu@gmail.com" userId="8f49328ae0887731" providerId="LiveId" clId="{F696A7CA-DB89-48C4-A498-5135A6C55BEE}" dt="2022-01-14T05:17:12.065" v="16" actId="6549"/>
          <ac:spMkLst>
            <pc:docMk/>
            <pc:sldMk cId="0" sldId="294"/>
            <ac:spMk id="24581" creationId="{00000000-0000-0000-0000-000000000000}"/>
          </ac:spMkLst>
        </pc:spChg>
      </pc:sldChg>
      <pc:sldChg chg="del">
        <pc:chgData name="sazzadiu@gmail.com" userId="8f49328ae0887731" providerId="LiveId" clId="{F696A7CA-DB89-48C4-A498-5135A6C55BEE}" dt="2022-01-14T05:15:32.255" v="0" actId="47"/>
        <pc:sldMkLst>
          <pc:docMk/>
          <pc:sldMk cId="0" sldId="295"/>
        </pc:sldMkLst>
      </pc:sldChg>
      <pc:sldChg chg="del">
        <pc:chgData name="sazzadiu@gmail.com" userId="8f49328ae0887731" providerId="LiveId" clId="{F696A7CA-DB89-48C4-A498-5135A6C55BEE}" dt="2022-01-14T05:15:32.255" v="0" actId="47"/>
        <pc:sldMkLst>
          <pc:docMk/>
          <pc:sldMk cId="0" sldId="296"/>
        </pc:sldMkLst>
      </pc:sldChg>
      <pc:sldChg chg="del">
        <pc:chgData name="sazzadiu@gmail.com" userId="8f49328ae0887731" providerId="LiveId" clId="{F696A7CA-DB89-48C4-A498-5135A6C55BEE}" dt="2022-01-14T05:15:32.255" v="0" actId="47"/>
        <pc:sldMkLst>
          <pc:docMk/>
          <pc:sldMk cId="0" sldId="298"/>
        </pc:sldMkLst>
      </pc:sldChg>
      <pc:sldChg chg="del">
        <pc:chgData name="sazzadiu@gmail.com" userId="8f49328ae0887731" providerId="LiveId" clId="{F696A7CA-DB89-48C4-A498-5135A6C55BEE}" dt="2022-01-14T05:15:32.255" v="0" actId="47"/>
        <pc:sldMkLst>
          <pc:docMk/>
          <pc:sldMk cId="0" sldId="302"/>
        </pc:sldMkLst>
      </pc:sldChg>
      <pc:sldChg chg="del">
        <pc:chgData name="sazzadiu@gmail.com" userId="8f49328ae0887731" providerId="LiveId" clId="{F696A7CA-DB89-48C4-A498-5135A6C55BEE}" dt="2022-01-14T05:15:32.255" v="0" actId="47"/>
        <pc:sldMkLst>
          <pc:docMk/>
          <pc:sldMk cId="0" sldId="304"/>
        </pc:sldMkLst>
      </pc:sldChg>
      <pc:sldChg chg="del">
        <pc:chgData name="sazzadiu@gmail.com" userId="8f49328ae0887731" providerId="LiveId" clId="{F696A7CA-DB89-48C4-A498-5135A6C55BEE}" dt="2022-01-14T05:15:32.255" v="0" actId="47"/>
        <pc:sldMkLst>
          <pc:docMk/>
          <pc:sldMk cId="0" sldId="305"/>
        </pc:sldMkLst>
      </pc:sldChg>
      <pc:sldChg chg="del">
        <pc:chgData name="sazzadiu@gmail.com" userId="8f49328ae0887731" providerId="LiveId" clId="{F696A7CA-DB89-48C4-A498-5135A6C55BEE}" dt="2022-01-14T05:15:32.255" v="0" actId="47"/>
        <pc:sldMkLst>
          <pc:docMk/>
          <pc:sldMk cId="0" sldId="306"/>
        </pc:sldMkLst>
      </pc:sldChg>
      <pc:sldChg chg="del">
        <pc:chgData name="sazzadiu@gmail.com" userId="8f49328ae0887731" providerId="LiveId" clId="{F696A7CA-DB89-48C4-A498-5135A6C55BEE}" dt="2022-01-14T05:15:32.255" v="0" actId="47"/>
        <pc:sldMkLst>
          <pc:docMk/>
          <pc:sldMk cId="0" sldId="307"/>
        </pc:sldMkLst>
      </pc:sldChg>
      <pc:sldChg chg="del">
        <pc:chgData name="sazzadiu@gmail.com" userId="8f49328ae0887731" providerId="LiveId" clId="{F696A7CA-DB89-48C4-A498-5135A6C55BEE}" dt="2022-01-14T05:15:32.255" v="0" actId="47"/>
        <pc:sldMkLst>
          <pc:docMk/>
          <pc:sldMk cId="0" sldId="309"/>
        </pc:sldMkLst>
      </pc:sldChg>
      <pc:sldChg chg="del">
        <pc:chgData name="sazzadiu@gmail.com" userId="8f49328ae0887731" providerId="LiveId" clId="{F696A7CA-DB89-48C4-A498-5135A6C55BEE}" dt="2022-01-14T05:15:32.255" v="0" actId="47"/>
        <pc:sldMkLst>
          <pc:docMk/>
          <pc:sldMk cId="0" sldId="310"/>
        </pc:sldMkLst>
      </pc:sldChg>
      <pc:sldChg chg="del">
        <pc:chgData name="sazzadiu@gmail.com" userId="8f49328ae0887731" providerId="LiveId" clId="{F696A7CA-DB89-48C4-A498-5135A6C55BEE}" dt="2022-01-14T05:15:32.255" v="0" actId="47"/>
        <pc:sldMkLst>
          <pc:docMk/>
          <pc:sldMk cId="0" sldId="311"/>
        </pc:sldMkLst>
      </pc:sldChg>
      <pc:sldChg chg="del">
        <pc:chgData name="sazzadiu@gmail.com" userId="8f49328ae0887731" providerId="LiveId" clId="{F696A7CA-DB89-48C4-A498-5135A6C55BEE}" dt="2022-01-14T05:15:32.255" v="0" actId="47"/>
        <pc:sldMkLst>
          <pc:docMk/>
          <pc:sldMk cId="0" sldId="312"/>
        </pc:sldMkLst>
      </pc:sldChg>
      <pc:sldChg chg="del">
        <pc:chgData name="sazzadiu@gmail.com" userId="8f49328ae0887731" providerId="LiveId" clId="{F696A7CA-DB89-48C4-A498-5135A6C55BEE}" dt="2022-01-14T05:15:32.255" v="0" actId="47"/>
        <pc:sldMkLst>
          <pc:docMk/>
          <pc:sldMk cId="0" sldId="314"/>
        </pc:sldMkLst>
      </pc:sldChg>
      <pc:sldChg chg="del">
        <pc:chgData name="sazzadiu@gmail.com" userId="8f49328ae0887731" providerId="LiveId" clId="{F696A7CA-DB89-48C4-A498-5135A6C55BEE}" dt="2022-01-14T05:15:32.255" v="0" actId="47"/>
        <pc:sldMkLst>
          <pc:docMk/>
          <pc:sldMk cId="0" sldId="315"/>
        </pc:sldMkLst>
      </pc:sldChg>
      <pc:sldChg chg="del">
        <pc:chgData name="sazzadiu@gmail.com" userId="8f49328ae0887731" providerId="LiveId" clId="{F696A7CA-DB89-48C4-A498-5135A6C55BEE}" dt="2022-01-14T05:15:32.255" v="0" actId="47"/>
        <pc:sldMkLst>
          <pc:docMk/>
          <pc:sldMk cId="0" sldId="316"/>
        </pc:sldMkLst>
      </pc:sldChg>
      <pc:sldChg chg="del">
        <pc:chgData name="sazzadiu@gmail.com" userId="8f49328ae0887731" providerId="LiveId" clId="{F696A7CA-DB89-48C4-A498-5135A6C55BEE}" dt="2022-01-14T05:15:32.255" v="0" actId="47"/>
        <pc:sldMkLst>
          <pc:docMk/>
          <pc:sldMk cId="0" sldId="317"/>
        </pc:sldMkLst>
      </pc:sldChg>
      <pc:sldChg chg="del">
        <pc:chgData name="sazzadiu@gmail.com" userId="8f49328ae0887731" providerId="LiveId" clId="{F696A7CA-DB89-48C4-A498-5135A6C55BEE}" dt="2022-01-14T05:15:32.255" v="0" actId="47"/>
        <pc:sldMkLst>
          <pc:docMk/>
          <pc:sldMk cId="0" sldId="318"/>
        </pc:sldMkLst>
      </pc:sldChg>
      <pc:sldChg chg="del">
        <pc:chgData name="sazzadiu@gmail.com" userId="8f49328ae0887731" providerId="LiveId" clId="{F696A7CA-DB89-48C4-A498-5135A6C55BEE}" dt="2022-01-14T05:15:32.255" v="0" actId="47"/>
        <pc:sldMkLst>
          <pc:docMk/>
          <pc:sldMk cId="0" sldId="319"/>
        </pc:sldMkLst>
      </pc:sldChg>
      <pc:sldChg chg="del">
        <pc:chgData name="sazzadiu@gmail.com" userId="8f49328ae0887731" providerId="LiveId" clId="{F696A7CA-DB89-48C4-A498-5135A6C55BEE}" dt="2022-01-14T05:15:32.255" v="0" actId="47"/>
        <pc:sldMkLst>
          <pc:docMk/>
          <pc:sldMk cId="0" sldId="320"/>
        </pc:sldMkLst>
      </pc:sldChg>
      <pc:sldChg chg="del">
        <pc:chgData name="sazzadiu@gmail.com" userId="8f49328ae0887731" providerId="LiveId" clId="{F696A7CA-DB89-48C4-A498-5135A6C55BEE}" dt="2022-01-14T05:15:32.255" v="0" actId="47"/>
        <pc:sldMkLst>
          <pc:docMk/>
          <pc:sldMk cId="0" sldId="321"/>
        </pc:sldMkLst>
      </pc:sldChg>
      <pc:sldChg chg="del">
        <pc:chgData name="sazzadiu@gmail.com" userId="8f49328ae0887731" providerId="LiveId" clId="{F696A7CA-DB89-48C4-A498-5135A6C55BEE}" dt="2022-01-14T05:15:32.255" v="0" actId="47"/>
        <pc:sldMkLst>
          <pc:docMk/>
          <pc:sldMk cId="0" sldId="322"/>
        </pc:sldMkLst>
      </pc:sldChg>
      <pc:sldChg chg="del">
        <pc:chgData name="sazzadiu@gmail.com" userId="8f49328ae0887731" providerId="LiveId" clId="{F696A7CA-DB89-48C4-A498-5135A6C55BEE}" dt="2022-01-14T05:15:32.255" v="0" actId="47"/>
        <pc:sldMkLst>
          <pc:docMk/>
          <pc:sldMk cId="0" sldId="323"/>
        </pc:sldMkLst>
      </pc:sldChg>
      <pc:sldChg chg="del">
        <pc:chgData name="sazzadiu@gmail.com" userId="8f49328ae0887731" providerId="LiveId" clId="{F696A7CA-DB89-48C4-A498-5135A6C55BEE}" dt="2022-01-14T05:15:32.255" v="0" actId="47"/>
        <pc:sldMkLst>
          <pc:docMk/>
          <pc:sldMk cId="0" sldId="324"/>
        </pc:sldMkLst>
      </pc:sldChg>
      <pc:sldChg chg="del">
        <pc:chgData name="sazzadiu@gmail.com" userId="8f49328ae0887731" providerId="LiveId" clId="{F696A7CA-DB89-48C4-A498-5135A6C55BEE}" dt="2022-01-14T05:15:32.255" v="0" actId="47"/>
        <pc:sldMkLst>
          <pc:docMk/>
          <pc:sldMk cId="0" sldId="325"/>
        </pc:sldMkLst>
      </pc:sldChg>
      <pc:sldChg chg="del">
        <pc:chgData name="sazzadiu@gmail.com" userId="8f49328ae0887731" providerId="LiveId" clId="{F696A7CA-DB89-48C4-A498-5135A6C55BEE}" dt="2022-01-14T05:15:32.255" v="0" actId="47"/>
        <pc:sldMkLst>
          <pc:docMk/>
          <pc:sldMk cId="0" sldId="326"/>
        </pc:sldMkLst>
      </pc:sldChg>
      <pc:sldChg chg="del">
        <pc:chgData name="sazzadiu@gmail.com" userId="8f49328ae0887731" providerId="LiveId" clId="{F696A7CA-DB89-48C4-A498-5135A6C55BEE}" dt="2022-01-14T05:15:32.255" v="0" actId="47"/>
        <pc:sldMkLst>
          <pc:docMk/>
          <pc:sldMk cId="0" sldId="327"/>
        </pc:sldMkLst>
      </pc:sldChg>
      <pc:sldChg chg="del">
        <pc:chgData name="sazzadiu@gmail.com" userId="8f49328ae0887731" providerId="LiveId" clId="{F696A7CA-DB89-48C4-A498-5135A6C55BEE}" dt="2022-01-14T05:15:32.255" v="0" actId="47"/>
        <pc:sldMkLst>
          <pc:docMk/>
          <pc:sldMk cId="0" sldId="328"/>
        </pc:sldMkLst>
      </pc:sldChg>
      <pc:sldChg chg="del">
        <pc:chgData name="sazzadiu@gmail.com" userId="8f49328ae0887731" providerId="LiveId" clId="{F696A7CA-DB89-48C4-A498-5135A6C55BEE}" dt="2022-01-14T05:15:32.255" v="0" actId="47"/>
        <pc:sldMkLst>
          <pc:docMk/>
          <pc:sldMk cId="0" sldId="329"/>
        </pc:sldMkLst>
      </pc:sldChg>
      <pc:sldChg chg="del">
        <pc:chgData name="sazzadiu@gmail.com" userId="8f49328ae0887731" providerId="LiveId" clId="{F696A7CA-DB89-48C4-A498-5135A6C55BEE}" dt="2022-01-14T05:15:32.255" v="0" actId="47"/>
        <pc:sldMkLst>
          <pc:docMk/>
          <pc:sldMk cId="0" sldId="330"/>
        </pc:sldMkLst>
      </pc:sldChg>
      <pc:sldChg chg="del">
        <pc:chgData name="sazzadiu@gmail.com" userId="8f49328ae0887731" providerId="LiveId" clId="{F696A7CA-DB89-48C4-A498-5135A6C55BEE}" dt="2022-01-14T05:15:32.255" v="0" actId="47"/>
        <pc:sldMkLst>
          <pc:docMk/>
          <pc:sldMk cId="0" sldId="331"/>
        </pc:sldMkLst>
      </pc:sldChg>
      <pc:sldChg chg="del">
        <pc:chgData name="sazzadiu@gmail.com" userId="8f49328ae0887731" providerId="LiveId" clId="{F696A7CA-DB89-48C4-A498-5135A6C55BEE}" dt="2022-01-14T05:15:32.255" v="0" actId="47"/>
        <pc:sldMkLst>
          <pc:docMk/>
          <pc:sldMk cId="0" sldId="332"/>
        </pc:sldMkLst>
      </pc:sldChg>
      <pc:sldChg chg="del">
        <pc:chgData name="sazzadiu@gmail.com" userId="8f49328ae0887731" providerId="LiveId" clId="{F696A7CA-DB89-48C4-A498-5135A6C55BEE}" dt="2022-01-14T05:15:32.255" v="0" actId="47"/>
        <pc:sldMkLst>
          <pc:docMk/>
          <pc:sldMk cId="0" sldId="333"/>
        </pc:sldMkLst>
      </pc:sldChg>
      <pc:sldChg chg="del">
        <pc:chgData name="sazzadiu@gmail.com" userId="8f49328ae0887731" providerId="LiveId" clId="{F696A7CA-DB89-48C4-A498-5135A6C55BEE}" dt="2022-01-14T05:15:32.255" v="0" actId="47"/>
        <pc:sldMkLst>
          <pc:docMk/>
          <pc:sldMk cId="0" sldId="334"/>
        </pc:sldMkLst>
      </pc:sldChg>
      <pc:sldChg chg="del">
        <pc:chgData name="sazzadiu@gmail.com" userId="8f49328ae0887731" providerId="LiveId" clId="{F696A7CA-DB89-48C4-A498-5135A6C55BEE}" dt="2022-01-14T05:15:32.255" v="0" actId="47"/>
        <pc:sldMkLst>
          <pc:docMk/>
          <pc:sldMk cId="0" sldId="335"/>
        </pc:sldMkLst>
      </pc:sldChg>
      <pc:sldChg chg="del">
        <pc:chgData name="sazzadiu@gmail.com" userId="8f49328ae0887731" providerId="LiveId" clId="{F696A7CA-DB89-48C4-A498-5135A6C55BEE}" dt="2022-01-14T05:15:32.255" v="0" actId="47"/>
        <pc:sldMkLst>
          <pc:docMk/>
          <pc:sldMk cId="0" sldId="336"/>
        </pc:sldMkLst>
      </pc:sldChg>
      <pc:sldChg chg="del">
        <pc:chgData name="sazzadiu@gmail.com" userId="8f49328ae0887731" providerId="LiveId" clId="{F696A7CA-DB89-48C4-A498-5135A6C55BEE}" dt="2022-01-14T05:15:32.255" v="0" actId="47"/>
        <pc:sldMkLst>
          <pc:docMk/>
          <pc:sldMk cId="0" sldId="337"/>
        </pc:sldMkLst>
      </pc:sldChg>
      <pc:sldChg chg="del">
        <pc:chgData name="sazzadiu@gmail.com" userId="8f49328ae0887731" providerId="LiveId" clId="{F696A7CA-DB89-48C4-A498-5135A6C55BEE}" dt="2022-01-14T05:15:32.255" v="0" actId="47"/>
        <pc:sldMkLst>
          <pc:docMk/>
          <pc:sldMk cId="0" sldId="338"/>
        </pc:sldMkLst>
      </pc:sldChg>
      <pc:sldChg chg="del">
        <pc:chgData name="sazzadiu@gmail.com" userId="8f49328ae0887731" providerId="LiveId" clId="{F696A7CA-DB89-48C4-A498-5135A6C55BEE}" dt="2022-01-14T05:15:32.255" v="0" actId="47"/>
        <pc:sldMkLst>
          <pc:docMk/>
          <pc:sldMk cId="0" sldId="339"/>
        </pc:sldMkLst>
      </pc:sldChg>
      <pc:sldChg chg="del">
        <pc:chgData name="sazzadiu@gmail.com" userId="8f49328ae0887731" providerId="LiveId" clId="{F696A7CA-DB89-48C4-A498-5135A6C55BEE}" dt="2022-01-14T05:15:32.255" v="0" actId="47"/>
        <pc:sldMkLst>
          <pc:docMk/>
          <pc:sldMk cId="0" sldId="340"/>
        </pc:sldMkLst>
      </pc:sldChg>
      <pc:sldChg chg="del">
        <pc:chgData name="sazzadiu@gmail.com" userId="8f49328ae0887731" providerId="LiveId" clId="{F696A7CA-DB89-48C4-A498-5135A6C55BEE}" dt="2022-01-14T05:15:32.255" v="0" actId="47"/>
        <pc:sldMkLst>
          <pc:docMk/>
          <pc:sldMk cId="0" sldId="341"/>
        </pc:sldMkLst>
      </pc:sldChg>
      <pc:sldChg chg="del">
        <pc:chgData name="sazzadiu@gmail.com" userId="8f49328ae0887731" providerId="LiveId" clId="{F696A7CA-DB89-48C4-A498-5135A6C55BEE}" dt="2022-01-14T05:15:32.255" v="0" actId="47"/>
        <pc:sldMkLst>
          <pc:docMk/>
          <pc:sldMk cId="0" sldId="342"/>
        </pc:sldMkLst>
      </pc:sldChg>
      <pc:sldChg chg="del">
        <pc:chgData name="sazzadiu@gmail.com" userId="8f49328ae0887731" providerId="LiveId" clId="{F696A7CA-DB89-48C4-A498-5135A6C55BEE}" dt="2022-01-14T05:15:32.255" v="0" actId="47"/>
        <pc:sldMkLst>
          <pc:docMk/>
          <pc:sldMk cId="0" sldId="344"/>
        </pc:sldMkLst>
      </pc:sldChg>
      <pc:sldChg chg="del">
        <pc:chgData name="sazzadiu@gmail.com" userId="8f49328ae0887731" providerId="LiveId" clId="{F696A7CA-DB89-48C4-A498-5135A6C55BEE}" dt="2022-01-14T05:15:32.255" v="0" actId="47"/>
        <pc:sldMkLst>
          <pc:docMk/>
          <pc:sldMk cId="0" sldId="345"/>
        </pc:sldMkLst>
      </pc:sldChg>
      <pc:sldChg chg="del">
        <pc:chgData name="sazzadiu@gmail.com" userId="8f49328ae0887731" providerId="LiveId" clId="{F696A7CA-DB89-48C4-A498-5135A6C55BEE}" dt="2022-01-14T05:15:32.255" v="0" actId="47"/>
        <pc:sldMkLst>
          <pc:docMk/>
          <pc:sldMk cId="0" sldId="346"/>
        </pc:sldMkLst>
      </pc:sldChg>
      <pc:sldChg chg="addSp delSp modSp add del mod">
        <pc:chgData name="sazzadiu@gmail.com" userId="8f49328ae0887731" providerId="LiveId" clId="{F696A7CA-DB89-48C4-A498-5135A6C55BEE}" dt="2022-01-14T05:24:54.151" v="65" actId="47"/>
        <pc:sldMkLst>
          <pc:docMk/>
          <pc:sldMk cId="750235171" sldId="348"/>
        </pc:sldMkLst>
        <pc:spChg chg="add mod">
          <ac:chgData name="sazzadiu@gmail.com" userId="8f49328ae0887731" providerId="LiveId" clId="{F696A7CA-DB89-48C4-A498-5135A6C55BEE}" dt="2022-01-14T05:20:06.252" v="38"/>
          <ac:spMkLst>
            <pc:docMk/>
            <pc:sldMk cId="750235171" sldId="348"/>
            <ac:spMk id="3" creationId="{758D30D4-D18C-446E-94E0-EC18EE62026B}"/>
          </ac:spMkLst>
        </pc:spChg>
        <pc:spChg chg="del">
          <ac:chgData name="sazzadiu@gmail.com" userId="8f49328ae0887731" providerId="LiveId" clId="{F696A7CA-DB89-48C4-A498-5135A6C55BEE}" dt="2022-01-14T05:23:18.416" v="58" actId="12084"/>
          <ac:spMkLst>
            <pc:docMk/>
            <pc:sldMk cId="750235171" sldId="348"/>
            <ac:spMk id="26629" creationId="{00000000-0000-0000-0000-000000000000}"/>
          </ac:spMkLst>
        </pc:spChg>
        <pc:graphicFrameChg chg="add mod">
          <ac:chgData name="sazzadiu@gmail.com" userId="8f49328ae0887731" providerId="LiveId" clId="{F696A7CA-DB89-48C4-A498-5135A6C55BEE}" dt="2022-01-14T05:24:48.212" v="64"/>
          <ac:graphicFrameMkLst>
            <pc:docMk/>
            <pc:sldMk cId="750235171" sldId="348"/>
            <ac:graphicFrameMk id="2" creationId="{C3F472C4-294F-4699-86A6-38F1BDB73AAA}"/>
          </ac:graphicFrameMkLst>
        </pc:graphicFrameChg>
      </pc:sldChg>
      <pc:sldChg chg="new del">
        <pc:chgData name="sazzadiu@gmail.com" userId="8f49328ae0887731" providerId="LiveId" clId="{F696A7CA-DB89-48C4-A498-5135A6C55BEE}" dt="2022-01-14T05:25:50.256" v="73" actId="47"/>
        <pc:sldMkLst>
          <pc:docMk/>
          <pc:sldMk cId="1067215710" sldId="348"/>
        </pc:sldMkLst>
      </pc:sldChg>
      <pc:sldChg chg="modSp new mod">
        <pc:chgData name="sazzadiu@gmail.com" userId="8f49328ae0887731" providerId="LiveId" clId="{F696A7CA-DB89-48C4-A498-5135A6C55BEE}" dt="2022-01-14T14:23:12.981" v="108" actId="20577"/>
        <pc:sldMkLst>
          <pc:docMk/>
          <pc:sldMk cId="283534083" sldId="349"/>
        </pc:sldMkLst>
        <pc:spChg chg="mod">
          <ac:chgData name="sazzadiu@gmail.com" userId="8f49328ae0887731" providerId="LiveId" clId="{F696A7CA-DB89-48C4-A498-5135A6C55BEE}" dt="2022-01-14T14:23:12.981" v="108" actId="20577"/>
          <ac:spMkLst>
            <pc:docMk/>
            <pc:sldMk cId="283534083" sldId="349"/>
            <ac:spMk id="2" creationId="{0081C5E0-B559-4259-82D9-6059F8B15993}"/>
          </ac:spMkLst>
        </pc:spChg>
      </pc:sldChg>
      <pc:sldMasterChg chg="delSldLayout">
        <pc:chgData name="sazzadiu@gmail.com" userId="8f49328ae0887731" providerId="LiveId" clId="{F696A7CA-DB89-48C4-A498-5135A6C55BEE}" dt="2022-01-14T05:15:32.255" v="0" actId="47"/>
        <pc:sldMasterMkLst>
          <pc:docMk/>
          <pc:sldMasterMk cId="3304578389" sldId="2147483906"/>
        </pc:sldMasterMkLst>
        <pc:sldLayoutChg chg="del">
          <pc:chgData name="sazzadiu@gmail.com" userId="8f49328ae0887731" providerId="LiveId" clId="{F696A7CA-DB89-48C4-A498-5135A6C55BEE}" dt="2022-01-14T05:15:32.255" v="0" actId="47"/>
          <pc:sldLayoutMkLst>
            <pc:docMk/>
            <pc:sldMasterMk cId="3304578389" sldId="2147483906"/>
            <pc:sldLayoutMk cId="2001058959" sldId="214748391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6ADCA-F09F-49F6-9B26-1B074141F85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3228252-173E-4705-8C32-D1FB57DD930D}">
      <dgm:prSet custT="1"/>
      <dgm:spPr/>
      <dgm:t>
        <a:bodyPr/>
        <a:lstStyle/>
        <a:p>
          <a:r>
            <a:rPr lang="en-US" sz="1600" dirty="0"/>
            <a:t>Main memory</a:t>
          </a:r>
        </a:p>
      </dgm:t>
    </dgm:pt>
    <dgm:pt modelId="{EC703243-C27C-4C64-80F8-EBF519262758}" type="parTrans" cxnId="{114D2404-5ACE-4C01-83DC-A81E3709BDE7}">
      <dgm:prSet/>
      <dgm:spPr/>
      <dgm:t>
        <a:bodyPr/>
        <a:lstStyle/>
        <a:p>
          <a:endParaRPr lang="en-US"/>
        </a:p>
      </dgm:t>
    </dgm:pt>
    <dgm:pt modelId="{07BC7595-25D0-4E21-9CDA-070530E9BA18}" type="sibTrans" cxnId="{114D2404-5ACE-4C01-83DC-A81E3709BDE7}">
      <dgm:prSet/>
      <dgm:spPr/>
      <dgm:t>
        <a:bodyPr/>
        <a:lstStyle/>
        <a:p>
          <a:endParaRPr lang="en-US"/>
        </a:p>
      </dgm:t>
    </dgm:pt>
    <dgm:pt modelId="{898D1842-E05C-4518-ADE3-12178C62C7F8}">
      <dgm:prSet/>
      <dgm:spPr/>
      <dgm:t>
        <a:bodyPr/>
        <a:lstStyle/>
        <a:p>
          <a:r>
            <a:rPr lang="en-US" dirty="0"/>
            <a:t>corresponds to the paper used in the manual calculation. Its purpose is to store instructions and data.</a:t>
          </a:r>
        </a:p>
      </dgm:t>
    </dgm:pt>
    <dgm:pt modelId="{BC6D54BA-9C09-438E-B2DC-122FB66426A3}" type="parTrans" cxnId="{441C843B-5868-4873-A19B-F6F81F510AF8}">
      <dgm:prSet/>
      <dgm:spPr/>
      <dgm:t>
        <a:bodyPr/>
        <a:lstStyle/>
        <a:p>
          <a:endParaRPr lang="en-US"/>
        </a:p>
      </dgm:t>
    </dgm:pt>
    <dgm:pt modelId="{248F833C-22B6-45B0-96B0-AA33584FDC9E}" type="sibTrans" cxnId="{441C843B-5868-4873-A19B-F6F81F510AF8}">
      <dgm:prSet/>
      <dgm:spPr/>
      <dgm:t>
        <a:bodyPr/>
        <a:lstStyle/>
        <a:p>
          <a:endParaRPr lang="en-US"/>
        </a:p>
      </dgm:t>
    </dgm:pt>
    <dgm:pt modelId="{AF430F2E-7D69-430D-BD93-C9B16D48BC42}">
      <dgm:prSet/>
      <dgm:spPr/>
      <dgm:t>
        <a:bodyPr/>
        <a:lstStyle/>
        <a:p>
          <a:endParaRPr lang="en-US"/>
        </a:p>
      </dgm:t>
    </dgm:pt>
    <dgm:pt modelId="{8808E424-99D3-4C02-A529-58B6FF606010}" type="parTrans" cxnId="{CAA7D63E-6AD2-4457-B289-1920EBA7C974}">
      <dgm:prSet/>
      <dgm:spPr/>
      <dgm:t>
        <a:bodyPr/>
        <a:lstStyle/>
        <a:p>
          <a:endParaRPr lang="en-US"/>
        </a:p>
      </dgm:t>
    </dgm:pt>
    <dgm:pt modelId="{95F0DEA4-E74A-4A86-BC37-058B8564086B}" type="sibTrans" cxnId="{CAA7D63E-6AD2-4457-B289-1920EBA7C974}">
      <dgm:prSet/>
      <dgm:spPr/>
      <dgm:t>
        <a:bodyPr/>
        <a:lstStyle/>
        <a:p>
          <a:endParaRPr lang="en-US"/>
        </a:p>
      </dgm:t>
    </dgm:pt>
    <dgm:pt modelId="{7D770F51-BBD2-43F0-B443-F40EB464A12A}">
      <dgm:prSet custT="1"/>
      <dgm:spPr/>
      <dgm:t>
        <a:bodyPr/>
        <a:lstStyle/>
        <a:p>
          <a:r>
            <a:rPr lang="en-US" sz="1500" dirty="0"/>
            <a:t>CPU (Central Processing Unit)</a:t>
          </a:r>
        </a:p>
      </dgm:t>
    </dgm:pt>
    <dgm:pt modelId="{AFE6C8A0-8A59-4CD7-9012-54BB4749BCB5}" type="sibTrans" cxnId="{1F6DBB94-B2E8-4C9A-891F-761FF760993C}">
      <dgm:prSet/>
      <dgm:spPr/>
      <dgm:t>
        <a:bodyPr/>
        <a:lstStyle/>
        <a:p>
          <a:endParaRPr lang="en-US"/>
        </a:p>
      </dgm:t>
    </dgm:pt>
    <dgm:pt modelId="{78C207BD-8826-40B2-B331-23487B4C6728}" type="parTrans" cxnId="{1F6DBB94-B2E8-4C9A-891F-761FF760993C}">
      <dgm:prSet/>
      <dgm:spPr/>
      <dgm:t>
        <a:bodyPr/>
        <a:lstStyle/>
        <a:p>
          <a:endParaRPr lang="en-US"/>
        </a:p>
      </dgm:t>
    </dgm:pt>
    <dgm:pt modelId="{645593CF-64B8-4989-9ACE-3ACD271913AB}">
      <dgm:prSet/>
      <dgm:spPr/>
      <dgm:t>
        <a:bodyPr/>
        <a:lstStyle/>
        <a:p>
          <a:r>
            <a:rPr lang="en-US" dirty="0"/>
            <a:t>ALU (Arithmetic Logic Unit</a:t>
          </a:r>
        </a:p>
      </dgm:t>
    </dgm:pt>
    <dgm:pt modelId="{9D7AA7D0-E442-4C6A-A2B2-F49ED99DBDF4}" type="parTrans" cxnId="{F119BF71-4A02-4A8B-8D2F-B2E51AE7222A}">
      <dgm:prSet/>
      <dgm:spPr/>
      <dgm:t>
        <a:bodyPr/>
        <a:lstStyle/>
        <a:p>
          <a:endParaRPr lang="en-US"/>
        </a:p>
      </dgm:t>
    </dgm:pt>
    <dgm:pt modelId="{499A8952-ECD1-42CC-8D7B-542B8E65A136}" type="sibTrans" cxnId="{F119BF71-4A02-4A8B-8D2F-B2E51AE7222A}">
      <dgm:prSet/>
      <dgm:spPr/>
      <dgm:t>
        <a:bodyPr/>
        <a:lstStyle/>
        <a:p>
          <a:endParaRPr lang="en-US"/>
        </a:p>
      </dgm:t>
    </dgm:pt>
    <dgm:pt modelId="{129D5305-2EE4-474B-BE59-F684E82977CB}">
      <dgm:prSet/>
      <dgm:spPr/>
      <dgm:t>
        <a:bodyPr/>
        <a:lstStyle/>
        <a:p>
          <a:r>
            <a:rPr lang="en-US" dirty="0"/>
            <a:t>is consider as the brain of a computer. It contains a program control unit (also known as an instruction unit) whose function is to fetch instructions from memory and interpret them. </a:t>
          </a:r>
        </a:p>
      </dgm:t>
    </dgm:pt>
    <dgm:pt modelId="{1154ADAE-840C-48EC-B7E2-8AA3C6320836}" type="parTrans" cxnId="{6B4D7EA1-1500-4437-AF90-3895DF7BD9BE}">
      <dgm:prSet/>
      <dgm:spPr/>
      <dgm:t>
        <a:bodyPr/>
        <a:lstStyle/>
        <a:p>
          <a:endParaRPr lang="en-US"/>
        </a:p>
      </dgm:t>
    </dgm:pt>
    <dgm:pt modelId="{4546A13E-3163-470A-8CDA-A3970F54D70F}" type="sibTrans" cxnId="{6B4D7EA1-1500-4437-AF90-3895DF7BD9BE}">
      <dgm:prSet/>
      <dgm:spPr/>
      <dgm:t>
        <a:bodyPr/>
        <a:lstStyle/>
        <a:p>
          <a:endParaRPr lang="en-US"/>
        </a:p>
      </dgm:t>
    </dgm:pt>
    <dgm:pt modelId="{F7050001-953E-4A46-9854-457584E4FF78}">
      <dgm:prSet/>
      <dgm:spPr/>
      <dgm:t>
        <a:bodyPr/>
        <a:lstStyle/>
        <a:p>
          <a:r>
            <a:rPr lang="en-US" dirty="0"/>
            <a:t>which is a part of CPU’s data processing or execution unit, carries out the instructions.   </a:t>
          </a:r>
        </a:p>
      </dgm:t>
    </dgm:pt>
    <dgm:pt modelId="{FE3CA2DD-6374-4D2F-BC14-E8ECB7FBD7D2}" type="parTrans" cxnId="{E26090F5-3C4A-44F1-8C81-FD0D5535498A}">
      <dgm:prSet/>
      <dgm:spPr/>
      <dgm:t>
        <a:bodyPr/>
        <a:lstStyle/>
        <a:p>
          <a:endParaRPr lang="en-US"/>
        </a:p>
      </dgm:t>
    </dgm:pt>
    <dgm:pt modelId="{CF97C092-9A25-472F-9653-87050C9BB5F9}" type="sibTrans" cxnId="{E26090F5-3C4A-44F1-8C81-FD0D5535498A}">
      <dgm:prSet/>
      <dgm:spPr/>
      <dgm:t>
        <a:bodyPr/>
        <a:lstStyle/>
        <a:p>
          <a:endParaRPr lang="en-US"/>
        </a:p>
      </dgm:t>
    </dgm:pt>
    <dgm:pt modelId="{07A93D6F-C48C-450E-88A0-691C5E6AC1CB}" type="pres">
      <dgm:prSet presAssocID="{5B66ADCA-F09F-49F6-9B26-1B074141F85B}" presName="linearFlow" presStyleCnt="0">
        <dgm:presLayoutVars>
          <dgm:dir/>
          <dgm:animLvl val="lvl"/>
          <dgm:resizeHandles val="exact"/>
        </dgm:presLayoutVars>
      </dgm:prSet>
      <dgm:spPr/>
    </dgm:pt>
    <dgm:pt modelId="{74FB9F78-63FB-4BF8-BF8A-3BA843D2BB9E}" type="pres">
      <dgm:prSet presAssocID="{93228252-173E-4705-8C32-D1FB57DD930D}" presName="composite" presStyleCnt="0"/>
      <dgm:spPr/>
    </dgm:pt>
    <dgm:pt modelId="{33220BE5-7E09-47B5-9506-BF0F29441893}" type="pres">
      <dgm:prSet presAssocID="{93228252-173E-4705-8C32-D1FB57DD930D}" presName="parentText" presStyleLbl="alignNode1" presStyleIdx="0" presStyleCnt="3">
        <dgm:presLayoutVars>
          <dgm:chMax val="1"/>
          <dgm:bulletEnabled val="1"/>
        </dgm:presLayoutVars>
      </dgm:prSet>
      <dgm:spPr/>
    </dgm:pt>
    <dgm:pt modelId="{266EB67C-06F2-4369-AD6C-E7DC5E6887F5}" type="pres">
      <dgm:prSet presAssocID="{93228252-173E-4705-8C32-D1FB57DD930D}" presName="descendantText" presStyleLbl="alignAcc1" presStyleIdx="0" presStyleCnt="3">
        <dgm:presLayoutVars>
          <dgm:bulletEnabled val="1"/>
        </dgm:presLayoutVars>
      </dgm:prSet>
      <dgm:spPr/>
    </dgm:pt>
    <dgm:pt modelId="{0E6D7C50-2AAA-40BE-A362-EB4D02FF5E84}" type="pres">
      <dgm:prSet presAssocID="{07BC7595-25D0-4E21-9CDA-070530E9BA18}" presName="sp" presStyleCnt="0"/>
      <dgm:spPr/>
    </dgm:pt>
    <dgm:pt modelId="{977855EA-C45E-4FC2-8066-D08DE702CB5F}" type="pres">
      <dgm:prSet presAssocID="{7D770F51-BBD2-43F0-B443-F40EB464A12A}" presName="composite" presStyleCnt="0"/>
      <dgm:spPr/>
    </dgm:pt>
    <dgm:pt modelId="{6CB72B5D-FECA-49C0-976C-ECBB80E5A287}" type="pres">
      <dgm:prSet presAssocID="{7D770F51-BBD2-43F0-B443-F40EB464A12A}" presName="parentText" presStyleLbl="alignNode1" presStyleIdx="1" presStyleCnt="3">
        <dgm:presLayoutVars>
          <dgm:chMax val="1"/>
          <dgm:bulletEnabled val="1"/>
        </dgm:presLayoutVars>
      </dgm:prSet>
      <dgm:spPr/>
    </dgm:pt>
    <dgm:pt modelId="{6A75469A-1680-4052-91BA-F5F0B9157CA4}" type="pres">
      <dgm:prSet presAssocID="{7D770F51-BBD2-43F0-B443-F40EB464A12A}" presName="descendantText" presStyleLbl="alignAcc1" presStyleIdx="1" presStyleCnt="3">
        <dgm:presLayoutVars>
          <dgm:bulletEnabled val="1"/>
        </dgm:presLayoutVars>
      </dgm:prSet>
      <dgm:spPr/>
    </dgm:pt>
    <dgm:pt modelId="{DC33FF66-C4A4-45E9-A4BC-0FF1D884302C}" type="pres">
      <dgm:prSet presAssocID="{AFE6C8A0-8A59-4CD7-9012-54BB4749BCB5}" presName="sp" presStyleCnt="0"/>
      <dgm:spPr/>
    </dgm:pt>
    <dgm:pt modelId="{F5FF32E9-82F9-494E-B027-B8C56F11AF78}" type="pres">
      <dgm:prSet presAssocID="{645593CF-64B8-4989-9ACE-3ACD271913AB}" presName="composite" presStyleCnt="0"/>
      <dgm:spPr/>
    </dgm:pt>
    <dgm:pt modelId="{06CDA852-7AE8-4D4C-9A7C-FB5C76C9E4F3}" type="pres">
      <dgm:prSet presAssocID="{645593CF-64B8-4989-9ACE-3ACD271913AB}" presName="parentText" presStyleLbl="alignNode1" presStyleIdx="2" presStyleCnt="3">
        <dgm:presLayoutVars>
          <dgm:chMax val="1"/>
          <dgm:bulletEnabled val="1"/>
        </dgm:presLayoutVars>
      </dgm:prSet>
      <dgm:spPr/>
    </dgm:pt>
    <dgm:pt modelId="{65FBA67E-E5D3-4D86-BF6B-4C91AD8F0A1B}" type="pres">
      <dgm:prSet presAssocID="{645593CF-64B8-4989-9ACE-3ACD271913AB}" presName="descendantText" presStyleLbl="alignAcc1" presStyleIdx="2" presStyleCnt="3">
        <dgm:presLayoutVars>
          <dgm:bulletEnabled val="1"/>
        </dgm:presLayoutVars>
      </dgm:prSet>
      <dgm:spPr/>
    </dgm:pt>
  </dgm:ptLst>
  <dgm:cxnLst>
    <dgm:cxn modelId="{114D2404-5ACE-4C01-83DC-A81E3709BDE7}" srcId="{5B66ADCA-F09F-49F6-9B26-1B074141F85B}" destId="{93228252-173E-4705-8C32-D1FB57DD930D}" srcOrd="0" destOrd="0" parTransId="{EC703243-C27C-4C64-80F8-EBF519262758}" sibTransId="{07BC7595-25D0-4E21-9CDA-070530E9BA18}"/>
    <dgm:cxn modelId="{EC890B1A-F045-4BD3-B4B9-ECBBF8608FD8}" type="presOf" srcId="{93228252-173E-4705-8C32-D1FB57DD930D}" destId="{33220BE5-7E09-47B5-9506-BF0F29441893}" srcOrd="0" destOrd="0" presId="urn:microsoft.com/office/officeart/2005/8/layout/chevron2"/>
    <dgm:cxn modelId="{2CBC392B-D098-478E-9224-A93FC3052C81}" type="presOf" srcId="{F7050001-953E-4A46-9854-457584E4FF78}" destId="{65FBA67E-E5D3-4D86-BF6B-4C91AD8F0A1B}" srcOrd="0" destOrd="0" presId="urn:microsoft.com/office/officeart/2005/8/layout/chevron2"/>
    <dgm:cxn modelId="{441C843B-5868-4873-A19B-F6F81F510AF8}" srcId="{93228252-173E-4705-8C32-D1FB57DD930D}" destId="{898D1842-E05C-4518-ADE3-12178C62C7F8}" srcOrd="0" destOrd="0" parTransId="{BC6D54BA-9C09-438E-B2DC-122FB66426A3}" sibTransId="{248F833C-22B6-45B0-96B0-AA33584FDC9E}"/>
    <dgm:cxn modelId="{4752B43C-648D-4893-9619-3A0BD68A890A}" type="presOf" srcId="{7D770F51-BBD2-43F0-B443-F40EB464A12A}" destId="{6CB72B5D-FECA-49C0-976C-ECBB80E5A287}" srcOrd="0" destOrd="0" presId="urn:microsoft.com/office/officeart/2005/8/layout/chevron2"/>
    <dgm:cxn modelId="{CAA7D63E-6AD2-4457-B289-1920EBA7C974}" srcId="{93228252-173E-4705-8C32-D1FB57DD930D}" destId="{AF430F2E-7D69-430D-BD93-C9B16D48BC42}" srcOrd="1" destOrd="0" parTransId="{8808E424-99D3-4C02-A529-58B6FF606010}" sibTransId="{95F0DEA4-E74A-4A86-BC37-058B8564086B}"/>
    <dgm:cxn modelId="{DD40304F-6090-4F36-AAA3-A6AD50643C25}" type="presOf" srcId="{129D5305-2EE4-474B-BE59-F684E82977CB}" destId="{6A75469A-1680-4052-91BA-F5F0B9157CA4}" srcOrd="0" destOrd="0" presId="urn:microsoft.com/office/officeart/2005/8/layout/chevron2"/>
    <dgm:cxn modelId="{F119BF71-4A02-4A8B-8D2F-B2E51AE7222A}" srcId="{5B66ADCA-F09F-49F6-9B26-1B074141F85B}" destId="{645593CF-64B8-4989-9ACE-3ACD271913AB}" srcOrd="2" destOrd="0" parTransId="{9D7AA7D0-E442-4C6A-A2B2-F49ED99DBDF4}" sibTransId="{499A8952-ECD1-42CC-8D7B-542B8E65A136}"/>
    <dgm:cxn modelId="{68671378-B3C0-45B3-8712-F180A662819A}" type="presOf" srcId="{AF430F2E-7D69-430D-BD93-C9B16D48BC42}" destId="{266EB67C-06F2-4369-AD6C-E7DC5E6887F5}" srcOrd="0" destOrd="1" presId="urn:microsoft.com/office/officeart/2005/8/layout/chevron2"/>
    <dgm:cxn modelId="{1F6DBB94-B2E8-4C9A-891F-761FF760993C}" srcId="{5B66ADCA-F09F-49F6-9B26-1B074141F85B}" destId="{7D770F51-BBD2-43F0-B443-F40EB464A12A}" srcOrd="1" destOrd="0" parTransId="{78C207BD-8826-40B2-B331-23487B4C6728}" sibTransId="{AFE6C8A0-8A59-4CD7-9012-54BB4749BCB5}"/>
    <dgm:cxn modelId="{4F391C98-5C02-4CB9-8243-CEDC16F1301A}" type="presOf" srcId="{898D1842-E05C-4518-ADE3-12178C62C7F8}" destId="{266EB67C-06F2-4369-AD6C-E7DC5E6887F5}" srcOrd="0" destOrd="0" presId="urn:microsoft.com/office/officeart/2005/8/layout/chevron2"/>
    <dgm:cxn modelId="{1A9BA19B-FD02-4BDB-927F-3BE2CC8DC652}" type="presOf" srcId="{5B66ADCA-F09F-49F6-9B26-1B074141F85B}" destId="{07A93D6F-C48C-450E-88A0-691C5E6AC1CB}" srcOrd="0" destOrd="0" presId="urn:microsoft.com/office/officeart/2005/8/layout/chevron2"/>
    <dgm:cxn modelId="{6B4D7EA1-1500-4437-AF90-3895DF7BD9BE}" srcId="{7D770F51-BBD2-43F0-B443-F40EB464A12A}" destId="{129D5305-2EE4-474B-BE59-F684E82977CB}" srcOrd="0" destOrd="0" parTransId="{1154ADAE-840C-48EC-B7E2-8AA3C6320836}" sibTransId="{4546A13E-3163-470A-8CDA-A3970F54D70F}"/>
    <dgm:cxn modelId="{3BEFCDEE-C441-44B5-9585-3B5C88C70E93}" type="presOf" srcId="{645593CF-64B8-4989-9ACE-3ACD271913AB}" destId="{06CDA852-7AE8-4D4C-9A7C-FB5C76C9E4F3}" srcOrd="0" destOrd="0" presId="urn:microsoft.com/office/officeart/2005/8/layout/chevron2"/>
    <dgm:cxn modelId="{E26090F5-3C4A-44F1-8C81-FD0D5535498A}" srcId="{645593CF-64B8-4989-9ACE-3ACD271913AB}" destId="{F7050001-953E-4A46-9854-457584E4FF78}" srcOrd="0" destOrd="0" parTransId="{FE3CA2DD-6374-4D2F-BC14-E8ECB7FBD7D2}" sibTransId="{CF97C092-9A25-472F-9653-87050C9BB5F9}"/>
    <dgm:cxn modelId="{3483D3DC-3DED-4D51-8F79-9DE9024C673A}" type="presParOf" srcId="{07A93D6F-C48C-450E-88A0-691C5E6AC1CB}" destId="{74FB9F78-63FB-4BF8-BF8A-3BA843D2BB9E}" srcOrd="0" destOrd="0" presId="urn:microsoft.com/office/officeart/2005/8/layout/chevron2"/>
    <dgm:cxn modelId="{2BD9D379-BC2E-4E63-AB2D-BFEBDCA9DF95}" type="presParOf" srcId="{74FB9F78-63FB-4BF8-BF8A-3BA843D2BB9E}" destId="{33220BE5-7E09-47B5-9506-BF0F29441893}" srcOrd="0" destOrd="0" presId="urn:microsoft.com/office/officeart/2005/8/layout/chevron2"/>
    <dgm:cxn modelId="{4921C2B8-4A29-47B7-9D13-FCE9252DE86B}" type="presParOf" srcId="{74FB9F78-63FB-4BF8-BF8A-3BA843D2BB9E}" destId="{266EB67C-06F2-4369-AD6C-E7DC5E6887F5}" srcOrd="1" destOrd="0" presId="urn:microsoft.com/office/officeart/2005/8/layout/chevron2"/>
    <dgm:cxn modelId="{9EE1AE2E-A805-4402-B4D9-544A22F70670}" type="presParOf" srcId="{07A93D6F-C48C-450E-88A0-691C5E6AC1CB}" destId="{0E6D7C50-2AAA-40BE-A362-EB4D02FF5E84}" srcOrd="1" destOrd="0" presId="urn:microsoft.com/office/officeart/2005/8/layout/chevron2"/>
    <dgm:cxn modelId="{2E70907A-832F-499E-A88D-BE4941462823}" type="presParOf" srcId="{07A93D6F-C48C-450E-88A0-691C5E6AC1CB}" destId="{977855EA-C45E-4FC2-8066-D08DE702CB5F}" srcOrd="2" destOrd="0" presId="urn:microsoft.com/office/officeart/2005/8/layout/chevron2"/>
    <dgm:cxn modelId="{26F32880-4D99-41CB-9FA6-D6E985FDA5BA}" type="presParOf" srcId="{977855EA-C45E-4FC2-8066-D08DE702CB5F}" destId="{6CB72B5D-FECA-49C0-976C-ECBB80E5A287}" srcOrd="0" destOrd="0" presId="urn:microsoft.com/office/officeart/2005/8/layout/chevron2"/>
    <dgm:cxn modelId="{7016F4FD-8B08-4C2F-8907-0A63DCE6F7CB}" type="presParOf" srcId="{977855EA-C45E-4FC2-8066-D08DE702CB5F}" destId="{6A75469A-1680-4052-91BA-F5F0B9157CA4}" srcOrd="1" destOrd="0" presId="urn:microsoft.com/office/officeart/2005/8/layout/chevron2"/>
    <dgm:cxn modelId="{E079521C-4355-48C3-9DB2-E84869FD08C0}" type="presParOf" srcId="{07A93D6F-C48C-450E-88A0-691C5E6AC1CB}" destId="{DC33FF66-C4A4-45E9-A4BC-0FF1D884302C}" srcOrd="3" destOrd="0" presId="urn:microsoft.com/office/officeart/2005/8/layout/chevron2"/>
    <dgm:cxn modelId="{DB6BA3CB-1D0D-4E02-B1D6-713A867AA33F}" type="presParOf" srcId="{07A93D6F-C48C-450E-88A0-691C5E6AC1CB}" destId="{F5FF32E9-82F9-494E-B027-B8C56F11AF78}" srcOrd="4" destOrd="0" presId="urn:microsoft.com/office/officeart/2005/8/layout/chevron2"/>
    <dgm:cxn modelId="{8B8DD7EB-DE21-47FD-8AB0-DF49A86EB79C}" type="presParOf" srcId="{F5FF32E9-82F9-494E-B027-B8C56F11AF78}" destId="{06CDA852-7AE8-4D4C-9A7C-FB5C76C9E4F3}" srcOrd="0" destOrd="0" presId="urn:microsoft.com/office/officeart/2005/8/layout/chevron2"/>
    <dgm:cxn modelId="{C2E62B0A-9BBC-4453-AB7E-872B199A69B2}" type="presParOf" srcId="{F5FF32E9-82F9-494E-B027-B8C56F11AF78}" destId="{65FBA67E-E5D3-4D86-BF6B-4C91AD8F0A1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20BE5-7E09-47B5-9506-BF0F29441893}">
      <dsp:nvSpPr>
        <dsp:cNvPr id="0" name=""/>
        <dsp:cNvSpPr/>
      </dsp:nvSpPr>
      <dsp:spPr>
        <a:xfrm rot="5400000">
          <a:off x="-281887" y="283372"/>
          <a:ext cx="1879252" cy="13154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Main memory</a:t>
          </a:r>
        </a:p>
      </dsp:txBody>
      <dsp:txXfrm rot="-5400000">
        <a:off x="1" y="659222"/>
        <a:ext cx="1315476" cy="563776"/>
      </dsp:txXfrm>
    </dsp:sp>
    <dsp:sp modelId="{266EB67C-06F2-4369-AD6C-E7DC5E6887F5}">
      <dsp:nvSpPr>
        <dsp:cNvPr id="0" name=""/>
        <dsp:cNvSpPr/>
      </dsp:nvSpPr>
      <dsp:spPr>
        <a:xfrm rot="5400000">
          <a:off x="5685781" y="-4368819"/>
          <a:ext cx="1221514" cy="99621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corresponds to the paper used in the manual calculation. Its purpose is to store instructions and data.</a:t>
          </a:r>
        </a:p>
        <a:p>
          <a:pPr marL="228600" lvl="1" indent="-228600" algn="l" defTabSz="1066800">
            <a:lnSpc>
              <a:spcPct val="90000"/>
            </a:lnSpc>
            <a:spcBef>
              <a:spcPct val="0"/>
            </a:spcBef>
            <a:spcAft>
              <a:spcPct val="15000"/>
            </a:spcAft>
            <a:buChar char="•"/>
          </a:pPr>
          <a:endParaRPr lang="en-US" sz="2400" kern="1200"/>
        </a:p>
      </dsp:txBody>
      <dsp:txXfrm rot="-5400000">
        <a:off x="1315477" y="61114"/>
        <a:ext cx="9902494" cy="1102256"/>
      </dsp:txXfrm>
    </dsp:sp>
    <dsp:sp modelId="{6CB72B5D-FECA-49C0-976C-ECBB80E5A287}">
      <dsp:nvSpPr>
        <dsp:cNvPr id="0" name=""/>
        <dsp:cNvSpPr/>
      </dsp:nvSpPr>
      <dsp:spPr>
        <a:xfrm rot="5400000">
          <a:off x="-281887" y="1971161"/>
          <a:ext cx="1879252" cy="13154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CPU (Central Processing Unit)</a:t>
          </a:r>
        </a:p>
      </dsp:txBody>
      <dsp:txXfrm rot="-5400000">
        <a:off x="1" y="2347011"/>
        <a:ext cx="1315476" cy="563776"/>
      </dsp:txXfrm>
    </dsp:sp>
    <dsp:sp modelId="{6A75469A-1680-4052-91BA-F5F0B9157CA4}">
      <dsp:nvSpPr>
        <dsp:cNvPr id="0" name=""/>
        <dsp:cNvSpPr/>
      </dsp:nvSpPr>
      <dsp:spPr>
        <a:xfrm rot="5400000">
          <a:off x="5685781" y="-2681030"/>
          <a:ext cx="1221514" cy="99621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is consider as the brain of a computer. It contains a program control unit (also known as an instruction unit) whose function is to fetch instructions from memory and interpret them. </a:t>
          </a:r>
        </a:p>
      </dsp:txBody>
      <dsp:txXfrm rot="-5400000">
        <a:off x="1315477" y="1748903"/>
        <a:ext cx="9902494" cy="1102256"/>
      </dsp:txXfrm>
    </dsp:sp>
    <dsp:sp modelId="{06CDA852-7AE8-4D4C-9A7C-FB5C76C9E4F3}">
      <dsp:nvSpPr>
        <dsp:cNvPr id="0" name=""/>
        <dsp:cNvSpPr/>
      </dsp:nvSpPr>
      <dsp:spPr>
        <a:xfrm rot="5400000">
          <a:off x="-281887" y="3658950"/>
          <a:ext cx="1879252" cy="13154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ALU (Arithmetic Logic Unit</a:t>
          </a:r>
        </a:p>
      </dsp:txBody>
      <dsp:txXfrm rot="-5400000">
        <a:off x="1" y="4034800"/>
        <a:ext cx="1315476" cy="563776"/>
      </dsp:txXfrm>
    </dsp:sp>
    <dsp:sp modelId="{65FBA67E-E5D3-4D86-BF6B-4C91AD8F0A1B}">
      <dsp:nvSpPr>
        <dsp:cNvPr id="0" name=""/>
        <dsp:cNvSpPr/>
      </dsp:nvSpPr>
      <dsp:spPr>
        <a:xfrm rot="5400000">
          <a:off x="5685781" y="-993241"/>
          <a:ext cx="1221514" cy="99621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which is a part of CPU’s data processing or execution unit, carries out the instructions.   </a:t>
          </a:r>
        </a:p>
      </dsp:txBody>
      <dsp:txXfrm rot="-5400000">
        <a:off x="1315477" y="3436692"/>
        <a:ext cx="9902494" cy="11022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9E1F1A26-DE84-4E96-B831-B89EB4296EA5}" type="slidenum">
              <a:rPr lang="en-US"/>
              <a:pPr>
                <a:defRPr/>
              </a:pPr>
              <a:t>‹#›</a:t>
            </a:fld>
            <a:endParaRPr lang="en-US"/>
          </a:p>
        </p:txBody>
      </p:sp>
    </p:spTree>
    <p:extLst>
      <p:ext uri="{BB962C8B-B14F-4D97-AF65-F5344CB8AC3E}">
        <p14:creationId xmlns:p14="http://schemas.microsoft.com/office/powerpoint/2010/main" val="94516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ltLang="ko-KR"/>
          </a:p>
        </p:txBody>
      </p:sp>
      <p:sp>
        <p:nvSpPr>
          <p:cNvPr id="276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ltLang="ko-KR"/>
          </a:p>
        </p:txBody>
      </p:sp>
      <p:sp>
        <p:nvSpPr>
          <p:cNvPr id="8192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ko-KR" altLang="en-US" noProof="0"/>
              <a:t>마스터 문자열 유형을 편집하려면 누르십시오</a:t>
            </a:r>
            <a:r>
              <a:rPr lang="en-US" altLang="ko-KR" noProof="0"/>
              <a:t>.</a:t>
            </a:r>
          </a:p>
          <a:p>
            <a:pPr lvl="1"/>
            <a:r>
              <a:rPr lang="ko-KR" altLang="en-US" noProof="0"/>
              <a:t>둘째 수준</a:t>
            </a:r>
          </a:p>
          <a:p>
            <a:pPr lvl="2"/>
            <a:r>
              <a:rPr lang="ko-KR" altLang="en-US" noProof="0"/>
              <a:t>세째 수준</a:t>
            </a:r>
          </a:p>
          <a:p>
            <a:pPr lvl="3"/>
            <a:r>
              <a:rPr lang="ko-KR" altLang="en-US" noProof="0"/>
              <a:t>네째 수준</a:t>
            </a:r>
          </a:p>
          <a:p>
            <a:pPr lvl="4"/>
            <a:r>
              <a:rPr lang="ko-KR" altLang="en-US" noProof="0"/>
              <a:t>다섯째 수준</a:t>
            </a:r>
          </a:p>
        </p:txBody>
      </p:sp>
      <p:sp>
        <p:nvSpPr>
          <p:cNvPr id="2765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ltLang="ko-KR"/>
          </a:p>
        </p:txBody>
      </p:sp>
      <p:sp>
        <p:nvSpPr>
          <p:cNvPr id="2765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678A70EC-C2D0-4337-B53B-929CF6E74443}" type="slidenum">
              <a:rPr lang="en-US" altLang="ko-KR"/>
              <a:pPr>
                <a:defRPr/>
              </a:pPr>
              <a:t>‹#›</a:t>
            </a:fld>
            <a:endParaRPr lang="en-US" altLang="ko-KR"/>
          </a:p>
        </p:txBody>
      </p:sp>
    </p:spTree>
    <p:extLst>
      <p:ext uri="{BB962C8B-B14F-4D97-AF65-F5344CB8AC3E}">
        <p14:creationId xmlns:p14="http://schemas.microsoft.com/office/powerpoint/2010/main" val="253419135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Times New Roman" pitchFamily="18" charset="0"/>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굴림" pitchFamily="50" charset="-127"/>
              </a:defRPr>
            </a:lvl1pPr>
            <a:lvl2pPr marL="742950" indent="-285750" eaLnBrk="0" hangingPunct="0">
              <a:defRPr kumimoji="1" sz="2400">
                <a:solidFill>
                  <a:schemeClr val="tx1"/>
                </a:solidFill>
                <a:latin typeface="Times New Roman" pitchFamily="18" charset="0"/>
                <a:ea typeface="굴림" pitchFamily="50" charset="-127"/>
              </a:defRPr>
            </a:lvl2pPr>
            <a:lvl3pPr marL="1143000" indent="-228600" eaLnBrk="0" hangingPunct="0">
              <a:defRPr kumimoji="1" sz="2400">
                <a:solidFill>
                  <a:schemeClr val="tx1"/>
                </a:solidFill>
                <a:latin typeface="Times New Roman" pitchFamily="18" charset="0"/>
                <a:ea typeface="굴림" pitchFamily="50" charset="-127"/>
              </a:defRPr>
            </a:lvl3pPr>
            <a:lvl4pPr marL="1600200" indent="-228600" eaLnBrk="0" hangingPunct="0">
              <a:defRPr kumimoji="1" sz="2400">
                <a:solidFill>
                  <a:schemeClr val="tx1"/>
                </a:solidFill>
                <a:latin typeface="Times New Roman" pitchFamily="18" charset="0"/>
                <a:ea typeface="굴림" pitchFamily="50" charset="-127"/>
              </a:defRPr>
            </a:lvl4pPr>
            <a:lvl5pPr marL="2057400" indent="-228600" eaLnBrk="0" hangingPunct="0">
              <a:defRPr kumimoji="1" sz="2400">
                <a:solidFill>
                  <a:schemeClr val="tx1"/>
                </a:solidFill>
                <a:latin typeface="Times New Roman"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9pPr>
          </a:lstStyle>
          <a:p>
            <a:pPr eaLnBrk="1" hangingPunct="1"/>
            <a:fld id="{607A5D46-4D33-4B92-89E2-64ECFEEDA759}" type="slidenum">
              <a:rPr lang="en-US" sz="1300" smtClean="0"/>
              <a:pPr eaLnBrk="1" hangingPunct="1"/>
              <a:t>2</a:t>
            </a:fld>
            <a:endParaRPr lang="en-US" sz="1300"/>
          </a:p>
        </p:txBody>
      </p:sp>
      <p:sp>
        <p:nvSpPr>
          <p:cNvPr id="82947" name="Rectangle 2"/>
          <p:cNvSpPr>
            <a:spLocks noGrp="1" noRot="1" noChangeAspect="1" noChangeArrowheads="1" noTextEdit="1"/>
          </p:cNvSpPr>
          <p:nvPr>
            <p:ph type="sldImg"/>
          </p:nvPr>
        </p:nvSpPr>
        <p:spPr>
          <a:xfrm>
            <a:off x="457200" y="720725"/>
            <a:ext cx="6400800" cy="36004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215E-D27B-4C50-AEDF-FF27DA91A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20497-A901-4703-846D-3C82A4CC8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52587C-BC28-42DE-A678-1D663A571D04}"/>
              </a:ext>
            </a:extLst>
          </p:cNvPr>
          <p:cNvSpPr>
            <a:spLocks noGrp="1"/>
          </p:cNvSpPr>
          <p:nvPr>
            <p:ph type="dt" sz="half" idx="10"/>
          </p:nvPr>
        </p:nvSpPr>
        <p:spPr/>
        <p:txBody>
          <a:bodyPr/>
          <a:lstStyle/>
          <a:p>
            <a:pPr>
              <a:defRPr/>
            </a:pPr>
            <a:fld id="{A08B1611-5ACA-4E55-8341-7301AEBB19A1}" type="datetime1">
              <a:rPr lang="ko-KR" altLang="en-US" smtClean="0"/>
              <a:pPr>
                <a:defRPr/>
              </a:pPr>
              <a:t>2022-01-14</a:t>
            </a:fld>
            <a:endParaRPr lang="en-US" altLang="ko-KR"/>
          </a:p>
        </p:txBody>
      </p:sp>
      <p:sp>
        <p:nvSpPr>
          <p:cNvPr id="5" name="Footer Placeholder 4">
            <a:extLst>
              <a:ext uri="{FF2B5EF4-FFF2-40B4-BE49-F238E27FC236}">
                <a16:creationId xmlns:a16="http://schemas.microsoft.com/office/drawing/2014/main" id="{67B3F082-A9F4-45B3-BDC4-9553A9272087}"/>
              </a:ext>
            </a:extLst>
          </p:cNvPr>
          <p:cNvSpPr>
            <a:spLocks noGrp="1"/>
          </p:cNvSpPr>
          <p:nvPr>
            <p:ph type="ftr" sz="quarter" idx="11"/>
          </p:nvPr>
        </p:nvSpPr>
        <p:spPr/>
        <p:txBody>
          <a:bodyPr/>
          <a:lstStyle/>
          <a:p>
            <a:pPr>
              <a:defRPr/>
            </a:pPr>
            <a:r>
              <a:rPr lang="en-US" altLang="ko-KR"/>
              <a:t>"Computer Architecture and Organization" by Dr. Md. Fokhray Hossain</a:t>
            </a:r>
          </a:p>
        </p:txBody>
      </p:sp>
      <p:sp>
        <p:nvSpPr>
          <p:cNvPr id="6" name="Slide Number Placeholder 5">
            <a:extLst>
              <a:ext uri="{FF2B5EF4-FFF2-40B4-BE49-F238E27FC236}">
                <a16:creationId xmlns:a16="http://schemas.microsoft.com/office/drawing/2014/main" id="{E761D6D7-F301-454F-992B-F77500F08FDC}"/>
              </a:ext>
            </a:extLst>
          </p:cNvPr>
          <p:cNvSpPr>
            <a:spLocks noGrp="1"/>
          </p:cNvSpPr>
          <p:nvPr>
            <p:ph type="sldNum" sz="quarter" idx="12"/>
          </p:nvPr>
        </p:nvSpPr>
        <p:spPr/>
        <p:txBody>
          <a:bodyPr/>
          <a:lstStyle/>
          <a:p>
            <a:pPr>
              <a:defRPr/>
            </a:pPr>
            <a:fld id="{F0680EC7-237F-490C-AE5C-12FF58686640}" type="slidenum">
              <a:rPr lang="en-US" altLang="ko-KR" smtClean="0"/>
              <a:pPr>
                <a:defRPr/>
              </a:pPr>
              <a:t>‹#›</a:t>
            </a:fld>
            <a:endParaRPr lang="en-US" altLang="ko-KR"/>
          </a:p>
        </p:txBody>
      </p:sp>
    </p:spTree>
    <p:extLst>
      <p:ext uri="{BB962C8B-B14F-4D97-AF65-F5344CB8AC3E}">
        <p14:creationId xmlns:p14="http://schemas.microsoft.com/office/powerpoint/2010/main" val="357187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023D-943D-4A37-96BA-0CE88A3FB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049407-CAE1-48A6-9642-26FA9009F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65CFA-55DD-48E0-84DD-E25F35164A19}"/>
              </a:ext>
            </a:extLst>
          </p:cNvPr>
          <p:cNvSpPr>
            <a:spLocks noGrp="1"/>
          </p:cNvSpPr>
          <p:nvPr>
            <p:ph type="dt" sz="half" idx="10"/>
          </p:nvPr>
        </p:nvSpPr>
        <p:spPr/>
        <p:txBody>
          <a:bodyPr/>
          <a:lstStyle/>
          <a:p>
            <a:pPr>
              <a:defRPr/>
            </a:pPr>
            <a:fld id="{6EC9F9BA-3C04-4278-8247-36DA129BD3E4}" type="datetime1">
              <a:rPr lang="ko-KR" altLang="en-US" smtClean="0"/>
              <a:pPr>
                <a:defRPr/>
              </a:pPr>
              <a:t>2022-01-14</a:t>
            </a:fld>
            <a:endParaRPr lang="en-US" altLang="ko-KR"/>
          </a:p>
        </p:txBody>
      </p:sp>
      <p:sp>
        <p:nvSpPr>
          <p:cNvPr id="5" name="Footer Placeholder 4">
            <a:extLst>
              <a:ext uri="{FF2B5EF4-FFF2-40B4-BE49-F238E27FC236}">
                <a16:creationId xmlns:a16="http://schemas.microsoft.com/office/drawing/2014/main" id="{D3A21C2C-27FE-4583-AA10-C1B6431C9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7D0D-4736-4962-86F2-39CF12B86263}"/>
              </a:ext>
            </a:extLst>
          </p:cNvPr>
          <p:cNvSpPr>
            <a:spLocks noGrp="1"/>
          </p:cNvSpPr>
          <p:nvPr>
            <p:ph type="sldNum" sz="quarter" idx="12"/>
          </p:nvPr>
        </p:nvSpPr>
        <p:spPr/>
        <p:txBody>
          <a:bodyPr/>
          <a:lstStyle/>
          <a:p>
            <a:pPr>
              <a:defRPr/>
            </a:pPr>
            <a:fld id="{BB607911-1521-457D-A720-E0E21539E387}" type="slidenum">
              <a:rPr lang="en-US" altLang="ko-KR" smtClean="0"/>
              <a:pPr>
                <a:defRPr/>
              </a:pPr>
              <a:t>‹#›</a:t>
            </a:fld>
            <a:endParaRPr lang="en-US" altLang="ko-KR"/>
          </a:p>
        </p:txBody>
      </p:sp>
    </p:spTree>
    <p:extLst>
      <p:ext uri="{BB962C8B-B14F-4D97-AF65-F5344CB8AC3E}">
        <p14:creationId xmlns:p14="http://schemas.microsoft.com/office/powerpoint/2010/main" val="38874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D7DE2-410C-44F5-9044-2AC03F3BC3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22187D-B288-4D14-839A-1C90FAD20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1F2DE-0D39-4FB2-92AD-654D070B5DF2}"/>
              </a:ext>
            </a:extLst>
          </p:cNvPr>
          <p:cNvSpPr>
            <a:spLocks noGrp="1"/>
          </p:cNvSpPr>
          <p:nvPr>
            <p:ph type="dt" sz="half" idx="10"/>
          </p:nvPr>
        </p:nvSpPr>
        <p:spPr/>
        <p:txBody>
          <a:bodyPr/>
          <a:lstStyle/>
          <a:p>
            <a:pPr>
              <a:defRPr/>
            </a:pPr>
            <a:fld id="{B26E284F-F796-48ED-85CD-24FD26D13B69}" type="datetime1">
              <a:rPr lang="ko-KR" altLang="en-US" smtClean="0"/>
              <a:pPr>
                <a:defRPr/>
              </a:pPr>
              <a:t>2022-01-14</a:t>
            </a:fld>
            <a:endParaRPr lang="en-US" altLang="ko-KR"/>
          </a:p>
        </p:txBody>
      </p:sp>
      <p:sp>
        <p:nvSpPr>
          <p:cNvPr id="5" name="Footer Placeholder 4">
            <a:extLst>
              <a:ext uri="{FF2B5EF4-FFF2-40B4-BE49-F238E27FC236}">
                <a16:creationId xmlns:a16="http://schemas.microsoft.com/office/drawing/2014/main" id="{79CEE95F-4F4D-455D-9884-B31245F5B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5F5BD-553A-4485-AB85-ABFC5E62BDED}"/>
              </a:ext>
            </a:extLst>
          </p:cNvPr>
          <p:cNvSpPr>
            <a:spLocks noGrp="1"/>
          </p:cNvSpPr>
          <p:nvPr>
            <p:ph type="sldNum" sz="quarter" idx="12"/>
          </p:nvPr>
        </p:nvSpPr>
        <p:spPr/>
        <p:txBody>
          <a:bodyPr/>
          <a:lstStyle/>
          <a:p>
            <a:pPr>
              <a:defRPr/>
            </a:pPr>
            <a:fld id="{95841815-CB97-48EF-8CEC-ED5764882622}" type="slidenum">
              <a:rPr lang="en-US" altLang="ko-KR" smtClean="0"/>
              <a:pPr>
                <a:defRPr/>
              </a:pPr>
              <a:t>‹#›</a:t>
            </a:fld>
            <a:endParaRPr lang="en-US" altLang="ko-KR"/>
          </a:p>
        </p:txBody>
      </p:sp>
    </p:spTree>
    <p:extLst>
      <p:ext uri="{BB962C8B-B14F-4D97-AF65-F5344CB8AC3E}">
        <p14:creationId xmlns:p14="http://schemas.microsoft.com/office/powerpoint/2010/main" val="37792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CD88B0E-2933-4F6E-9DEA-4888E92142A9}" type="datetime1">
              <a:rPr lang="ko-KR" altLang="en-US" smtClean="0"/>
              <a:pPr>
                <a:defRPr/>
              </a:pPr>
              <a:t>2022-01-14</a:t>
            </a:fld>
            <a:endParaRPr lang="en-US" altLang="ko-K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CEC9AFF6-4B95-4564-995B-BC9E595709BE}" type="slidenum">
              <a:rPr lang="en-US" altLang="ko-KR" smtClean="0"/>
              <a:pPr>
                <a:defRPr/>
              </a:pPr>
              <a:t>‹#›</a:t>
            </a:fld>
            <a:endParaRPr lang="en-US" altLang="ko-KR"/>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002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3CB0-392B-4201-BD8A-ADA926F0D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A2795-3197-482A-842A-12D555A9FB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8CAFC-16DF-46E6-8A05-DE275FFAAD0A}"/>
              </a:ext>
            </a:extLst>
          </p:cNvPr>
          <p:cNvSpPr>
            <a:spLocks noGrp="1"/>
          </p:cNvSpPr>
          <p:nvPr>
            <p:ph type="dt" sz="half" idx="10"/>
          </p:nvPr>
        </p:nvSpPr>
        <p:spPr/>
        <p:txBody>
          <a:bodyPr/>
          <a:lstStyle/>
          <a:p>
            <a:pPr>
              <a:defRPr/>
            </a:pPr>
            <a:fld id="{D237BF5D-D5DB-4301-87D8-219CFDFDF844}" type="datetime1">
              <a:rPr lang="ko-KR" altLang="en-US" smtClean="0"/>
              <a:pPr>
                <a:defRPr/>
              </a:pPr>
              <a:t>2022-01-14</a:t>
            </a:fld>
            <a:endParaRPr lang="en-US" altLang="ko-KR"/>
          </a:p>
        </p:txBody>
      </p:sp>
      <p:sp>
        <p:nvSpPr>
          <p:cNvPr id="5" name="Footer Placeholder 4">
            <a:extLst>
              <a:ext uri="{FF2B5EF4-FFF2-40B4-BE49-F238E27FC236}">
                <a16:creationId xmlns:a16="http://schemas.microsoft.com/office/drawing/2014/main" id="{5994398D-EB5B-4002-AE95-190034352DAA}"/>
              </a:ext>
            </a:extLst>
          </p:cNvPr>
          <p:cNvSpPr>
            <a:spLocks noGrp="1"/>
          </p:cNvSpPr>
          <p:nvPr>
            <p:ph type="ftr" sz="quarter" idx="11"/>
          </p:nvPr>
        </p:nvSpPr>
        <p:spPr/>
        <p:txBody>
          <a:bodyPr/>
          <a:lstStyle/>
          <a:p>
            <a:pPr>
              <a:defRPr/>
            </a:pPr>
            <a:r>
              <a:rPr lang="en-US" altLang="ko-KR"/>
              <a:t>"Computer Architecture and Organization" by Dr. Md. Fokhray Hossain</a:t>
            </a:r>
          </a:p>
        </p:txBody>
      </p:sp>
      <p:sp>
        <p:nvSpPr>
          <p:cNvPr id="6" name="Slide Number Placeholder 5">
            <a:extLst>
              <a:ext uri="{FF2B5EF4-FFF2-40B4-BE49-F238E27FC236}">
                <a16:creationId xmlns:a16="http://schemas.microsoft.com/office/drawing/2014/main" id="{F1BB0151-D705-4099-9947-C1B282C9C7DB}"/>
              </a:ext>
            </a:extLst>
          </p:cNvPr>
          <p:cNvSpPr>
            <a:spLocks noGrp="1"/>
          </p:cNvSpPr>
          <p:nvPr>
            <p:ph type="sldNum" sz="quarter" idx="12"/>
          </p:nvPr>
        </p:nvSpPr>
        <p:spPr/>
        <p:txBody>
          <a:bodyPr/>
          <a:lstStyle/>
          <a:p>
            <a:pPr>
              <a:defRPr/>
            </a:pPr>
            <a:fld id="{081839A7-CE2F-45DF-A173-65ADC6408DE4}" type="slidenum">
              <a:rPr lang="en-US" altLang="ko-KR" smtClean="0"/>
              <a:pPr>
                <a:defRPr/>
              </a:pPr>
              <a:t>‹#›</a:t>
            </a:fld>
            <a:endParaRPr lang="en-US" altLang="ko-KR"/>
          </a:p>
        </p:txBody>
      </p:sp>
    </p:spTree>
    <p:extLst>
      <p:ext uri="{BB962C8B-B14F-4D97-AF65-F5344CB8AC3E}">
        <p14:creationId xmlns:p14="http://schemas.microsoft.com/office/powerpoint/2010/main" val="4076838908"/>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7645-A485-4A65-A7C5-690C692C12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5995BB-19C8-40E2-9F3A-944C25C46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C3E2CA-55A6-4071-B6FE-782C43643677}"/>
              </a:ext>
            </a:extLst>
          </p:cNvPr>
          <p:cNvSpPr>
            <a:spLocks noGrp="1"/>
          </p:cNvSpPr>
          <p:nvPr>
            <p:ph type="dt" sz="half" idx="10"/>
          </p:nvPr>
        </p:nvSpPr>
        <p:spPr/>
        <p:txBody>
          <a:bodyPr/>
          <a:lstStyle/>
          <a:p>
            <a:pPr>
              <a:defRPr/>
            </a:pPr>
            <a:fld id="{87E868F5-B65F-4135-9A2D-C1AF1CDFB1DE}" type="datetime1">
              <a:rPr lang="ko-KR" altLang="en-US" smtClean="0"/>
              <a:pPr>
                <a:defRPr/>
              </a:pPr>
              <a:t>2022-01-14</a:t>
            </a:fld>
            <a:endParaRPr lang="en-US" altLang="ko-KR"/>
          </a:p>
        </p:txBody>
      </p:sp>
      <p:sp>
        <p:nvSpPr>
          <p:cNvPr id="5" name="Footer Placeholder 4">
            <a:extLst>
              <a:ext uri="{FF2B5EF4-FFF2-40B4-BE49-F238E27FC236}">
                <a16:creationId xmlns:a16="http://schemas.microsoft.com/office/drawing/2014/main" id="{A7DBF25E-5739-458B-98E8-677F1D0E6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9A98F-2E64-4BDC-945E-DFE3ED520E5A}"/>
              </a:ext>
            </a:extLst>
          </p:cNvPr>
          <p:cNvSpPr>
            <a:spLocks noGrp="1"/>
          </p:cNvSpPr>
          <p:nvPr>
            <p:ph type="sldNum" sz="quarter" idx="12"/>
          </p:nvPr>
        </p:nvSpPr>
        <p:spPr/>
        <p:txBody>
          <a:bodyPr/>
          <a:lstStyle/>
          <a:p>
            <a:pPr>
              <a:defRPr/>
            </a:pPr>
            <a:fld id="{A1166E25-3D5F-49F7-9637-CFB0E032B48A}" type="slidenum">
              <a:rPr lang="en-US" altLang="ko-KR" smtClean="0"/>
              <a:pPr>
                <a:defRPr/>
              </a:pPr>
              <a:t>‹#›</a:t>
            </a:fld>
            <a:endParaRPr lang="en-US" altLang="ko-KR"/>
          </a:p>
        </p:txBody>
      </p:sp>
    </p:spTree>
    <p:extLst>
      <p:ext uri="{BB962C8B-B14F-4D97-AF65-F5344CB8AC3E}">
        <p14:creationId xmlns:p14="http://schemas.microsoft.com/office/powerpoint/2010/main" val="191020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F24A-E18A-46FC-84CF-FE62F75EA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E5451-6161-47E9-8BB3-8833DBE433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1FCBD-08D8-4BB6-91C4-F833796D4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DFB4BA-BFB1-48DA-AF80-7CA8ED7FACA0}"/>
              </a:ext>
            </a:extLst>
          </p:cNvPr>
          <p:cNvSpPr>
            <a:spLocks noGrp="1"/>
          </p:cNvSpPr>
          <p:nvPr>
            <p:ph type="dt" sz="half" idx="10"/>
          </p:nvPr>
        </p:nvSpPr>
        <p:spPr/>
        <p:txBody>
          <a:bodyPr/>
          <a:lstStyle/>
          <a:p>
            <a:pPr>
              <a:defRPr/>
            </a:pPr>
            <a:fld id="{D237BF5D-D5DB-4301-87D8-219CFDFDF844}" type="datetime1">
              <a:rPr lang="ko-KR" altLang="en-US" smtClean="0"/>
              <a:pPr>
                <a:defRPr/>
              </a:pPr>
              <a:t>2022-01-14</a:t>
            </a:fld>
            <a:endParaRPr lang="en-US" altLang="ko-KR"/>
          </a:p>
        </p:txBody>
      </p:sp>
      <p:sp>
        <p:nvSpPr>
          <p:cNvPr id="6" name="Footer Placeholder 5">
            <a:extLst>
              <a:ext uri="{FF2B5EF4-FFF2-40B4-BE49-F238E27FC236}">
                <a16:creationId xmlns:a16="http://schemas.microsoft.com/office/drawing/2014/main" id="{276E8FC1-8B1A-42C8-B7DD-F555E791C178}"/>
              </a:ext>
            </a:extLst>
          </p:cNvPr>
          <p:cNvSpPr>
            <a:spLocks noGrp="1"/>
          </p:cNvSpPr>
          <p:nvPr>
            <p:ph type="ftr" sz="quarter" idx="11"/>
          </p:nvPr>
        </p:nvSpPr>
        <p:spPr/>
        <p:txBody>
          <a:bodyPr/>
          <a:lstStyle/>
          <a:p>
            <a:pPr>
              <a:defRPr/>
            </a:pPr>
            <a:r>
              <a:rPr lang="en-US" altLang="ko-KR"/>
              <a:t>"Computer Architecture and Organization" by Dr. Md. Fokhray Hossain</a:t>
            </a:r>
          </a:p>
        </p:txBody>
      </p:sp>
      <p:sp>
        <p:nvSpPr>
          <p:cNvPr id="7" name="Slide Number Placeholder 6">
            <a:extLst>
              <a:ext uri="{FF2B5EF4-FFF2-40B4-BE49-F238E27FC236}">
                <a16:creationId xmlns:a16="http://schemas.microsoft.com/office/drawing/2014/main" id="{7C36DA2A-F219-4DF3-8CA7-3E7815F3EE14}"/>
              </a:ext>
            </a:extLst>
          </p:cNvPr>
          <p:cNvSpPr>
            <a:spLocks noGrp="1"/>
          </p:cNvSpPr>
          <p:nvPr>
            <p:ph type="sldNum" sz="quarter" idx="12"/>
          </p:nvPr>
        </p:nvSpPr>
        <p:spPr/>
        <p:txBody>
          <a:bodyPr/>
          <a:lstStyle/>
          <a:p>
            <a:pPr>
              <a:defRPr/>
            </a:pPr>
            <a:fld id="{081839A7-CE2F-45DF-A173-65ADC6408DE4}" type="slidenum">
              <a:rPr lang="en-US" altLang="ko-KR" smtClean="0"/>
              <a:pPr>
                <a:defRPr/>
              </a:pPr>
              <a:t>‹#›</a:t>
            </a:fld>
            <a:endParaRPr lang="en-US" altLang="ko-KR"/>
          </a:p>
        </p:txBody>
      </p:sp>
    </p:spTree>
    <p:extLst>
      <p:ext uri="{BB962C8B-B14F-4D97-AF65-F5344CB8AC3E}">
        <p14:creationId xmlns:p14="http://schemas.microsoft.com/office/powerpoint/2010/main" val="252359075"/>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1ECA-CA02-446E-A9F0-67C1217A1B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BEC312-5B44-4119-8CB1-4AB7D2DFE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42DC1-DFA6-40B6-B921-87A211BAEE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F4B51E-E9D8-4592-8D58-C08557670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650F50-8878-4EF1-9EB4-9C8DD6FE18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C1D735-36D2-4F71-9244-D5F287E0EDA5}"/>
              </a:ext>
            </a:extLst>
          </p:cNvPr>
          <p:cNvSpPr>
            <a:spLocks noGrp="1"/>
          </p:cNvSpPr>
          <p:nvPr>
            <p:ph type="dt" sz="half" idx="10"/>
          </p:nvPr>
        </p:nvSpPr>
        <p:spPr/>
        <p:txBody>
          <a:bodyPr/>
          <a:lstStyle/>
          <a:p>
            <a:pPr>
              <a:defRPr/>
            </a:pPr>
            <a:fld id="{5056FC33-2B5B-4ADB-B39F-6003AE917303}" type="datetime1">
              <a:rPr lang="ko-KR" altLang="en-US" smtClean="0"/>
              <a:pPr>
                <a:defRPr/>
              </a:pPr>
              <a:t>2022-01-14</a:t>
            </a:fld>
            <a:endParaRPr lang="en-US" altLang="ko-KR"/>
          </a:p>
        </p:txBody>
      </p:sp>
      <p:sp>
        <p:nvSpPr>
          <p:cNvPr id="8" name="Footer Placeholder 7">
            <a:extLst>
              <a:ext uri="{FF2B5EF4-FFF2-40B4-BE49-F238E27FC236}">
                <a16:creationId xmlns:a16="http://schemas.microsoft.com/office/drawing/2014/main" id="{6D5EA078-3A16-4609-A814-4F518085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975F42-0785-4C3C-BC88-9AC7CD9B9FD9}"/>
              </a:ext>
            </a:extLst>
          </p:cNvPr>
          <p:cNvSpPr>
            <a:spLocks noGrp="1"/>
          </p:cNvSpPr>
          <p:nvPr>
            <p:ph type="sldNum" sz="quarter" idx="12"/>
          </p:nvPr>
        </p:nvSpPr>
        <p:spPr/>
        <p:txBody>
          <a:bodyPr/>
          <a:lstStyle/>
          <a:p>
            <a:pPr>
              <a:defRPr/>
            </a:pPr>
            <a:fld id="{81A010C6-FEC0-49A6-8302-F5910FE8D72E}" type="slidenum">
              <a:rPr lang="en-US" altLang="ko-KR" smtClean="0"/>
              <a:pPr>
                <a:defRPr/>
              </a:pPr>
              <a:t>‹#›</a:t>
            </a:fld>
            <a:endParaRPr lang="en-US" altLang="ko-KR"/>
          </a:p>
        </p:txBody>
      </p:sp>
    </p:spTree>
    <p:extLst>
      <p:ext uri="{BB962C8B-B14F-4D97-AF65-F5344CB8AC3E}">
        <p14:creationId xmlns:p14="http://schemas.microsoft.com/office/powerpoint/2010/main" val="389815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01C3-70F3-4600-A659-7AF8393B5C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B81661-9EE9-4268-ACBD-D81EAAA89125}"/>
              </a:ext>
            </a:extLst>
          </p:cNvPr>
          <p:cNvSpPr>
            <a:spLocks noGrp="1"/>
          </p:cNvSpPr>
          <p:nvPr>
            <p:ph type="dt" sz="half" idx="10"/>
          </p:nvPr>
        </p:nvSpPr>
        <p:spPr/>
        <p:txBody>
          <a:bodyPr/>
          <a:lstStyle/>
          <a:p>
            <a:pPr>
              <a:defRPr/>
            </a:pPr>
            <a:fld id="{E1FF3729-A7A2-4A3D-9CFE-26F5824E6427}" type="datetime1">
              <a:rPr lang="ko-KR" altLang="en-US" smtClean="0"/>
              <a:pPr>
                <a:defRPr/>
              </a:pPr>
              <a:t>2022-01-14</a:t>
            </a:fld>
            <a:endParaRPr lang="en-US" altLang="ko-KR"/>
          </a:p>
        </p:txBody>
      </p:sp>
      <p:sp>
        <p:nvSpPr>
          <p:cNvPr id="4" name="Footer Placeholder 3">
            <a:extLst>
              <a:ext uri="{FF2B5EF4-FFF2-40B4-BE49-F238E27FC236}">
                <a16:creationId xmlns:a16="http://schemas.microsoft.com/office/drawing/2014/main" id="{F4E6A58B-EA13-422F-8FA9-904DE8DAB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6F6AE1-4303-487B-87AC-B639DF67EE2E}"/>
              </a:ext>
            </a:extLst>
          </p:cNvPr>
          <p:cNvSpPr>
            <a:spLocks noGrp="1"/>
          </p:cNvSpPr>
          <p:nvPr>
            <p:ph type="sldNum" sz="quarter" idx="12"/>
          </p:nvPr>
        </p:nvSpPr>
        <p:spPr/>
        <p:txBody>
          <a:bodyPr/>
          <a:lstStyle/>
          <a:p>
            <a:pPr>
              <a:defRPr/>
            </a:pPr>
            <a:fld id="{B83FDEA5-643D-49FE-BE5D-0EFB013E1C6D}" type="slidenum">
              <a:rPr lang="en-US" altLang="ko-KR" smtClean="0"/>
              <a:pPr>
                <a:defRPr/>
              </a:pPr>
              <a:t>‹#›</a:t>
            </a:fld>
            <a:endParaRPr lang="en-US" altLang="ko-KR"/>
          </a:p>
        </p:txBody>
      </p:sp>
    </p:spTree>
    <p:extLst>
      <p:ext uri="{BB962C8B-B14F-4D97-AF65-F5344CB8AC3E}">
        <p14:creationId xmlns:p14="http://schemas.microsoft.com/office/powerpoint/2010/main" val="227063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19B456-AAA9-447C-A79B-9CBB2A420293}"/>
              </a:ext>
            </a:extLst>
          </p:cNvPr>
          <p:cNvSpPr>
            <a:spLocks noGrp="1"/>
          </p:cNvSpPr>
          <p:nvPr>
            <p:ph type="dt" sz="half" idx="10"/>
          </p:nvPr>
        </p:nvSpPr>
        <p:spPr/>
        <p:txBody>
          <a:bodyPr/>
          <a:lstStyle/>
          <a:p>
            <a:pPr>
              <a:defRPr/>
            </a:pPr>
            <a:fld id="{2351C1B3-5396-4706-87B8-D705281A7669}" type="datetime1">
              <a:rPr lang="ko-KR" altLang="en-US" smtClean="0"/>
              <a:pPr>
                <a:defRPr/>
              </a:pPr>
              <a:t>2022-01-14</a:t>
            </a:fld>
            <a:endParaRPr lang="en-US" altLang="ko-KR"/>
          </a:p>
        </p:txBody>
      </p:sp>
      <p:sp>
        <p:nvSpPr>
          <p:cNvPr id="3" name="Footer Placeholder 2">
            <a:extLst>
              <a:ext uri="{FF2B5EF4-FFF2-40B4-BE49-F238E27FC236}">
                <a16:creationId xmlns:a16="http://schemas.microsoft.com/office/drawing/2014/main" id="{95F8E82F-5D38-4697-AAEB-C6747EF42D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16734-5856-4038-9ECF-534B7BCC705B}"/>
              </a:ext>
            </a:extLst>
          </p:cNvPr>
          <p:cNvSpPr>
            <a:spLocks noGrp="1"/>
          </p:cNvSpPr>
          <p:nvPr>
            <p:ph type="sldNum" sz="quarter" idx="12"/>
          </p:nvPr>
        </p:nvSpPr>
        <p:spPr/>
        <p:txBody>
          <a:bodyPr/>
          <a:lstStyle/>
          <a:p>
            <a:pPr>
              <a:defRPr/>
            </a:pPr>
            <a:fld id="{1EE14BA9-9699-422B-8A6B-44780868B107}" type="slidenum">
              <a:rPr lang="en-US" altLang="ko-KR" smtClean="0"/>
              <a:pPr>
                <a:defRPr/>
              </a:pPr>
              <a:t>‹#›</a:t>
            </a:fld>
            <a:endParaRPr lang="en-US" altLang="ko-KR"/>
          </a:p>
        </p:txBody>
      </p:sp>
    </p:spTree>
    <p:extLst>
      <p:ext uri="{BB962C8B-B14F-4D97-AF65-F5344CB8AC3E}">
        <p14:creationId xmlns:p14="http://schemas.microsoft.com/office/powerpoint/2010/main" val="76628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40A5-9115-4E0C-94D4-BED53B735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A2F7D0-7BDE-486E-B8FA-9DC8BC175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398F8C-5327-45D4-88E8-1D6149AF8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6B0CE-B9CF-49D0-876C-CB9AAC42699F}"/>
              </a:ext>
            </a:extLst>
          </p:cNvPr>
          <p:cNvSpPr>
            <a:spLocks noGrp="1"/>
          </p:cNvSpPr>
          <p:nvPr>
            <p:ph type="dt" sz="half" idx="10"/>
          </p:nvPr>
        </p:nvSpPr>
        <p:spPr/>
        <p:txBody>
          <a:bodyPr/>
          <a:lstStyle/>
          <a:p>
            <a:pPr>
              <a:defRPr/>
            </a:pPr>
            <a:fld id="{F6F6DD59-C672-4EBA-A184-535E543E9754}" type="datetime1">
              <a:rPr lang="ko-KR" altLang="en-US" smtClean="0"/>
              <a:pPr>
                <a:defRPr/>
              </a:pPr>
              <a:t>2022-01-14</a:t>
            </a:fld>
            <a:endParaRPr lang="en-US" altLang="ko-KR"/>
          </a:p>
        </p:txBody>
      </p:sp>
      <p:sp>
        <p:nvSpPr>
          <p:cNvPr id="6" name="Footer Placeholder 5">
            <a:extLst>
              <a:ext uri="{FF2B5EF4-FFF2-40B4-BE49-F238E27FC236}">
                <a16:creationId xmlns:a16="http://schemas.microsoft.com/office/drawing/2014/main" id="{02381F7B-3E2B-4A8F-A456-89B5BC8448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37C287-7CF6-42C3-84FC-14055C55C702}"/>
              </a:ext>
            </a:extLst>
          </p:cNvPr>
          <p:cNvSpPr>
            <a:spLocks noGrp="1"/>
          </p:cNvSpPr>
          <p:nvPr>
            <p:ph type="sldNum" sz="quarter" idx="12"/>
          </p:nvPr>
        </p:nvSpPr>
        <p:spPr/>
        <p:txBody>
          <a:bodyPr/>
          <a:lstStyle/>
          <a:p>
            <a:pPr>
              <a:defRPr/>
            </a:pPr>
            <a:fld id="{C08D105A-8CC0-4660-AE4A-EEE1BEE32D5A}" type="slidenum">
              <a:rPr lang="en-US" altLang="ko-KR" smtClean="0"/>
              <a:pPr>
                <a:defRPr/>
              </a:pPr>
              <a:t>‹#›</a:t>
            </a:fld>
            <a:endParaRPr lang="en-US" altLang="ko-KR"/>
          </a:p>
        </p:txBody>
      </p:sp>
    </p:spTree>
    <p:extLst>
      <p:ext uri="{BB962C8B-B14F-4D97-AF65-F5344CB8AC3E}">
        <p14:creationId xmlns:p14="http://schemas.microsoft.com/office/powerpoint/2010/main" val="392138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85DB-E3E1-4078-82B2-1176EFAB4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E00C9-72DF-4CAB-AA9F-F05D33E07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850AE1-8A63-4638-AA34-838E49AC1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421D4-F20C-4C08-87BC-544CD84897F9}"/>
              </a:ext>
            </a:extLst>
          </p:cNvPr>
          <p:cNvSpPr>
            <a:spLocks noGrp="1"/>
          </p:cNvSpPr>
          <p:nvPr>
            <p:ph type="dt" sz="half" idx="10"/>
          </p:nvPr>
        </p:nvSpPr>
        <p:spPr/>
        <p:txBody>
          <a:bodyPr/>
          <a:lstStyle/>
          <a:p>
            <a:pPr>
              <a:defRPr/>
            </a:pPr>
            <a:fld id="{73A953F6-0AB9-4C4E-A181-A204C82C1E46}" type="datetime1">
              <a:rPr lang="ko-KR" altLang="en-US" smtClean="0"/>
              <a:pPr>
                <a:defRPr/>
              </a:pPr>
              <a:t>2022-01-14</a:t>
            </a:fld>
            <a:endParaRPr lang="en-US" altLang="ko-KR"/>
          </a:p>
        </p:txBody>
      </p:sp>
      <p:sp>
        <p:nvSpPr>
          <p:cNvPr id="6" name="Footer Placeholder 5">
            <a:extLst>
              <a:ext uri="{FF2B5EF4-FFF2-40B4-BE49-F238E27FC236}">
                <a16:creationId xmlns:a16="http://schemas.microsoft.com/office/drawing/2014/main" id="{330C6782-F797-409C-BEA4-715F645E1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B8FC7-3A79-4D6F-A40D-94873D3D8E63}"/>
              </a:ext>
            </a:extLst>
          </p:cNvPr>
          <p:cNvSpPr>
            <a:spLocks noGrp="1"/>
          </p:cNvSpPr>
          <p:nvPr>
            <p:ph type="sldNum" sz="quarter" idx="12"/>
          </p:nvPr>
        </p:nvSpPr>
        <p:spPr/>
        <p:txBody>
          <a:bodyPr/>
          <a:lstStyle/>
          <a:p>
            <a:pPr>
              <a:defRPr/>
            </a:pPr>
            <a:fld id="{A361E81B-6214-4334-969D-F01BE87E8585}" type="slidenum">
              <a:rPr lang="en-US" altLang="ko-KR" smtClean="0"/>
              <a:pPr>
                <a:defRPr/>
              </a:pPr>
              <a:t>‹#›</a:t>
            </a:fld>
            <a:endParaRPr lang="en-US" altLang="ko-KR"/>
          </a:p>
        </p:txBody>
      </p:sp>
    </p:spTree>
    <p:extLst>
      <p:ext uri="{BB962C8B-B14F-4D97-AF65-F5344CB8AC3E}">
        <p14:creationId xmlns:p14="http://schemas.microsoft.com/office/powerpoint/2010/main" val="17557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681AF-DE3B-44B5-AEA2-94415056F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E38BF6-CFAB-459B-A4CE-3957D6BDE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ED2AB-BDD1-4A98-B20C-FA7BCBD2F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237BF5D-D5DB-4301-87D8-219CFDFDF844}" type="datetime1">
              <a:rPr lang="ko-KR" altLang="en-US" smtClean="0"/>
              <a:pPr>
                <a:defRPr/>
              </a:pPr>
              <a:t>2022-01-14</a:t>
            </a:fld>
            <a:endParaRPr lang="en-US" altLang="ko-KR"/>
          </a:p>
        </p:txBody>
      </p:sp>
      <p:sp>
        <p:nvSpPr>
          <p:cNvPr id="5" name="Footer Placeholder 4">
            <a:extLst>
              <a:ext uri="{FF2B5EF4-FFF2-40B4-BE49-F238E27FC236}">
                <a16:creationId xmlns:a16="http://schemas.microsoft.com/office/drawing/2014/main" id="{F27D85A2-7D3F-43BD-B93F-6851A7CF6A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ko-KR"/>
              <a:t>"Computer Architecture and Organization" by Dr. Md. Fokhray Hossain</a:t>
            </a:r>
          </a:p>
        </p:txBody>
      </p:sp>
      <p:sp>
        <p:nvSpPr>
          <p:cNvPr id="6" name="Slide Number Placeholder 5">
            <a:extLst>
              <a:ext uri="{FF2B5EF4-FFF2-40B4-BE49-F238E27FC236}">
                <a16:creationId xmlns:a16="http://schemas.microsoft.com/office/drawing/2014/main" id="{B5B8E3D2-8865-4A07-A8D2-2407D6F7A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1839A7-CE2F-45DF-A173-65ADC6408DE4}" type="slidenum">
              <a:rPr lang="en-US" altLang="ko-KR" smtClean="0"/>
              <a:pPr>
                <a:defRPr/>
              </a:pPr>
              <a:t>‹#›</a:t>
            </a:fld>
            <a:endParaRPr lang="en-US" altLang="ko-KR"/>
          </a:p>
        </p:txBody>
      </p:sp>
    </p:spTree>
    <p:extLst>
      <p:ext uri="{BB962C8B-B14F-4D97-AF65-F5344CB8AC3E}">
        <p14:creationId xmlns:p14="http://schemas.microsoft.com/office/powerpoint/2010/main" val="33045783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057400" y="838200"/>
            <a:ext cx="8001000" cy="3352800"/>
          </a:xfrm>
        </p:spPr>
        <p:txBody>
          <a:bodyPr/>
          <a:lstStyle/>
          <a:p>
            <a:pPr marL="182880" indent="0" algn="ctr">
              <a:buNone/>
            </a:pPr>
            <a:r>
              <a:rPr lang="en-US" altLang="ko-KR" sz="6000" b="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Lecture-1</a:t>
            </a:r>
            <a:br>
              <a:rPr lang="en-US" altLang="ko-KR" sz="6000" b="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br>
            <a:br>
              <a:rPr lang="en-US" altLang="ko-KR" sz="3200" b="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br>
            <a:r>
              <a:rPr lang="en-US" altLang="ko-KR" sz="4400" b="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Chapter-1</a:t>
            </a:r>
            <a:br>
              <a:rPr lang="en-US" altLang="ko-KR" sz="4400" b="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br>
            <a:r>
              <a:rPr lang="en-US" altLang="ko-KR" sz="3200" b="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Computer Architecture and Organization-</a:t>
            </a:r>
            <a:r>
              <a:rPr lang="en-US" altLang="ko-KR" sz="3200" b="0"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Jhon</a:t>
            </a:r>
            <a:r>
              <a:rPr lang="en-US" altLang="ko-KR" sz="3200" b="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P. Hayes</a:t>
            </a:r>
            <a:endParaRPr lang="en-US" altLang="ko-KR" sz="3600" b="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3" name="Rectangle 2"/>
          <p:cNvSpPr txBox="1">
            <a:spLocks noChangeArrowheads="1"/>
          </p:cNvSpPr>
          <p:nvPr/>
        </p:nvSpPr>
        <p:spPr>
          <a:xfrm>
            <a:off x="2133600" y="4495800"/>
            <a:ext cx="7772400" cy="6096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US" altLang="ko-KR" sz="4400" dirty="0">
                <a:solidFill>
                  <a:srgbClr val="7030A0"/>
                </a:solidFill>
                <a:latin typeface="Times New Roman" pitchFamily="18" charset="0"/>
                <a:cs typeface="Times New Roman" pitchFamily="18" charset="0"/>
              </a:rPr>
              <a:t>Computing and Computers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C5E0-B559-4259-82D9-6059F8B15993}"/>
              </a:ext>
            </a:extLst>
          </p:cNvPr>
          <p:cNvSpPr>
            <a:spLocks noGrp="1"/>
          </p:cNvSpPr>
          <p:nvPr>
            <p:ph type="title"/>
          </p:nvPr>
        </p:nvSpPr>
        <p:spPr>
          <a:xfrm>
            <a:off x="838200" y="2667000"/>
            <a:ext cx="10744200" cy="1325563"/>
          </a:xfrm>
        </p:spPr>
        <p:txBody>
          <a:bodyPr>
            <a:normAutofit fontScale="90000"/>
          </a:bodyPr>
          <a:lstStyle/>
          <a:p>
            <a:pPr algn="ctr"/>
            <a:r>
              <a:rPr lang="en-US" sz="9600" b="1" dirty="0">
                <a:solidFill>
                  <a:schemeClr val="accent2"/>
                </a:solidFill>
              </a:rPr>
              <a:t>That’s All</a:t>
            </a:r>
            <a:br>
              <a:rPr lang="en-US" sz="9600" b="1" dirty="0">
                <a:solidFill>
                  <a:schemeClr val="accent2"/>
                </a:solidFill>
              </a:rPr>
            </a:br>
            <a:r>
              <a:rPr lang="en-US" sz="9600" b="1" dirty="0">
                <a:solidFill>
                  <a:schemeClr val="accent2"/>
                </a:solidFill>
              </a:rPr>
              <a:t>Thank You</a:t>
            </a:r>
          </a:p>
        </p:txBody>
      </p:sp>
      <p:sp>
        <p:nvSpPr>
          <p:cNvPr id="3" name="Date Placeholder 2">
            <a:extLst>
              <a:ext uri="{FF2B5EF4-FFF2-40B4-BE49-F238E27FC236}">
                <a16:creationId xmlns:a16="http://schemas.microsoft.com/office/drawing/2014/main" id="{314BCB6F-CF73-4D79-B74E-E3BE64A4CF68}"/>
              </a:ext>
            </a:extLst>
          </p:cNvPr>
          <p:cNvSpPr>
            <a:spLocks noGrp="1"/>
          </p:cNvSpPr>
          <p:nvPr>
            <p:ph type="dt" sz="half" idx="10"/>
          </p:nvPr>
        </p:nvSpPr>
        <p:spPr/>
        <p:txBody>
          <a:bodyPr/>
          <a:lstStyle/>
          <a:p>
            <a:pPr>
              <a:defRPr/>
            </a:pPr>
            <a:fld id="{E1FF3729-A7A2-4A3D-9CFE-26F5824E6427}" type="datetime1">
              <a:rPr lang="ko-KR" altLang="en-US" smtClean="0"/>
              <a:pPr>
                <a:defRPr/>
              </a:pPr>
              <a:t>2022-01-14</a:t>
            </a:fld>
            <a:endParaRPr lang="en-US" altLang="ko-KR"/>
          </a:p>
        </p:txBody>
      </p:sp>
      <p:sp>
        <p:nvSpPr>
          <p:cNvPr id="4" name="Slide Number Placeholder 3">
            <a:extLst>
              <a:ext uri="{FF2B5EF4-FFF2-40B4-BE49-F238E27FC236}">
                <a16:creationId xmlns:a16="http://schemas.microsoft.com/office/drawing/2014/main" id="{037F3917-6D0E-4F4A-906C-ADB737328DDC}"/>
              </a:ext>
            </a:extLst>
          </p:cNvPr>
          <p:cNvSpPr>
            <a:spLocks noGrp="1"/>
          </p:cNvSpPr>
          <p:nvPr>
            <p:ph type="sldNum" sz="quarter" idx="12"/>
          </p:nvPr>
        </p:nvSpPr>
        <p:spPr/>
        <p:txBody>
          <a:bodyPr/>
          <a:lstStyle/>
          <a:p>
            <a:pPr>
              <a:defRPr/>
            </a:pPr>
            <a:fld id="{B83FDEA5-643D-49FE-BE5D-0EFB013E1C6D}" type="slidenum">
              <a:rPr lang="en-US" altLang="ko-KR" smtClean="0"/>
              <a:pPr>
                <a:defRPr/>
              </a:pPr>
              <a:t>10</a:t>
            </a:fld>
            <a:endParaRPr lang="en-US" altLang="ko-KR"/>
          </a:p>
        </p:txBody>
      </p:sp>
    </p:spTree>
    <p:extLst>
      <p:ext uri="{BB962C8B-B14F-4D97-AF65-F5344CB8AC3E}">
        <p14:creationId xmlns:p14="http://schemas.microsoft.com/office/powerpoint/2010/main" val="28353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24882"/>
            <a:ext cx="7772400" cy="889518"/>
          </a:xfrm>
        </p:spPr>
        <p:txBody>
          <a:bodyPr/>
          <a:lstStyle/>
          <a:p>
            <a:pPr marL="0" indent="0" algn="ctr">
              <a:buNone/>
            </a:pPr>
            <a:r>
              <a:rPr lang="en-GB" sz="4400" dirty="0">
                <a:solidFill>
                  <a:srgbClr val="7030A0"/>
                </a:solidFill>
                <a:latin typeface="Times New Roman" pitchFamily="18" charset="0"/>
                <a:cs typeface="Times New Roman" pitchFamily="18" charset="0"/>
              </a:rPr>
              <a:t>Architecture &amp; Organization </a:t>
            </a:r>
          </a:p>
        </p:txBody>
      </p:sp>
      <p:sp>
        <p:nvSpPr>
          <p:cNvPr id="15363" name="Rectangle 3"/>
          <p:cNvSpPr>
            <a:spLocks noGrp="1" noChangeArrowheads="1"/>
          </p:cNvSpPr>
          <p:nvPr>
            <p:ph sz="quarter" idx="13"/>
          </p:nvPr>
        </p:nvSpPr>
        <p:spPr>
          <a:xfrm>
            <a:off x="304800" y="1447800"/>
            <a:ext cx="11430000" cy="4419600"/>
          </a:xfrm>
        </p:spPr>
        <p:txBody>
          <a:bodyPr>
            <a:normAutofit/>
          </a:bodyPr>
          <a:lstStyle/>
          <a:p>
            <a:pPr marL="45720" indent="0" algn="just">
              <a:buNone/>
            </a:pPr>
            <a:r>
              <a:rPr lang="en-GB" sz="3200" dirty="0">
                <a:solidFill>
                  <a:srgbClr val="002060"/>
                </a:solidFill>
                <a:latin typeface="Times New Roman" pitchFamily="18" charset="0"/>
                <a:cs typeface="Times New Roman" pitchFamily="18" charset="0"/>
              </a:rPr>
              <a:t>Architecture is those attributes visible to the programmer</a:t>
            </a:r>
          </a:p>
          <a:p>
            <a:pPr marL="365760" lvl="1" indent="0" algn="just">
              <a:buNone/>
            </a:pPr>
            <a:r>
              <a:rPr lang="en-GB" sz="2800" dirty="0">
                <a:solidFill>
                  <a:srgbClr val="002060"/>
                </a:solidFill>
                <a:latin typeface="Times New Roman" pitchFamily="18" charset="0"/>
                <a:cs typeface="Times New Roman" pitchFamily="18" charset="0"/>
              </a:rPr>
              <a:t>Instruction set, number of bits used for data representation, I/O mechanisms, addressing techniques.</a:t>
            </a:r>
          </a:p>
          <a:p>
            <a:pPr marL="365760" lvl="1" indent="0" algn="just">
              <a:buNone/>
            </a:pPr>
            <a:r>
              <a:rPr lang="en-GB" sz="2800" dirty="0">
                <a:solidFill>
                  <a:srgbClr val="002060"/>
                </a:solidFill>
                <a:latin typeface="Times New Roman" pitchFamily="18" charset="0"/>
                <a:cs typeface="Times New Roman" pitchFamily="18" charset="0"/>
              </a:rPr>
              <a:t>e.g. Is there a multiply instruction?</a:t>
            </a:r>
          </a:p>
          <a:p>
            <a:pPr marL="365760" lvl="1" indent="0" algn="just">
              <a:buNone/>
            </a:pPr>
            <a:endParaRPr lang="en-GB" sz="2800" dirty="0">
              <a:solidFill>
                <a:srgbClr val="002060"/>
              </a:solidFill>
              <a:latin typeface="Times New Roman" pitchFamily="18" charset="0"/>
              <a:cs typeface="Times New Roman" pitchFamily="18" charset="0"/>
            </a:endParaRPr>
          </a:p>
          <a:p>
            <a:pPr marL="45720" indent="0" algn="just">
              <a:buNone/>
            </a:pPr>
            <a:r>
              <a:rPr lang="en-GB" sz="3200" dirty="0">
                <a:solidFill>
                  <a:srgbClr val="002060"/>
                </a:solidFill>
                <a:latin typeface="Times New Roman" pitchFamily="18" charset="0"/>
                <a:cs typeface="Times New Roman" pitchFamily="18" charset="0"/>
              </a:rPr>
              <a:t>Organization is how features are implemented</a:t>
            </a:r>
          </a:p>
          <a:p>
            <a:pPr marL="365760" lvl="1" indent="0" algn="just">
              <a:buNone/>
            </a:pPr>
            <a:r>
              <a:rPr lang="en-GB" sz="2800" dirty="0">
                <a:solidFill>
                  <a:srgbClr val="002060"/>
                </a:solidFill>
                <a:latin typeface="Times New Roman" pitchFamily="18" charset="0"/>
                <a:cs typeface="Times New Roman" pitchFamily="18" charset="0"/>
              </a:rPr>
              <a:t>Control signals, interfaces, memory technology.</a:t>
            </a:r>
          </a:p>
          <a:p>
            <a:pPr marL="365760" lvl="1" indent="0" algn="just">
              <a:buNone/>
            </a:pPr>
            <a:r>
              <a:rPr lang="en-GB" sz="2800" dirty="0">
                <a:solidFill>
                  <a:srgbClr val="002060"/>
                </a:solidFill>
                <a:latin typeface="Times New Roman" pitchFamily="18" charset="0"/>
                <a:cs typeface="Times New Roman" pitchFamily="18" charset="0"/>
              </a:rPr>
              <a:t>e.g. Is there a hardware multiply unit or is it done by repeated addition?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spect="1" noChangeArrowheads="1"/>
          </p:cNvSpPr>
          <p:nvPr>
            <p:ph sz="quarter" idx="13"/>
          </p:nvPr>
        </p:nvSpPr>
        <p:spPr>
          <a:xfrm>
            <a:off x="457200" y="1371600"/>
            <a:ext cx="11430000" cy="5105400"/>
          </a:xfrm>
        </p:spPr>
        <p:txBody>
          <a:bodyPr>
            <a:normAutofit/>
          </a:bodyPr>
          <a:lstStyle/>
          <a:p>
            <a:pPr marL="45720" indent="0" algn="just">
              <a:buNone/>
            </a:pPr>
            <a:r>
              <a:rPr lang="en-US" altLang="ko-KR" sz="3200" dirty="0">
                <a:solidFill>
                  <a:srgbClr val="002060"/>
                </a:solidFill>
                <a:latin typeface="Times New Roman" pitchFamily="18" charset="0"/>
                <a:cs typeface="Times New Roman" pitchFamily="18" charset="0"/>
              </a:rPr>
              <a:t>Throughout history humans have relied mainly on their brains to perform calculation.  </a:t>
            </a:r>
          </a:p>
          <a:p>
            <a:pPr marL="45720" indent="0" algn="just">
              <a:buNone/>
            </a:pPr>
            <a:endParaRPr lang="en-US" altLang="ko-KR" sz="500" dirty="0">
              <a:solidFill>
                <a:srgbClr val="002060"/>
              </a:solidFill>
              <a:latin typeface="Times New Roman" pitchFamily="18" charset="0"/>
              <a:cs typeface="Times New Roman" pitchFamily="18" charset="0"/>
            </a:endParaRPr>
          </a:p>
          <a:p>
            <a:pPr marL="45720" indent="0" algn="just">
              <a:buNone/>
            </a:pPr>
            <a:r>
              <a:rPr lang="en-US" altLang="ko-KR" sz="3200" dirty="0">
                <a:solidFill>
                  <a:srgbClr val="002060"/>
                </a:solidFill>
                <a:latin typeface="Times New Roman" pitchFamily="18" charset="0"/>
                <a:cs typeface="Times New Roman" pitchFamily="18" charset="0"/>
              </a:rPr>
              <a:t>The earliest peoples used their fingers, pebbles (stone), or tally sticks for counting purposes. </a:t>
            </a:r>
          </a:p>
          <a:p>
            <a:pPr marL="45720" indent="0" algn="just">
              <a:buNone/>
            </a:pPr>
            <a:endParaRPr lang="en-US" altLang="ko-KR" sz="1400" dirty="0">
              <a:solidFill>
                <a:srgbClr val="002060"/>
              </a:solidFill>
              <a:latin typeface="Times New Roman" pitchFamily="18" charset="0"/>
              <a:cs typeface="Times New Roman" pitchFamily="18" charset="0"/>
            </a:endParaRPr>
          </a:p>
          <a:p>
            <a:pPr marL="45720" indent="0" algn="just">
              <a:buNone/>
            </a:pPr>
            <a:r>
              <a:rPr lang="en-US" altLang="ko-KR" sz="3200" dirty="0">
                <a:solidFill>
                  <a:srgbClr val="002060"/>
                </a:solidFill>
                <a:latin typeface="Times New Roman" pitchFamily="18" charset="0"/>
                <a:cs typeface="Times New Roman" pitchFamily="18" charset="0"/>
              </a:rPr>
              <a:t>The early computational aids that were widely used until quite recently are:</a:t>
            </a:r>
          </a:p>
          <a:p>
            <a:pPr algn="just" eaLnBrk="1" hangingPunct="1">
              <a:buFontTx/>
              <a:buNone/>
            </a:pPr>
            <a:r>
              <a:rPr lang="en-US" altLang="ko-KR" sz="3600" dirty="0">
                <a:solidFill>
                  <a:srgbClr val="002060"/>
                </a:solidFill>
                <a:latin typeface="Times New Roman" pitchFamily="18" charset="0"/>
                <a:cs typeface="Times New Roman" pitchFamily="18" charset="0"/>
              </a:rPr>
              <a:t>			</a:t>
            </a:r>
            <a:r>
              <a:rPr lang="en-US" altLang="ko-KR" sz="2800" dirty="0">
                <a:solidFill>
                  <a:srgbClr val="002060"/>
                </a:solidFill>
                <a:latin typeface="Times New Roman" pitchFamily="18" charset="0"/>
                <a:cs typeface="Times New Roman" pitchFamily="18" charset="0"/>
              </a:rPr>
              <a:t>-  The abacus </a:t>
            </a:r>
          </a:p>
          <a:p>
            <a:pPr algn="just" eaLnBrk="1" hangingPunct="1">
              <a:buFontTx/>
              <a:buNone/>
            </a:pPr>
            <a:r>
              <a:rPr lang="en-US" altLang="ko-KR" sz="2800" dirty="0">
                <a:solidFill>
                  <a:srgbClr val="002060"/>
                </a:solidFill>
                <a:latin typeface="Times New Roman" pitchFamily="18" charset="0"/>
                <a:cs typeface="Times New Roman" pitchFamily="18" charset="0"/>
              </a:rPr>
              <a:t>			-  And slide rule.</a:t>
            </a:r>
          </a:p>
          <a:p>
            <a:pPr algn="just" eaLnBrk="1" hangingPunct="1">
              <a:buFontTx/>
              <a:buNone/>
            </a:pPr>
            <a:endParaRPr lang="en-US" altLang="ko-KR" sz="3200" dirty="0">
              <a:solidFill>
                <a:srgbClr val="002060"/>
              </a:solidFill>
              <a:latin typeface="Times New Roman" pitchFamily="18" charset="0"/>
              <a:cs typeface="Times New Roman" pitchFamily="18" charset="0"/>
            </a:endParaRPr>
          </a:p>
        </p:txBody>
      </p:sp>
      <p:sp>
        <p:nvSpPr>
          <p:cNvPr id="7" name="Rectangle 2"/>
          <p:cNvSpPr txBox="1">
            <a:spLocks noChangeArrowheads="1"/>
          </p:cNvSpPr>
          <p:nvPr/>
        </p:nvSpPr>
        <p:spPr>
          <a:xfrm>
            <a:off x="2133600" y="0"/>
            <a:ext cx="7772400" cy="9144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US" altLang="ko-KR" sz="4400" b="0" dirty="0">
                <a:ln w="0"/>
                <a:solidFill>
                  <a:srgbClr val="7030A0"/>
                </a:solidFill>
                <a:effectLst>
                  <a:outerShdw blurRad="38100" dist="19050" dir="2700000" algn="tl" rotWithShape="0">
                    <a:schemeClr val="dk1">
                      <a:alpha val="40000"/>
                    </a:schemeClr>
                  </a:outerShdw>
                </a:effectLst>
                <a:latin typeface="Times New Roman" pitchFamily="18" charset="0"/>
                <a:cs typeface="Times New Roman" pitchFamily="18" charset="0"/>
              </a:rPr>
              <a:t>The Nature of Computing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sz="quarter" idx="13"/>
          </p:nvPr>
        </p:nvSpPr>
        <p:spPr>
          <a:xfrm>
            <a:off x="381000" y="1066800"/>
            <a:ext cx="11353800" cy="5562600"/>
          </a:xfrm>
        </p:spPr>
        <p:txBody>
          <a:bodyPr>
            <a:normAutofit fontScale="92500" lnSpcReduction="20000"/>
          </a:bodyPr>
          <a:lstStyle/>
          <a:p>
            <a:pPr algn="just">
              <a:lnSpc>
                <a:spcPct val="110000"/>
              </a:lnSpc>
            </a:pPr>
            <a:r>
              <a:rPr lang="en-US" altLang="ko-KR" sz="3000" dirty="0">
                <a:solidFill>
                  <a:srgbClr val="002060"/>
                </a:solidFill>
                <a:latin typeface="Times New Roman" pitchFamily="18" charset="0"/>
                <a:cs typeface="Times New Roman" pitchFamily="18" charset="0"/>
              </a:rPr>
              <a:t>An abacus is a mechanical device used to aid an individual in performing mathematical calculations. </a:t>
            </a:r>
          </a:p>
          <a:p>
            <a:pPr algn="just">
              <a:lnSpc>
                <a:spcPct val="110000"/>
              </a:lnSpc>
            </a:pPr>
            <a:r>
              <a:rPr lang="en-US" altLang="ko-KR" sz="3000" dirty="0">
                <a:solidFill>
                  <a:srgbClr val="002060"/>
                </a:solidFill>
                <a:latin typeface="Times New Roman" pitchFamily="18" charset="0"/>
                <a:cs typeface="Times New Roman" pitchFamily="18" charset="0"/>
              </a:rPr>
              <a:t>The use of the word abacus dates back to before 1387 when a Middle English work borrowed the word from Latin to describe a sandboard abacus. </a:t>
            </a:r>
          </a:p>
          <a:p>
            <a:pPr marL="45720" indent="0" algn="just">
              <a:lnSpc>
                <a:spcPct val="110000"/>
              </a:lnSpc>
              <a:buNone/>
            </a:pPr>
            <a:endParaRPr lang="en-US" altLang="ko-KR" sz="2800" dirty="0">
              <a:solidFill>
                <a:srgbClr val="002060"/>
              </a:solidFill>
              <a:latin typeface="Times New Roman" pitchFamily="18" charset="0"/>
              <a:cs typeface="Times New Roman" pitchFamily="18" charset="0"/>
            </a:endParaRPr>
          </a:p>
          <a:p>
            <a:pPr marL="45720" indent="0" algn="just">
              <a:lnSpc>
                <a:spcPct val="110000"/>
              </a:lnSpc>
              <a:buNone/>
            </a:pPr>
            <a:endParaRPr lang="en-US" altLang="ko-KR" sz="2800" dirty="0">
              <a:solidFill>
                <a:srgbClr val="002060"/>
              </a:solidFill>
              <a:latin typeface="Times New Roman" pitchFamily="18" charset="0"/>
              <a:cs typeface="Times New Roman" pitchFamily="18" charset="0"/>
            </a:endParaRPr>
          </a:p>
          <a:p>
            <a:pPr marL="45720" indent="0" algn="just">
              <a:lnSpc>
                <a:spcPct val="110000"/>
              </a:lnSpc>
              <a:buNone/>
            </a:pPr>
            <a:endParaRPr lang="en-US" altLang="ko-KR" sz="2800" dirty="0">
              <a:solidFill>
                <a:srgbClr val="002060"/>
              </a:solidFill>
              <a:latin typeface="Times New Roman" pitchFamily="18" charset="0"/>
              <a:cs typeface="Times New Roman" pitchFamily="18" charset="0"/>
            </a:endParaRPr>
          </a:p>
          <a:p>
            <a:pPr marL="45720" indent="0" algn="just">
              <a:lnSpc>
                <a:spcPct val="110000"/>
              </a:lnSpc>
              <a:buNone/>
            </a:pPr>
            <a:endParaRPr lang="en-US" altLang="ko-KR" sz="2800" dirty="0">
              <a:solidFill>
                <a:srgbClr val="002060"/>
              </a:solidFill>
              <a:latin typeface="Times New Roman" pitchFamily="18" charset="0"/>
              <a:cs typeface="Times New Roman" pitchFamily="18" charset="0"/>
            </a:endParaRPr>
          </a:p>
          <a:p>
            <a:pPr marL="45720" indent="0" algn="just">
              <a:lnSpc>
                <a:spcPct val="110000"/>
              </a:lnSpc>
              <a:buNone/>
            </a:pPr>
            <a:endParaRPr lang="en-US" altLang="ko-KR" sz="2800" dirty="0">
              <a:solidFill>
                <a:srgbClr val="002060"/>
              </a:solidFill>
              <a:latin typeface="Times New Roman" pitchFamily="18" charset="0"/>
              <a:cs typeface="Times New Roman" pitchFamily="18" charset="0"/>
            </a:endParaRPr>
          </a:p>
          <a:p>
            <a:pPr marL="45720" indent="0" algn="just">
              <a:lnSpc>
                <a:spcPct val="110000"/>
              </a:lnSpc>
              <a:buNone/>
            </a:pPr>
            <a:endParaRPr lang="en-US" altLang="ko-KR" sz="2800" dirty="0">
              <a:solidFill>
                <a:srgbClr val="002060"/>
              </a:solidFill>
              <a:latin typeface="Times New Roman" pitchFamily="18" charset="0"/>
              <a:cs typeface="Times New Roman" pitchFamily="18" charset="0"/>
            </a:endParaRPr>
          </a:p>
          <a:p>
            <a:pPr marL="45720" indent="0" algn="ctr">
              <a:lnSpc>
                <a:spcPct val="110000"/>
              </a:lnSpc>
              <a:buNone/>
            </a:pPr>
            <a:r>
              <a:rPr lang="en-US" altLang="ko-KR" sz="2800" dirty="0">
                <a:solidFill>
                  <a:srgbClr val="002060"/>
                </a:solidFill>
                <a:latin typeface="Times New Roman" pitchFamily="18" charset="0"/>
                <a:cs typeface="Times New Roman" pitchFamily="18" charset="0"/>
              </a:rPr>
              <a:t>Fig: Abacus</a:t>
            </a:r>
          </a:p>
          <a:p>
            <a:pPr marL="45720" indent="0" algn="just">
              <a:lnSpc>
                <a:spcPct val="110000"/>
              </a:lnSpc>
              <a:buNone/>
            </a:pPr>
            <a:endParaRPr lang="en-US" altLang="ko-KR" sz="3200" dirty="0">
              <a:solidFill>
                <a:srgbClr val="002060"/>
              </a:solidFill>
              <a:latin typeface="Times New Roman" panose="02020603050405020304" pitchFamily="18" charset="0"/>
              <a:cs typeface="Times New Roman"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9093" y="3048000"/>
            <a:ext cx="7592400" cy="2743200"/>
          </a:xfrm>
          <a:prstGeom prst="rect">
            <a:avLst/>
          </a:prstGeom>
        </p:spPr>
      </p:pic>
      <p:sp>
        <p:nvSpPr>
          <p:cNvPr id="5" name="Rectangle 2">
            <a:extLst>
              <a:ext uri="{FF2B5EF4-FFF2-40B4-BE49-F238E27FC236}">
                <a16:creationId xmlns:a16="http://schemas.microsoft.com/office/drawing/2014/main" id="{E904DA87-0A72-4ABB-9651-BA650B14D9A9}"/>
              </a:ext>
            </a:extLst>
          </p:cNvPr>
          <p:cNvSpPr txBox="1">
            <a:spLocks noChangeArrowheads="1"/>
          </p:cNvSpPr>
          <p:nvPr/>
        </p:nvSpPr>
        <p:spPr>
          <a:xfrm>
            <a:off x="2133600" y="0"/>
            <a:ext cx="7772400" cy="9144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US" altLang="ko-KR" sz="4400" b="0" dirty="0">
                <a:ln w="0"/>
                <a:solidFill>
                  <a:srgbClr val="7030A0"/>
                </a:solidFill>
                <a:effectLst>
                  <a:outerShdw blurRad="38100" dist="19050" dir="2700000" algn="tl" rotWithShape="0">
                    <a:schemeClr val="dk1">
                      <a:alpha val="40000"/>
                    </a:schemeClr>
                  </a:outerShdw>
                </a:effectLst>
                <a:latin typeface="Times New Roman" pitchFamily="18" charset="0"/>
                <a:cs typeface="Times New Roman" pitchFamily="18" charset="0"/>
              </a:rPr>
              <a:t>The Nature of Computing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sz="quarter" idx="13"/>
          </p:nvPr>
        </p:nvSpPr>
        <p:spPr>
          <a:xfrm>
            <a:off x="457200" y="914400"/>
            <a:ext cx="11353800" cy="5791200"/>
          </a:xfrm>
        </p:spPr>
        <p:txBody>
          <a:bodyPr>
            <a:normAutofit/>
          </a:bodyPr>
          <a:lstStyle/>
          <a:p>
            <a:pPr algn="just" eaLnBrk="1" hangingPunct="1">
              <a:lnSpc>
                <a:spcPct val="90000"/>
              </a:lnSpc>
              <a:buFontTx/>
              <a:buNone/>
            </a:pPr>
            <a:r>
              <a:rPr lang="en-US" altLang="ko-KR" sz="3200" b="1" dirty="0">
                <a:solidFill>
                  <a:srgbClr val="002060"/>
                </a:solidFill>
                <a:latin typeface="Times New Roman" pitchFamily="18" charset="0"/>
                <a:cs typeface="Times New Roman" pitchFamily="18" charset="0"/>
              </a:rPr>
              <a:t>Slide rule</a:t>
            </a:r>
          </a:p>
          <a:p>
            <a:pPr marL="45720" indent="0" algn="just">
              <a:lnSpc>
                <a:spcPct val="100000"/>
              </a:lnSpc>
              <a:buNone/>
            </a:pPr>
            <a:r>
              <a:rPr lang="en-US" altLang="ko-KR" dirty="0">
                <a:solidFill>
                  <a:srgbClr val="002060"/>
                </a:solidFill>
                <a:latin typeface="Times New Roman" pitchFamily="18" charset="0"/>
                <a:cs typeface="Times New Roman" pitchFamily="18" charset="0"/>
              </a:rPr>
              <a:t>The slide rule, on the other hand, represents numbers by lengths marked on ruler like scales that can be moved relative to one another. By adding a length a on a fixed scale to a length b on a second, sliding scale, their combined length c = a + b can be read off the fixed scale. The slide rule’s main scales are logarithmic so that the process of adding two lengths on these scales effectively multiplies two numbers. It has been  in used till 1972. </a:t>
            </a:r>
          </a:p>
          <a:p>
            <a:pPr marL="45720" indent="0" algn="just">
              <a:buNone/>
            </a:pPr>
            <a:endParaRPr lang="en-US" altLang="ko-KR" sz="2800" dirty="0">
              <a:solidFill>
                <a:srgbClr val="00206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495800"/>
            <a:ext cx="5962650" cy="2028712"/>
          </a:xfrm>
          <a:prstGeom prst="rect">
            <a:avLst/>
          </a:prstGeom>
        </p:spPr>
      </p:pic>
      <p:sp>
        <p:nvSpPr>
          <p:cNvPr id="5" name="Rectangle 2">
            <a:extLst>
              <a:ext uri="{FF2B5EF4-FFF2-40B4-BE49-F238E27FC236}">
                <a16:creationId xmlns:a16="http://schemas.microsoft.com/office/drawing/2014/main" id="{820C8FE4-A05B-4028-845B-6E595A58CE9D}"/>
              </a:ext>
            </a:extLst>
          </p:cNvPr>
          <p:cNvSpPr txBox="1">
            <a:spLocks noChangeArrowheads="1"/>
          </p:cNvSpPr>
          <p:nvPr/>
        </p:nvSpPr>
        <p:spPr>
          <a:xfrm>
            <a:off x="2133600" y="0"/>
            <a:ext cx="7772400" cy="9144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US" altLang="ko-KR" sz="4400" b="0" dirty="0">
                <a:ln w="0"/>
                <a:solidFill>
                  <a:srgbClr val="7030A0"/>
                </a:solidFill>
                <a:effectLst>
                  <a:outerShdw blurRad="38100" dist="19050" dir="2700000" algn="tl" rotWithShape="0">
                    <a:schemeClr val="dk1">
                      <a:alpha val="40000"/>
                    </a:schemeClr>
                  </a:outerShdw>
                </a:effectLst>
                <a:latin typeface="Times New Roman" pitchFamily="18" charset="0"/>
                <a:cs typeface="Times New Roman" pitchFamily="18" charset="0"/>
              </a:rPr>
              <a:t>The Nature of Computing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828800" y="0"/>
            <a:ext cx="8534400" cy="914400"/>
          </a:xfrm>
        </p:spPr>
        <p:txBody>
          <a:bodyPr>
            <a:normAutofit/>
          </a:bodyPr>
          <a:lstStyle/>
          <a:p>
            <a:pPr marL="0" indent="0" algn="ctr">
              <a:buNone/>
            </a:pPr>
            <a:r>
              <a:rPr lang="en-US" altLang="ko-KR" sz="4400" dirty="0">
                <a:solidFill>
                  <a:srgbClr val="7030A0"/>
                </a:solidFill>
                <a:latin typeface="Times New Roman" pitchFamily="18" charset="0"/>
                <a:cs typeface="Times New Roman" pitchFamily="18" charset="0"/>
              </a:rPr>
              <a:t>The Elements of Computers</a:t>
            </a:r>
          </a:p>
        </p:txBody>
      </p:sp>
      <p:sp>
        <p:nvSpPr>
          <p:cNvPr id="23557" name="Rectangle 3"/>
          <p:cNvSpPr>
            <a:spLocks noGrp="1" noChangeArrowheads="1"/>
          </p:cNvSpPr>
          <p:nvPr>
            <p:ph sz="quarter" idx="13"/>
          </p:nvPr>
        </p:nvSpPr>
        <p:spPr>
          <a:xfrm>
            <a:off x="533400" y="1066800"/>
            <a:ext cx="11353800" cy="5638800"/>
          </a:xfrm>
        </p:spPr>
        <p:txBody>
          <a:bodyPr>
            <a:normAutofit/>
          </a:bodyPr>
          <a:lstStyle/>
          <a:p>
            <a:pPr eaLnBrk="1" hangingPunct="1">
              <a:lnSpc>
                <a:spcPct val="90000"/>
              </a:lnSpc>
              <a:buFontTx/>
              <a:buNone/>
            </a:pPr>
            <a:r>
              <a:rPr lang="en-US" altLang="ko-KR" sz="3200" b="1" dirty="0">
                <a:solidFill>
                  <a:srgbClr val="002060"/>
                </a:solidFill>
                <a:latin typeface="Times New Roman" pitchFamily="18" charset="0"/>
                <a:cs typeface="Times New Roman" pitchFamily="18" charset="0"/>
              </a:rPr>
              <a:t>The brain versus the computer</a:t>
            </a:r>
          </a:p>
          <a:p>
            <a:pPr marL="45720" indent="0" algn="just">
              <a:lnSpc>
                <a:spcPct val="100000"/>
              </a:lnSpc>
              <a:buNone/>
            </a:pPr>
            <a:r>
              <a:rPr lang="en-US" altLang="ko-KR" sz="2800" dirty="0">
                <a:solidFill>
                  <a:srgbClr val="002060"/>
                </a:solidFill>
                <a:latin typeface="Times New Roman" pitchFamily="18" charset="0"/>
                <a:cs typeface="Times New Roman" pitchFamily="18" charset="0"/>
              </a:rPr>
              <a:t>Consider the actions involved in a manual calculation using pencil and paper. For an example, filling out an income tax return. The purpose of the paper is  information storage.</a:t>
            </a:r>
          </a:p>
          <a:p>
            <a:pPr algn="just" eaLnBrk="1" hangingPunct="1">
              <a:lnSpc>
                <a:spcPct val="100000"/>
              </a:lnSpc>
              <a:buFontTx/>
              <a:buNone/>
            </a:pPr>
            <a:r>
              <a:rPr lang="en-US" altLang="ko-KR" sz="2800" dirty="0">
                <a:solidFill>
                  <a:srgbClr val="002060"/>
                </a:solidFill>
                <a:latin typeface="Times New Roman" pitchFamily="18" charset="0"/>
                <a:cs typeface="Times New Roman" pitchFamily="18" charset="0"/>
              </a:rPr>
              <a:t> </a:t>
            </a:r>
          </a:p>
          <a:p>
            <a:pPr marL="45720" indent="0" algn="just">
              <a:lnSpc>
                <a:spcPct val="100000"/>
              </a:lnSpc>
              <a:buNone/>
            </a:pPr>
            <a:r>
              <a:rPr lang="en-US" altLang="ko-KR" sz="2800" dirty="0">
                <a:solidFill>
                  <a:srgbClr val="002060"/>
                </a:solidFill>
                <a:latin typeface="Times New Roman" pitchFamily="18" charset="0"/>
                <a:cs typeface="Times New Roman" pitchFamily="18" charset="0"/>
              </a:rPr>
              <a:t>The information stored can include a list of instructions – more formally called a program, algorithm, or procedure – to be followed in carrying out the calculation, as well as the numbers or data to be used.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sz="quarter" idx="13"/>
          </p:nvPr>
        </p:nvSpPr>
        <p:spPr>
          <a:xfrm>
            <a:off x="381000" y="1143000"/>
            <a:ext cx="11506200" cy="5486400"/>
          </a:xfrm>
        </p:spPr>
        <p:txBody>
          <a:bodyPr>
            <a:normAutofit/>
          </a:bodyPr>
          <a:lstStyle/>
          <a:p>
            <a:pPr eaLnBrk="1" hangingPunct="1">
              <a:lnSpc>
                <a:spcPct val="80000"/>
              </a:lnSpc>
              <a:buFontTx/>
              <a:buNone/>
            </a:pPr>
            <a:r>
              <a:rPr lang="en-US" altLang="ko-KR" sz="3200" b="1" dirty="0">
                <a:solidFill>
                  <a:srgbClr val="002060"/>
                </a:solidFill>
                <a:latin typeface="Times New Roman" pitchFamily="18" charset="0"/>
                <a:cs typeface="Times New Roman" pitchFamily="18" charset="0"/>
              </a:rPr>
              <a:t>The brain versus the computer</a:t>
            </a:r>
          </a:p>
          <a:p>
            <a:pPr marL="45720" indent="0" algn="just">
              <a:lnSpc>
                <a:spcPct val="100000"/>
              </a:lnSpc>
              <a:buNone/>
            </a:pPr>
            <a:r>
              <a:rPr lang="en-US" altLang="ko-KR" sz="2800" dirty="0">
                <a:solidFill>
                  <a:srgbClr val="002060"/>
                </a:solidFill>
                <a:latin typeface="Times New Roman" pitchFamily="18" charset="0"/>
                <a:cs typeface="Times New Roman" pitchFamily="18" charset="0"/>
              </a:rPr>
              <a:t>During the calculation intermediate results and ultimately the final results are recorded on the paper. The data processing takes place in the human brain, which serves as the (central) processor. </a:t>
            </a:r>
          </a:p>
          <a:p>
            <a:pPr algn="just" eaLnBrk="1" hangingPunct="1">
              <a:lnSpc>
                <a:spcPct val="100000"/>
              </a:lnSpc>
              <a:buFontTx/>
              <a:buNone/>
            </a:pPr>
            <a:endParaRPr lang="en-US" altLang="ko-KR" sz="2800" dirty="0">
              <a:solidFill>
                <a:srgbClr val="002060"/>
              </a:solidFill>
              <a:latin typeface="Times New Roman" pitchFamily="18" charset="0"/>
              <a:cs typeface="Times New Roman" pitchFamily="18" charset="0"/>
            </a:endParaRPr>
          </a:p>
          <a:p>
            <a:pPr marL="45720" indent="0" algn="just">
              <a:lnSpc>
                <a:spcPct val="100000"/>
              </a:lnSpc>
              <a:buNone/>
            </a:pPr>
            <a:r>
              <a:rPr lang="en-US" altLang="ko-KR" sz="2800" dirty="0">
                <a:solidFill>
                  <a:srgbClr val="002060"/>
                </a:solidFill>
                <a:latin typeface="Times New Roman" pitchFamily="18" charset="0"/>
                <a:cs typeface="Times New Roman" pitchFamily="18" charset="0"/>
              </a:rPr>
              <a:t>The brain performs two distinct functions: a control function that interprets the instructions and ensures that they are performed in the proper sequence and an executive function that performs specific steps such as addition, subtraction, multiplication and division. A pocket calculator often serves as an aid to the brain.   </a:t>
            </a:r>
          </a:p>
          <a:p>
            <a:pPr eaLnBrk="1" hangingPunct="1">
              <a:lnSpc>
                <a:spcPct val="80000"/>
              </a:lnSpc>
              <a:buFontTx/>
              <a:buNone/>
            </a:pPr>
            <a:endParaRPr lang="en-US" altLang="ko-KR" sz="2800" dirty="0"/>
          </a:p>
          <a:p>
            <a:pPr eaLnBrk="1" hangingPunct="1">
              <a:lnSpc>
                <a:spcPct val="80000"/>
              </a:lnSpc>
            </a:pPr>
            <a:endParaRPr lang="en-US" altLang="ko-KR" sz="2800" dirty="0"/>
          </a:p>
        </p:txBody>
      </p:sp>
      <p:sp>
        <p:nvSpPr>
          <p:cNvPr id="4" name="Rectangle 2">
            <a:extLst>
              <a:ext uri="{FF2B5EF4-FFF2-40B4-BE49-F238E27FC236}">
                <a16:creationId xmlns:a16="http://schemas.microsoft.com/office/drawing/2014/main" id="{2D8FE87A-A3D6-42EB-A4F1-3C7BFFE4323E}"/>
              </a:ext>
            </a:extLst>
          </p:cNvPr>
          <p:cNvSpPr>
            <a:spLocks noGrp="1" noChangeArrowheads="1"/>
          </p:cNvSpPr>
          <p:nvPr>
            <p:ph type="title"/>
          </p:nvPr>
        </p:nvSpPr>
        <p:spPr>
          <a:xfrm>
            <a:off x="1828800" y="0"/>
            <a:ext cx="8534400" cy="914400"/>
          </a:xfrm>
        </p:spPr>
        <p:txBody>
          <a:bodyPr>
            <a:normAutofit/>
          </a:bodyPr>
          <a:lstStyle/>
          <a:p>
            <a:pPr marL="0" indent="0" algn="ctr">
              <a:buNone/>
            </a:pPr>
            <a:r>
              <a:rPr lang="en-US" altLang="ko-KR" sz="4400" dirty="0">
                <a:solidFill>
                  <a:srgbClr val="7030A0"/>
                </a:solidFill>
                <a:latin typeface="Times New Roman" pitchFamily="18" charset="0"/>
                <a:cs typeface="Times New Roman" pitchFamily="18" charset="0"/>
              </a:rPr>
              <a:t>The Elements of Computers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sz="quarter" idx="13"/>
          </p:nvPr>
        </p:nvSpPr>
        <p:spPr>
          <a:xfrm>
            <a:off x="533400" y="1219200"/>
            <a:ext cx="11201400" cy="4800600"/>
          </a:xfrm>
        </p:spPr>
        <p:txBody>
          <a:bodyPr>
            <a:normAutofit/>
          </a:bodyPr>
          <a:lstStyle/>
          <a:p>
            <a:pPr algn="just" eaLnBrk="1" hangingPunct="1">
              <a:buFontTx/>
              <a:buNone/>
            </a:pPr>
            <a:r>
              <a:rPr lang="en-US" altLang="ko-KR" sz="3200" dirty="0">
                <a:solidFill>
                  <a:srgbClr val="002060"/>
                </a:solidFill>
                <a:latin typeface="Times New Roman" pitchFamily="18" charset="0"/>
                <a:cs typeface="Times New Roman" pitchFamily="18" charset="0"/>
              </a:rPr>
              <a:t>  A computer has several key components that roughly correspond to those just mentioned, which are:</a:t>
            </a:r>
            <a:endParaRPr lang="en-US" altLang="ko-KR" sz="2800" dirty="0">
              <a:latin typeface="Times New Roman" pitchFamily="18" charset="0"/>
              <a:cs typeface="Times New Roman" pitchFamily="18" charset="0"/>
            </a:endParaRPr>
          </a:p>
          <a:p>
            <a:pPr lvl="2" eaLnBrk="1" hangingPunct="1">
              <a:buFont typeface="Wingdings" pitchFamily="2" charset="2"/>
              <a:buChar char="Ø"/>
            </a:pPr>
            <a:r>
              <a:rPr lang="en-US" altLang="ko-KR" sz="2800" dirty="0">
                <a:solidFill>
                  <a:srgbClr val="002060"/>
                </a:solidFill>
                <a:latin typeface="Times New Roman" pitchFamily="18" charset="0"/>
                <a:cs typeface="Times New Roman" pitchFamily="18" charset="0"/>
              </a:rPr>
              <a:t>Main Memory</a:t>
            </a:r>
          </a:p>
          <a:p>
            <a:pPr lvl="2" eaLnBrk="1" hangingPunct="1">
              <a:buFont typeface="Wingdings" pitchFamily="2" charset="2"/>
              <a:buChar char="Ø"/>
            </a:pPr>
            <a:r>
              <a:rPr lang="en-US" altLang="ko-KR" sz="2800" dirty="0">
                <a:solidFill>
                  <a:srgbClr val="002060"/>
                </a:solidFill>
                <a:latin typeface="Times New Roman" pitchFamily="18" charset="0"/>
                <a:cs typeface="Times New Roman" pitchFamily="18" charset="0"/>
              </a:rPr>
              <a:t>CPU</a:t>
            </a:r>
          </a:p>
          <a:p>
            <a:pPr lvl="2" eaLnBrk="1" hangingPunct="1">
              <a:buFont typeface="Wingdings" pitchFamily="2" charset="2"/>
              <a:buChar char="Ø"/>
            </a:pPr>
            <a:r>
              <a:rPr lang="en-US" altLang="ko-KR" sz="2800" dirty="0">
                <a:solidFill>
                  <a:srgbClr val="002060"/>
                </a:solidFill>
                <a:latin typeface="Times New Roman" pitchFamily="18" charset="0"/>
                <a:cs typeface="Times New Roman" pitchFamily="18" charset="0"/>
              </a:rPr>
              <a:t>PCU</a:t>
            </a:r>
          </a:p>
          <a:p>
            <a:pPr lvl="2" eaLnBrk="1" hangingPunct="1">
              <a:buFont typeface="Wingdings" pitchFamily="2" charset="2"/>
              <a:buChar char="Ø"/>
            </a:pPr>
            <a:r>
              <a:rPr lang="en-US" altLang="ko-KR" sz="2800" dirty="0">
                <a:solidFill>
                  <a:srgbClr val="002060"/>
                </a:solidFill>
                <a:latin typeface="Times New Roman" pitchFamily="18" charset="0"/>
                <a:cs typeface="Times New Roman" pitchFamily="18" charset="0"/>
              </a:rPr>
              <a:t>ALU</a:t>
            </a:r>
          </a:p>
          <a:p>
            <a:pPr lvl="2" eaLnBrk="1" hangingPunct="1">
              <a:buFont typeface="Wingdings" pitchFamily="2" charset="2"/>
              <a:buChar char="Ø"/>
            </a:pPr>
            <a:r>
              <a:rPr lang="en-US" altLang="ko-KR" sz="2800" dirty="0" err="1">
                <a:solidFill>
                  <a:srgbClr val="002060"/>
                </a:solidFill>
                <a:latin typeface="Times New Roman" pitchFamily="18" charset="0"/>
                <a:cs typeface="Times New Roman" pitchFamily="18" charset="0"/>
              </a:rPr>
              <a:t>Input/Output</a:t>
            </a:r>
            <a:endParaRPr lang="en-US" altLang="ko-KR" sz="2800" dirty="0">
              <a:solidFill>
                <a:srgbClr val="002060"/>
              </a:solidFill>
              <a:latin typeface="Times New Roman" pitchFamily="18" charset="0"/>
              <a:cs typeface="Times New Roman" pitchFamily="18" charset="0"/>
            </a:endParaRPr>
          </a:p>
        </p:txBody>
      </p:sp>
      <p:sp>
        <p:nvSpPr>
          <p:cNvPr id="6" name="Rectangle 2">
            <a:extLst>
              <a:ext uri="{FF2B5EF4-FFF2-40B4-BE49-F238E27FC236}">
                <a16:creationId xmlns:a16="http://schemas.microsoft.com/office/drawing/2014/main" id="{AFEE8BB4-98D6-4626-A43D-B1D544F7EBBB}"/>
              </a:ext>
            </a:extLst>
          </p:cNvPr>
          <p:cNvSpPr>
            <a:spLocks noGrp="1" noChangeArrowheads="1"/>
          </p:cNvSpPr>
          <p:nvPr>
            <p:ph type="title"/>
          </p:nvPr>
        </p:nvSpPr>
        <p:spPr>
          <a:xfrm>
            <a:off x="1828800" y="0"/>
            <a:ext cx="8534400" cy="914400"/>
          </a:xfrm>
        </p:spPr>
        <p:txBody>
          <a:bodyPr>
            <a:normAutofit/>
          </a:bodyPr>
          <a:lstStyle/>
          <a:p>
            <a:pPr marL="0" indent="0" algn="ctr">
              <a:buNone/>
            </a:pPr>
            <a:r>
              <a:rPr lang="en-US" altLang="ko-KR" sz="4400" dirty="0">
                <a:solidFill>
                  <a:srgbClr val="7030A0"/>
                </a:solidFill>
                <a:latin typeface="Times New Roman" pitchFamily="18" charset="0"/>
                <a:cs typeface="Times New Roman" pitchFamily="18" charset="0"/>
              </a:rPr>
              <a:t>The Elements of Computers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242E03CC-0014-46FE-BB55-6581690A9E59}"/>
              </a:ext>
            </a:extLst>
          </p:cNvPr>
          <p:cNvGraphicFramePr>
            <a:graphicFrameLocks noGrp="1"/>
          </p:cNvGraphicFramePr>
          <p:nvPr>
            <p:ph sz="quarter" idx="13"/>
            <p:extLst>
              <p:ext uri="{D42A27DB-BD31-4B8C-83A1-F6EECF244321}">
                <p14:modId xmlns:p14="http://schemas.microsoft.com/office/powerpoint/2010/main" val="1767145743"/>
              </p:ext>
            </p:extLst>
          </p:nvPr>
        </p:nvGraphicFramePr>
        <p:xfrm>
          <a:off x="457200" y="1219200"/>
          <a:ext cx="11277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a:extLst>
              <a:ext uri="{FF2B5EF4-FFF2-40B4-BE49-F238E27FC236}">
                <a16:creationId xmlns:a16="http://schemas.microsoft.com/office/drawing/2014/main" id="{9CEBC4E8-765B-4AA9-88F7-AB8C655085F4}"/>
              </a:ext>
            </a:extLst>
          </p:cNvPr>
          <p:cNvSpPr>
            <a:spLocks noGrp="1" noChangeArrowheads="1"/>
          </p:cNvSpPr>
          <p:nvPr>
            <p:ph type="title"/>
          </p:nvPr>
        </p:nvSpPr>
        <p:spPr>
          <a:xfrm>
            <a:off x="1828800" y="0"/>
            <a:ext cx="8534400" cy="914400"/>
          </a:xfrm>
        </p:spPr>
        <p:txBody>
          <a:bodyPr>
            <a:normAutofit/>
          </a:bodyPr>
          <a:lstStyle/>
          <a:p>
            <a:pPr marL="0" indent="0" algn="ctr">
              <a:buNone/>
            </a:pPr>
            <a:r>
              <a:rPr lang="en-US" altLang="ko-KR" sz="4400" dirty="0">
                <a:solidFill>
                  <a:srgbClr val="7030A0"/>
                </a:solidFill>
                <a:latin typeface="Times New Roman" pitchFamily="18" charset="0"/>
                <a:cs typeface="Times New Roman" pitchFamily="18" charset="0"/>
              </a:rPr>
              <a:t>The Elements of Computers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6554</TotalTime>
  <Words>607</Words>
  <Application>Microsoft Office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Georgia</vt:lpstr>
      <vt:lpstr>Times New Roman</vt:lpstr>
      <vt:lpstr>Wingdings</vt:lpstr>
      <vt:lpstr>Office Theme</vt:lpstr>
      <vt:lpstr>Lecture-1  Chapter-1 Computer Architecture and Organization-Jhon P. Hayes</vt:lpstr>
      <vt:lpstr>Architecture &amp; Organization </vt:lpstr>
      <vt:lpstr>PowerPoint Presentation</vt:lpstr>
      <vt:lpstr>PowerPoint Presentation</vt:lpstr>
      <vt:lpstr>PowerPoint Presentation</vt:lpstr>
      <vt:lpstr>The Elements of Computers</vt:lpstr>
      <vt:lpstr>The Elements of Computers</vt:lpstr>
      <vt:lpstr>The Elements of Computers</vt:lpstr>
      <vt:lpstr>The Elements of Computers</vt:lpstr>
      <vt:lpstr>That’s All Thank You</vt:lpstr>
    </vt:vector>
  </TitlesOfParts>
  <Company>POSTECH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471 (Spring 2000): Computer Design</dc:title>
  <dc:creator>Sunggu Lee</dc:creator>
  <cp:lastModifiedBy>sazzadiu@gmail.com</cp:lastModifiedBy>
  <cp:revision>1033</cp:revision>
  <cp:lastPrinted>2016-10-01T14:04:21Z</cp:lastPrinted>
  <dcterms:created xsi:type="dcterms:W3CDTF">2000-02-21T05:24:32Z</dcterms:created>
  <dcterms:modified xsi:type="dcterms:W3CDTF">2022-01-14T14:23:19Z</dcterms:modified>
</cp:coreProperties>
</file>