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0T21:03:19.362" idx="1">
    <p:pos x="3580" y="2107"/>
    <p:text>Low Capability means now it is running with constant number of product.</p:text>
    <p:extLst>
      <p:ext uri="{C676402C-5697-4E1C-873F-D02D1690AC5C}">
        <p15:threadingInfo xmlns:p15="http://schemas.microsoft.com/office/powerpoint/2012/main" timeZoneBias="-360"/>
      </p:ext>
    </p:extLst>
  </p:cm>
  <p:cm authorId="1" dt="2018-07-10T21:06:18.026" idx="2">
    <p:pos x="3580" y="2203"/>
    <p:text>if anybody want to overcome this limitation,just edit the code in  "Product_Info" Class and add an ID value for product.</p:text>
    <p:extLst>
      <p:ext uri="{C676402C-5697-4E1C-873F-D02D1690AC5C}">
        <p15:threadingInfo xmlns:p15="http://schemas.microsoft.com/office/powerpoint/2012/main" timeZoneBias="-36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10-Jul-18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10-Jul-18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10-Jul-18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10-Jul-18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10-Jul-18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D590-EE5A-4C02-978C-A0B6F0A7E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85575"/>
          </a:xfrm>
        </p:spPr>
        <p:txBody>
          <a:bodyPr>
            <a:normAutofit/>
          </a:bodyPr>
          <a:lstStyle/>
          <a:p>
            <a:pPr algn="ctr" defTabSz="457200"/>
            <a:r>
              <a:rPr lang="en-US" sz="8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Showing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1DFCE-42F5-42BC-9D52-2D0564DD1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066903"/>
            <a:ext cx="7315200" cy="15177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on 	: Object Oriented Programming</a:t>
            </a:r>
          </a:p>
          <a:p>
            <a:r>
              <a:rPr lang="en-US" dirty="0"/>
              <a:t>Language	: C++</a:t>
            </a:r>
          </a:p>
          <a:p>
            <a:r>
              <a:rPr lang="en-US" dirty="0"/>
              <a:t>Platform	: Independent (Windows/Linux/MacOS) </a:t>
            </a:r>
          </a:p>
          <a:p>
            <a:r>
              <a:rPr lang="en-US" dirty="0"/>
              <a:t>			&amp; Portable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2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CF7F-1AE9-43B1-B685-9F8BC52F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b="1" dirty="0"/>
              <a:t>Other Record(s)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AE441-D093-47F2-ACCE-240206875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2072" y="719977"/>
            <a:ext cx="3474720" cy="807720"/>
          </a:xfrm>
        </p:spPr>
        <p:txBody>
          <a:bodyPr/>
          <a:lstStyle/>
          <a:p>
            <a:r>
              <a:rPr lang="en-US" dirty="0"/>
              <a:t>All Update Record(s)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D2874-016E-4343-9EB6-4DA3CD770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94106" y="406882"/>
            <a:ext cx="3474720" cy="813171"/>
          </a:xfrm>
        </p:spPr>
        <p:txBody>
          <a:bodyPr/>
          <a:lstStyle/>
          <a:p>
            <a:r>
              <a:rPr lang="en-US" dirty="0"/>
              <a:t>All Cell Record(s)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4DB3D-56C8-4B96-93FB-4499127DD4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393344-4CEF-4DE6-B2C9-F30CCF9B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07" y="1220053"/>
            <a:ext cx="4022034" cy="4822405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DC5903B-1648-4097-99DB-06FADE79E7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94106" y="1220053"/>
            <a:ext cx="4049106" cy="21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9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36AC-7A8C-409D-9C5E-BD1B44A3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95675" cy="460118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/>
              <a:t>Limitation(s)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DBB5-45F5-4B01-98D9-3141D10C5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GUI</a:t>
            </a:r>
          </a:p>
          <a:p>
            <a:r>
              <a:rPr lang="en-US" dirty="0"/>
              <a:t>Low Capability</a:t>
            </a:r>
          </a:p>
        </p:txBody>
      </p:sp>
    </p:spTree>
    <p:extLst>
      <p:ext uri="{BB962C8B-B14F-4D97-AF65-F5344CB8AC3E}">
        <p14:creationId xmlns:p14="http://schemas.microsoft.com/office/powerpoint/2010/main" val="155718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D9C6-0E34-4613-92DC-8AE5EE45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iShop</a:t>
            </a:r>
            <a:r>
              <a:rPr lang="en-US" dirty="0"/>
              <a:t> Done by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7186E-19B3-4620-903B-56380AA87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0163C-DB2C-4A07-8AD1-96E4FC1A5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7872" y="1930936"/>
            <a:ext cx="3474720" cy="4023360"/>
          </a:xfrm>
        </p:spPr>
        <p:txBody>
          <a:bodyPr/>
          <a:lstStyle/>
          <a:p>
            <a:r>
              <a:rPr lang="en-US" dirty="0"/>
              <a:t>Name : Abdullah Al Hasib</a:t>
            </a:r>
          </a:p>
          <a:p>
            <a:r>
              <a:rPr lang="en-US" dirty="0">
                <a:latin typeface="Bell MT" panose="02020503060305020303" pitchFamily="18" charset="0"/>
              </a:rPr>
              <a:t>ID : 1105081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9F1B5-F767-4B15-8E89-77E6E0B32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79DC8-E220-42BD-AD14-DB5C53985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56832" y="1930936"/>
            <a:ext cx="4956391" cy="4023360"/>
          </a:xfrm>
        </p:spPr>
        <p:txBody>
          <a:bodyPr/>
          <a:lstStyle/>
          <a:p>
            <a:r>
              <a:rPr lang="en-US" dirty="0"/>
              <a:t>Name : Abdullah Al Mamun </a:t>
            </a:r>
            <a:r>
              <a:rPr lang="en-US" dirty="0" err="1"/>
              <a:t>Mazumder</a:t>
            </a:r>
            <a:endParaRPr lang="en-US" dirty="0"/>
          </a:p>
          <a:p>
            <a:r>
              <a:rPr lang="en-US" dirty="0">
                <a:latin typeface="Bell MT" panose="02020503060305020303" pitchFamily="18" charset="0"/>
              </a:rPr>
              <a:t>ID : 1105054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16EFB-EFDF-4320-917F-8B6CD0659B3A}"/>
              </a:ext>
            </a:extLst>
          </p:cNvPr>
          <p:cNvSpPr txBox="1"/>
          <p:nvPr/>
        </p:nvSpPr>
        <p:spPr>
          <a:xfrm>
            <a:off x="3547872" y="4366215"/>
            <a:ext cx="80653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Bell MT" panose="02020503060305020303" pitchFamily="18" charset="0"/>
              </a:rPr>
              <a:t>Student </a:t>
            </a:r>
            <a:r>
              <a:rPr lang="en-US" dirty="0">
                <a:latin typeface="Bell MT" panose="02020503060305020303" pitchFamily="18" charset="0"/>
              </a:rPr>
              <a:t>of CSE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Bangladesh Army International University of Science &amp; Technology ( BAIUST ) , </a:t>
            </a:r>
            <a:r>
              <a:rPr lang="en-US" dirty="0" err="1">
                <a:latin typeface="Bell MT" panose="02020503060305020303" pitchFamily="18" charset="0"/>
              </a:rPr>
              <a:t>Cumilla</a:t>
            </a:r>
            <a:r>
              <a:rPr lang="en-US" dirty="0">
                <a:latin typeface="Bell MT" panose="02020503060305020303" pitchFamily="18" charset="0"/>
              </a:rPr>
              <a:t> Cantonment , Comilla.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0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33CC-AFEE-4118-AF1A-0645197D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1697301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72184-93AF-4F21-9877-6857AE3C1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3429000"/>
            <a:ext cx="7315200" cy="117783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Behind the Idea : </a:t>
            </a:r>
          </a:p>
          <a:p>
            <a:r>
              <a:rPr lang="en-US" dirty="0"/>
              <a:t>Find out an efficient and useful way to run a shop using technology.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84E4C-2800-42E5-8A82-174523C255EA}"/>
              </a:ext>
            </a:extLst>
          </p:cNvPr>
          <p:cNvSpPr txBox="1"/>
          <p:nvPr/>
        </p:nvSpPr>
        <p:spPr>
          <a:xfrm>
            <a:off x="3886200" y="4781006"/>
            <a:ext cx="72969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US" dirty="0"/>
              <a:t>Build up an App to do reduce shop owner’s work,</a:t>
            </a:r>
          </a:p>
          <a:p>
            <a:r>
              <a:rPr lang="en-US" dirty="0"/>
              <a:t>We are calling it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iShop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F7DC4-43CA-4E3A-8FC8-6EF1EE5D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9807"/>
            <a:ext cx="2572109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3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33CC-AFEE-4118-AF1A-0645197D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1697301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72184-93AF-4F21-9877-6857AE3C1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3429000"/>
            <a:ext cx="7315200" cy="281504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Behind the Idea : </a:t>
            </a:r>
          </a:p>
          <a:p>
            <a:r>
              <a:rPr lang="en-US" dirty="0"/>
              <a:t>Find out an efficient and useful way to run a shop using technology.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IDEA : </a:t>
            </a:r>
          </a:p>
          <a:p>
            <a:r>
              <a:rPr lang="en-US" dirty="0"/>
              <a:t>Build up an App to do reduce shop owner’s work,</a:t>
            </a:r>
          </a:p>
          <a:p>
            <a:r>
              <a:rPr lang="en-US" dirty="0"/>
              <a:t>We are calling it </a:t>
            </a:r>
            <a:r>
              <a:rPr lang="en-US" b="1" dirty="0" err="1"/>
              <a:t>iShop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633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2CC5-A73D-4C21-AE43-875B6B4E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457200"/>
            <a:r>
              <a:rPr lang="en-US" sz="8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iShop</a:t>
            </a:r>
            <a:endParaRPr lang="en-US" sz="8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D5FD-5D23-41A8-AFD6-1B4F40470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Capable of 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Store &amp; Retrieve shopping record.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Store  &amp; Retrieve all Celling record.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Store &amp; Retrieve all update record.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Check current state of Shop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Calculate , Store &amp; </a:t>
            </a:r>
            <a:r>
              <a:rPr lang="en-US" sz="1800" b="1" dirty="0">
                <a:solidFill>
                  <a:schemeClr val="tx1"/>
                </a:solidFill>
              </a:rPr>
              <a:t>Retrieve</a:t>
            </a:r>
            <a:r>
              <a:rPr lang="en-US" dirty="0"/>
              <a:t> Other record.</a:t>
            </a:r>
          </a:p>
        </p:txBody>
      </p:sp>
    </p:spTree>
    <p:extLst>
      <p:ext uri="{BB962C8B-B14F-4D97-AF65-F5344CB8AC3E}">
        <p14:creationId xmlns:p14="http://schemas.microsoft.com/office/powerpoint/2010/main" val="148200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2C545B-4AC8-456F-B7EF-A9C44D7F682B}"/>
              </a:ext>
            </a:extLst>
          </p:cNvPr>
          <p:cNvSpPr/>
          <p:nvPr/>
        </p:nvSpPr>
        <p:spPr>
          <a:xfrm>
            <a:off x="400594" y="609600"/>
            <a:ext cx="11486602" cy="557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04176-FE56-43ED-8039-00640715365E}"/>
              </a:ext>
            </a:extLst>
          </p:cNvPr>
          <p:cNvSpPr txBox="1"/>
          <p:nvPr/>
        </p:nvSpPr>
        <p:spPr>
          <a:xfrm>
            <a:off x="2429691" y="766354"/>
            <a:ext cx="667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iShop</a:t>
            </a:r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A00B75-A605-49F0-B964-6E314B802A40}"/>
              </a:ext>
            </a:extLst>
          </p:cNvPr>
          <p:cNvCxnSpPr>
            <a:cxnSpLocks/>
          </p:cNvCxnSpPr>
          <p:nvPr/>
        </p:nvCxnSpPr>
        <p:spPr>
          <a:xfrm>
            <a:off x="957878" y="1184364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CDFE3F-CBBB-44A3-8A9F-15C821EBF6C5}"/>
              </a:ext>
            </a:extLst>
          </p:cNvPr>
          <p:cNvCxnSpPr/>
          <p:nvPr/>
        </p:nvCxnSpPr>
        <p:spPr>
          <a:xfrm>
            <a:off x="2721409" y="1184364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31ACBD-23C4-4F43-B398-5B092ACF24AC}"/>
              </a:ext>
            </a:extLst>
          </p:cNvPr>
          <p:cNvCxnSpPr/>
          <p:nvPr/>
        </p:nvCxnSpPr>
        <p:spPr>
          <a:xfrm>
            <a:off x="4402185" y="1144395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6A9B00-3528-4FDD-8798-9C6D74A1482E}"/>
              </a:ext>
            </a:extLst>
          </p:cNvPr>
          <p:cNvCxnSpPr/>
          <p:nvPr/>
        </p:nvCxnSpPr>
        <p:spPr>
          <a:xfrm>
            <a:off x="6096000" y="1166949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CB2CFA-5B58-4B5C-AF2F-FBFE99762793}"/>
              </a:ext>
            </a:extLst>
          </p:cNvPr>
          <p:cNvCxnSpPr/>
          <p:nvPr/>
        </p:nvCxnSpPr>
        <p:spPr>
          <a:xfrm>
            <a:off x="7816022" y="1162594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52E514-0E64-4EE3-9C48-621855B64528}"/>
              </a:ext>
            </a:extLst>
          </p:cNvPr>
          <p:cNvCxnSpPr/>
          <p:nvPr/>
        </p:nvCxnSpPr>
        <p:spPr>
          <a:xfrm>
            <a:off x="9591757" y="1162594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1804E9-87A2-4E74-937A-0C6C4D1B3182}"/>
              </a:ext>
            </a:extLst>
          </p:cNvPr>
          <p:cNvCxnSpPr/>
          <p:nvPr/>
        </p:nvCxnSpPr>
        <p:spPr>
          <a:xfrm>
            <a:off x="11382121" y="1118270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948946-88C9-4D9B-AFA0-AA53F3F4A236}"/>
              </a:ext>
            </a:extLst>
          </p:cNvPr>
          <p:cNvSpPr/>
          <p:nvPr/>
        </p:nvSpPr>
        <p:spPr>
          <a:xfrm>
            <a:off x="269915" y="1458686"/>
            <a:ext cx="1375947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ED58AB-9DB3-44A3-A674-775CE0FA5008}"/>
              </a:ext>
            </a:extLst>
          </p:cNvPr>
          <p:cNvSpPr/>
          <p:nvPr/>
        </p:nvSpPr>
        <p:spPr>
          <a:xfrm>
            <a:off x="2033436" y="1476102"/>
            <a:ext cx="1375947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7DE6EA-49DB-42DD-B0F6-F9DE435CB013}"/>
              </a:ext>
            </a:extLst>
          </p:cNvPr>
          <p:cNvSpPr/>
          <p:nvPr/>
        </p:nvSpPr>
        <p:spPr>
          <a:xfrm>
            <a:off x="3788224" y="1458686"/>
            <a:ext cx="1375947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19EDA2-D29A-4783-AE01-BB2C43182807}"/>
              </a:ext>
            </a:extLst>
          </p:cNvPr>
          <p:cNvSpPr/>
          <p:nvPr/>
        </p:nvSpPr>
        <p:spPr>
          <a:xfrm>
            <a:off x="5477742" y="1458686"/>
            <a:ext cx="1375947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info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CC4795-84D9-4E75-B662-5F06150A8AA3}"/>
              </a:ext>
            </a:extLst>
          </p:cNvPr>
          <p:cNvSpPr/>
          <p:nvPr/>
        </p:nvSpPr>
        <p:spPr>
          <a:xfrm>
            <a:off x="7162814" y="1458686"/>
            <a:ext cx="1375947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Info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B83715-0C26-4A74-A34A-DEEA5599526C}"/>
              </a:ext>
            </a:extLst>
          </p:cNvPr>
          <p:cNvSpPr/>
          <p:nvPr/>
        </p:nvSpPr>
        <p:spPr>
          <a:xfrm>
            <a:off x="8903784" y="1468178"/>
            <a:ext cx="1375947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Transection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75E037-03CF-41DC-8FBE-337810550C19}"/>
              </a:ext>
            </a:extLst>
          </p:cNvPr>
          <p:cNvSpPr/>
          <p:nvPr/>
        </p:nvSpPr>
        <p:spPr>
          <a:xfrm>
            <a:off x="10698493" y="1445623"/>
            <a:ext cx="1375947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 Program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7C6039E-FC87-493B-A126-6651E59473F5}"/>
              </a:ext>
            </a:extLst>
          </p:cNvPr>
          <p:cNvSpPr/>
          <p:nvPr/>
        </p:nvSpPr>
        <p:spPr>
          <a:xfrm>
            <a:off x="269916" y="3540037"/>
            <a:ext cx="3139468" cy="483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Celling Mechanism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81D25AF-CC81-4248-875E-50DF89E61260}"/>
              </a:ext>
            </a:extLst>
          </p:cNvPr>
          <p:cNvSpPr/>
          <p:nvPr/>
        </p:nvSpPr>
        <p:spPr>
          <a:xfrm>
            <a:off x="4093028" y="3228702"/>
            <a:ext cx="5525591" cy="435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-&gt; Update Info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9622C79-532B-4A9B-A053-F085FC13A311}"/>
              </a:ext>
            </a:extLst>
          </p:cNvPr>
          <p:cNvSpPr/>
          <p:nvPr/>
        </p:nvSpPr>
        <p:spPr>
          <a:xfrm>
            <a:off x="4136570" y="3936280"/>
            <a:ext cx="505099" cy="437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B85EEC9-6A6F-44EE-AAAA-5CA05D14C7BA}"/>
              </a:ext>
            </a:extLst>
          </p:cNvPr>
          <p:cNvSpPr/>
          <p:nvPr/>
        </p:nvSpPr>
        <p:spPr>
          <a:xfrm>
            <a:off x="4868099" y="3931048"/>
            <a:ext cx="557347" cy="437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3ED4EBA-22D7-4D54-A71F-4BE90A021CA9}"/>
              </a:ext>
            </a:extLst>
          </p:cNvPr>
          <p:cNvSpPr/>
          <p:nvPr/>
        </p:nvSpPr>
        <p:spPr>
          <a:xfrm>
            <a:off x="5682363" y="3944197"/>
            <a:ext cx="557347" cy="437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3B0220-DE83-4F94-8A4F-D2CF066ABC81}"/>
              </a:ext>
            </a:extLst>
          </p:cNvPr>
          <p:cNvSpPr/>
          <p:nvPr/>
        </p:nvSpPr>
        <p:spPr>
          <a:xfrm>
            <a:off x="6496628" y="3973287"/>
            <a:ext cx="1071143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ALL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33C4F86-2C7D-45C2-A4E7-CCBFAA4DDD04}"/>
              </a:ext>
            </a:extLst>
          </p:cNvPr>
          <p:cNvSpPr/>
          <p:nvPr/>
        </p:nvSpPr>
        <p:spPr>
          <a:xfrm>
            <a:off x="7824689" y="3973287"/>
            <a:ext cx="831651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History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9CB6492-96BC-4162-8569-FE28914CB7D0}"/>
              </a:ext>
            </a:extLst>
          </p:cNvPr>
          <p:cNvSpPr/>
          <p:nvPr/>
        </p:nvSpPr>
        <p:spPr>
          <a:xfrm>
            <a:off x="8913258" y="3973287"/>
            <a:ext cx="892333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 to </a:t>
            </a:r>
            <a:r>
              <a:rPr lang="en-US" sz="1200" b="1" dirty="0" err="1">
                <a:solidFill>
                  <a:schemeClr val="tx1"/>
                </a:solidFill>
              </a:rPr>
              <a:t>iShop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FA9709-01A8-4D16-89B2-3257D5B1D110}"/>
              </a:ext>
            </a:extLst>
          </p:cNvPr>
          <p:cNvCxnSpPr/>
          <p:nvPr/>
        </p:nvCxnSpPr>
        <p:spPr>
          <a:xfrm>
            <a:off x="1634886" y="4014650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DB915FC-BC5B-41AA-BC4B-9ABB9D1646FB}"/>
              </a:ext>
            </a:extLst>
          </p:cNvPr>
          <p:cNvSpPr/>
          <p:nvPr/>
        </p:nvSpPr>
        <p:spPr>
          <a:xfrm>
            <a:off x="946923" y="4288972"/>
            <a:ext cx="1604688" cy="361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</a:t>
            </a:r>
            <a:r>
              <a:rPr lang="en-US" b="1" dirty="0" err="1">
                <a:solidFill>
                  <a:schemeClr val="tx1"/>
                </a:solidFill>
              </a:rPr>
              <a:t>iShop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EADC85D-709C-4BAC-B221-CEE0A248122A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838493" y="1978677"/>
            <a:ext cx="963926" cy="725134"/>
          </a:xfrm>
          <a:prstGeom prst="bentConnector3">
            <a:avLst>
              <a:gd name="adj1" fmla="val 99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91017E5-6F4C-486A-86ED-810BC56B2FF9}"/>
              </a:ext>
            </a:extLst>
          </p:cNvPr>
          <p:cNvCxnSpPr>
            <a:cxnSpLocks/>
            <a:endCxn id="60" idx="0"/>
          </p:cNvCxnSpPr>
          <p:nvPr/>
        </p:nvCxnSpPr>
        <p:spPr>
          <a:xfrm rot="5400000">
            <a:off x="1670279" y="1604557"/>
            <a:ext cx="1293318" cy="795648"/>
          </a:xfrm>
          <a:prstGeom prst="bentConnector3">
            <a:avLst>
              <a:gd name="adj1" fmla="val 65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A7CB1E5-11F3-4D7F-B1A5-CFA549DB108C}"/>
              </a:ext>
            </a:extLst>
          </p:cNvPr>
          <p:cNvCxnSpPr>
            <a:cxnSpLocks/>
            <a:endCxn id="60" idx="6"/>
          </p:cNvCxnSpPr>
          <p:nvPr/>
        </p:nvCxnSpPr>
        <p:spPr>
          <a:xfrm rot="10800000" flipV="1">
            <a:off x="2177143" y="1832492"/>
            <a:ext cx="2264866" cy="1016846"/>
          </a:xfrm>
          <a:prstGeom prst="bentConnector3">
            <a:avLst>
              <a:gd name="adj1" fmla="val 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0E88E8-CDEE-46DF-A86A-3BC13EEDF5F2}"/>
              </a:ext>
            </a:extLst>
          </p:cNvPr>
          <p:cNvSpPr/>
          <p:nvPr/>
        </p:nvSpPr>
        <p:spPr>
          <a:xfrm>
            <a:off x="1661084" y="2649040"/>
            <a:ext cx="516059" cy="400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46ED08E-2EE7-4282-B090-ABE02BF028A6}"/>
              </a:ext>
            </a:extLst>
          </p:cNvPr>
          <p:cNvCxnSpPr>
            <a:cxnSpLocks/>
          </p:cNvCxnSpPr>
          <p:nvPr/>
        </p:nvCxnSpPr>
        <p:spPr>
          <a:xfrm rot="5400000">
            <a:off x="1637882" y="3288580"/>
            <a:ext cx="56246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4FA50A7-4759-43DE-9A38-DB86426C149C}"/>
              </a:ext>
            </a:extLst>
          </p:cNvPr>
          <p:cNvCxnSpPr>
            <a:cxnSpLocks/>
          </p:cNvCxnSpPr>
          <p:nvPr/>
        </p:nvCxnSpPr>
        <p:spPr>
          <a:xfrm>
            <a:off x="4402185" y="3619925"/>
            <a:ext cx="0" cy="34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16EDF0F-F8CA-4C70-9134-FEAD60FA9DF2}"/>
              </a:ext>
            </a:extLst>
          </p:cNvPr>
          <p:cNvCxnSpPr>
            <a:cxnSpLocks/>
          </p:cNvCxnSpPr>
          <p:nvPr/>
        </p:nvCxnSpPr>
        <p:spPr>
          <a:xfrm>
            <a:off x="5164172" y="3604696"/>
            <a:ext cx="0" cy="34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6206B13-DA3C-4652-99E0-24B6E703566A}"/>
              </a:ext>
            </a:extLst>
          </p:cNvPr>
          <p:cNvCxnSpPr>
            <a:cxnSpLocks/>
          </p:cNvCxnSpPr>
          <p:nvPr/>
        </p:nvCxnSpPr>
        <p:spPr>
          <a:xfrm>
            <a:off x="5961036" y="3619925"/>
            <a:ext cx="0" cy="34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A2AEE94-689C-4445-9844-53427EE838CF}"/>
              </a:ext>
            </a:extLst>
          </p:cNvPr>
          <p:cNvCxnSpPr/>
          <p:nvPr/>
        </p:nvCxnSpPr>
        <p:spPr>
          <a:xfrm>
            <a:off x="7032199" y="3676191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0072A7E-692F-43C3-BC37-9049B6378152}"/>
              </a:ext>
            </a:extLst>
          </p:cNvPr>
          <p:cNvCxnSpPr/>
          <p:nvPr/>
        </p:nvCxnSpPr>
        <p:spPr>
          <a:xfrm>
            <a:off x="8220871" y="3659779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FC0CC1C-DCC0-4545-AD40-E3D8A6882BDC}"/>
              </a:ext>
            </a:extLst>
          </p:cNvPr>
          <p:cNvCxnSpPr/>
          <p:nvPr/>
        </p:nvCxnSpPr>
        <p:spPr>
          <a:xfrm>
            <a:off x="9339923" y="3676114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CEBA4B3-D7FD-4972-80DD-DE3ED38D5D4A}"/>
              </a:ext>
            </a:extLst>
          </p:cNvPr>
          <p:cNvSpPr/>
          <p:nvPr/>
        </p:nvSpPr>
        <p:spPr>
          <a:xfrm>
            <a:off x="365802" y="5280690"/>
            <a:ext cx="4214962" cy="435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&gt; Check Info 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079703E-F748-4481-9237-8FAB0EF3A63E}"/>
              </a:ext>
            </a:extLst>
          </p:cNvPr>
          <p:cNvSpPr/>
          <p:nvPr/>
        </p:nvSpPr>
        <p:spPr>
          <a:xfrm>
            <a:off x="376035" y="6010190"/>
            <a:ext cx="566080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1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24AA3AF-267C-4B2E-B323-BD258FFEC7F6}"/>
              </a:ext>
            </a:extLst>
          </p:cNvPr>
          <p:cNvSpPr/>
          <p:nvPr/>
        </p:nvSpPr>
        <p:spPr>
          <a:xfrm>
            <a:off x="1172942" y="6010189"/>
            <a:ext cx="557347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2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5FD18D9-7851-4937-A547-CE5B51F1D4F4}"/>
              </a:ext>
            </a:extLst>
          </p:cNvPr>
          <p:cNvSpPr/>
          <p:nvPr/>
        </p:nvSpPr>
        <p:spPr>
          <a:xfrm>
            <a:off x="1950653" y="6019685"/>
            <a:ext cx="557347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n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40AA8AF-290A-41B4-9342-9B5A2B5D0597}"/>
              </a:ext>
            </a:extLst>
          </p:cNvPr>
          <p:cNvSpPr/>
          <p:nvPr/>
        </p:nvSpPr>
        <p:spPr>
          <a:xfrm>
            <a:off x="2772244" y="6019684"/>
            <a:ext cx="882359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Info ALL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71842AB3-659D-4F31-8A2B-C02E725279D0}"/>
              </a:ext>
            </a:extLst>
          </p:cNvPr>
          <p:cNvSpPr/>
          <p:nvPr/>
        </p:nvSpPr>
        <p:spPr>
          <a:xfrm>
            <a:off x="3776535" y="6014381"/>
            <a:ext cx="831559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 to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iShop</a:t>
            </a:r>
            <a:r>
              <a:rPr lang="en-US" sz="1200" dirty="0"/>
              <a:t>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4B6A580-5B78-4670-A163-9B415C0FCB87}"/>
              </a:ext>
            </a:extLst>
          </p:cNvPr>
          <p:cNvCxnSpPr/>
          <p:nvPr/>
        </p:nvCxnSpPr>
        <p:spPr>
          <a:xfrm>
            <a:off x="1451615" y="5715798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2467FEA-24BC-4D47-B6AC-ABCD08216467}"/>
              </a:ext>
            </a:extLst>
          </p:cNvPr>
          <p:cNvCxnSpPr/>
          <p:nvPr/>
        </p:nvCxnSpPr>
        <p:spPr>
          <a:xfrm>
            <a:off x="3289695" y="5723423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8982061-5171-4D5A-8C3D-54A11A761CA1}"/>
              </a:ext>
            </a:extLst>
          </p:cNvPr>
          <p:cNvCxnSpPr/>
          <p:nvPr/>
        </p:nvCxnSpPr>
        <p:spPr>
          <a:xfrm>
            <a:off x="4294565" y="5714099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E42BB02-D25A-4E5B-AD81-1E4570CF09BB}"/>
              </a:ext>
            </a:extLst>
          </p:cNvPr>
          <p:cNvCxnSpPr/>
          <p:nvPr/>
        </p:nvCxnSpPr>
        <p:spPr>
          <a:xfrm>
            <a:off x="2202226" y="5715798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933917B-7DD3-490E-96C5-B3C678D0526B}"/>
              </a:ext>
            </a:extLst>
          </p:cNvPr>
          <p:cNvCxnSpPr/>
          <p:nvPr/>
        </p:nvCxnSpPr>
        <p:spPr>
          <a:xfrm>
            <a:off x="680828" y="5715798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E4A78027-3E2E-4C6F-9A1C-DA1D94908A71}"/>
              </a:ext>
            </a:extLst>
          </p:cNvPr>
          <p:cNvSpPr/>
          <p:nvPr/>
        </p:nvSpPr>
        <p:spPr>
          <a:xfrm>
            <a:off x="8354922" y="5275099"/>
            <a:ext cx="3353008" cy="435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&gt; Transection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22A50B6-5624-4EEC-8407-345B11E9B27B}"/>
              </a:ext>
            </a:extLst>
          </p:cNvPr>
          <p:cNvSpPr/>
          <p:nvPr/>
        </p:nvSpPr>
        <p:spPr>
          <a:xfrm>
            <a:off x="8422138" y="5997362"/>
            <a:ext cx="842915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B3B36C8-92C7-467B-832C-187EA8F8CD7D}"/>
              </a:ext>
            </a:extLst>
          </p:cNvPr>
          <p:cNvSpPr/>
          <p:nvPr/>
        </p:nvSpPr>
        <p:spPr>
          <a:xfrm>
            <a:off x="9413854" y="6002489"/>
            <a:ext cx="931891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DE23525-0574-4FF9-A2DA-094D8470404D}"/>
              </a:ext>
            </a:extLst>
          </p:cNvPr>
          <p:cNvCxnSpPr/>
          <p:nvPr/>
        </p:nvCxnSpPr>
        <p:spPr>
          <a:xfrm>
            <a:off x="8747023" y="5706177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8C162F5-B4CF-4F1D-9188-20EFC017218A}"/>
              </a:ext>
            </a:extLst>
          </p:cNvPr>
          <p:cNvCxnSpPr/>
          <p:nvPr/>
        </p:nvCxnSpPr>
        <p:spPr>
          <a:xfrm>
            <a:off x="9861940" y="5700533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F08171B3-7D28-434C-AE6E-74213C7783B2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8014199" y="3446331"/>
            <a:ext cx="3398430" cy="243313"/>
          </a:xfrm>
          <a:prstGeom prst="bentConnector3">
            <a:avLst>
              <a:gd name="adj1" fmla="val 261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E7723A3-5FFD-4A0B-B4FE-1BF10C72AFDC}"/>
              </a:ext>
            </a:extLst>
          </p:cNvPr>
          <p:cNvCxnSpPr>
            <a:stCxn id="15" idx="2"/>
            <a:endCxn id="38" idx="0"/>
          </p:cNvCxnSpPr>
          <p:nvPr/>
        </p:nvCxnSpPr>
        <p:spPr>
          <a:xfrm rot="16200000" flipH="1">
            <a:off x="5826060" y="2198937"/>
            <a:ext cx="1369421" cy="690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A741A70A-FADA-48D3-8E68-D07666B9CEE2}"/>
              </a:ext>
            </a:extLst>
          </p:cNvPr>
          <p:cNvSpPr/>
          <p:nvPr/>
        </p:nvSpPr>
        <p:spPr>
          <a:xfrm>
            <a:off x="5907685" y="4495010"/>
            <a:ext cx="516059" cy="400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EC1D15B-671F-494A-B303-7AB67EFD3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39863" y="3776495"/>
            <a:ext cx="502910" cy="1587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4D1EDC6-D300-4379-8C9F-E206ACB89FBA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5363900" y="4151523"/>
            <a:ext cx="326658" cy="760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3FC1B2DD-B1B8-4790-ABB9-CF6CF06916BE}"/>
              </a:ext>
            </a:extLst>
          </p:cNvPr>
          <p:cNvCxnSpPr>
            <a:cxnSpLocks/>
            <a:stCxn id="41" idx="2"/>
            <a:endCxn id="88" idx="0"/>
          </p:cNvCxnSpPr>
          <p:nvPr/>
        </p:nvCxnSpPr>
        <p:spPr>
          <a:xfrm rot="16200000" flipH="1">
            <a:off x="6006771" y="4336066"/>
            <a:ext cx="113210" cy="2046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239FBD20-77A3-4988-A759-4F0896B6B5A6}"/>
              </a:ext>
            </a:extLst>
          </p:cNvPr>
          <p:cNvCxnSpPr>
            <a:cxnSpLocks/>
          </p:cNvCxnSpPr>
          <p:nvPr/>
        </p:nvCxnSpPr>
        <p:spPr>
          <a:xfrm rot="5400000">
            <a:off x="6505668" y="4096960"/>
            <a:ext cx="321426" cy="608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DF53C05F-0B5C-43E4-9060-53581E7CABA0}"/>
              </a:ext>
            </a:extLst>
          </p:cNvPr>
          <p:cNvCxnSpPr>
            <a:stCxn id="43" idx="2"/>
            <a:endCxn id="88" idx="6"/>
          </p:cNvCxnSpPr>
          <p:nvPr/>
        </p:nvCxnSpPr>
        <p:spPr>
          <a:xfrm rot="5400000">
            <a:off x="7171417" y="3626210"/>
            <a:ext cx="321426" cy="1816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B0F2E4B5-F050-4349-9F29-3E1D22B377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14326" y="3346996"/>
            <a:ext cx="76989" cy="3174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ED8618B-C1AA-4C3F-9808-2B4231CBD32D}"/>
              </a:ext>
            </a:extLst>
          </p:cNvPr>
          <p:cNvSpPr/>
          <p:nvPr/>
        </p:nvSpPr>
        <p:spPr>
          <a:xfrm>
            <a:off x="9291927" y="4876793"/>
            <a:ext cx="182856" cy="173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7B5A774-22E3-4418-9E47-2C4BE36D4849}"/>
              </a:ext>
            </a:extLst>
          </p:cNvPr>
          <p:cNvCxnSpPr>
            <a:stCxn id="101" idx="0"/>
            <a:endCxn id="44" idx="2"/>
          </p:cNvCxnSpPr>
          <p:nvPr/>
        </p:nvCxnSpPr>
        <p:spPr>
          <a:xfrm rot="16200000" flipV="1">
            <a:off x="9119935" y="4613373"/>
            <a:ext cx="502911" cy="23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4019EA2E-C475-4A58-9BAC-4AFFB8596A09}"/>
              </a:ext>
            </a:extLst>
          </p:cNvPr>
          <p:cNvSpPr/>
          <p:nvPr/>
        </p:nvSpPr>
        <p:spPr>
          <a:xfrm>
            <a:off x="10811728" y="5997362"/>
            <a:ext cx="931891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to </a:t>
            </a:r>
            <a:r>
              <a:rPr lang="en-US" sz="1000" b="1" dirty="0" err="1">
                <a:solidFill>
                  <a:schemeClr val="tx1"/>
                </a:solidFill>
              </a:rPr>
              <a:t>iShoop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D0FD5FF-D85E-41CF-96CC-D67077922C19}"/>
              </a:ext>
            </a:extLst>
          </p:cNvPr>
          <p:cNvCxnSpPr/>
          <p:nvPr/>
        </p:nvCxnSpPr>
        <p:spPr>
          <a:xfrm>
            <a:off x="11234288" y="5700533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4002FA66-7201-47A6-9F36-EC8B2A04926B}"/>
              </a:ext>
            </a:extLst>
          </p:cNvPr>
          <p:cNvSpPr/>
          <p:nvPr/>
        </p:nvSpPr>
        <p:spPr>
          <a:xfrm>
            <a:off x="9805591" y="6627223"/>
            <a:ext cx="122180" cy="122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94FC6F76-3CAC-4A48-891A-1D19F6DB1F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93413" y="6075572"/>
            <a:ext cx="290356" cy="935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023C8FEF-BBEA-4DE9-A5F1-8B6A50F6FCA3}"/>
              </a:ext>
            </a:extLst>
          </p:cNvPr>
          <p:cNvCxnSpPr>
            <a:stCxn id="111" idx="2"/>
            <a:endCxn id="131" idx="7"/>
          </p:cNvCxnSpPr>
          <p:nvPr/>
        </p:nvCxnSpPr>
        <p:spPr>
          <a:xfrm rot="16200000" flipH="1">
            <a:off x="9773823" y="6509061"/>
            <a:ext cx="242032" cy="300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C3F65F41-936F-43C4-B5C7-1F4AEE26E0FF}"/>
              </a:ext>
            </a:extLst>
          </p:cNvPr>
          <p:cNvCxnSpPr>
            <a:stCxn id="131" idx="6"/>
            <a:endCxn id="126" idx="2"/>
          </p:cNvCxnSpPr>
          <p:nvPr/>
        </p:nvCxnSpPr>
        <p:spPr>
          <a:xfrm flipV="1">
            <a:off x="9927771" y="6397957"/>
            <a:ext cx="1349903" cy="2903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3B4B67BA-F541-46B5-A885-BF2454AE7EF5}"/>
              </a:ext>
            </a:extLst>
          </p:cNvPr>
          <p:cNvCxnSpPr>
            <a:stCxn id="16" idx="2"/>
          </p:cNvCxnSpPr>
          <p:nvPr/>
        </p:nvCxnSpPr>
        <p:spPr>
          <a:xfrm rot="5400000">
            <a:off x="5204758" y="403605"/>
            <a:ext cx="1190354" cy="41017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7330934D-BF4A-41D2-A17F-5844BEA71886}"/>
              </a:ext>
            </a:extLst>
          </p:cNvPr>
          <p:cNvCxnSpPr/>
          <p:nvPr/>
        </p:nvCxnSpPr>
        <p:spPr>
          <a:xfrm rot="5400000">
            <a:off x="1912652" y="3417758"/>
            <a:ext cx="2217568" cy="1463035"/>
          </a:xfrm>
          <a:prstGeom prst="bentConnector3">
            <a:avLst>
              <a:gd name="adj1" fmla="val 79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1D8FF5C2-63F4-44F3-AA58-DABD1576B699}"/>
              </a:ext>
            </a:extLst>
          </p:cNvPr>
          <p:cNvSpPr/>
          <p:nvPr/>
        </p:nvSpPr>
        <p:spPr>
          <a:xfrm>
            <a:off x="2116183" y="6540268"/>
            <a:ext cx="156755" cy="15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A75F739-1079-4725-8071-061260274A40}"/>
              </a:ext>
            </a:extLst>
          </p:cNvPr>
          <p:cNvCxnSpPr>
            <a:stCxn id="84" idx="2"/>
            <a:endCxn id="162" idx="2"/>
          </p:cNvCxnSpPr>
          <p:nvPr/>
        </p:nvCxnSpPr>
        <p:spPr>
          <a:xfrm rot="16200000" flipH="1">
            <a:off x="1283699" y="5786161"/>
            <a:ext cx="207861" cy="1457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C044BF76-CFD9-4295-A2AB-8301D3BF7108}"/>
              </a:ext>
            </a:extLst>
          </p:cNvPr>
          <p:cNvCxnSpPr>
            <a:stCxn id="85" idx="2"/>
            <a:endCxn id="162" idx="1"/>
          </p:cNvCxnSpPr>
          <p:nvPr/>
        </p:nvCxnSpPr>
        <p:spPr>
          <a:xfrm rot="16200000" flipH="1">
            <a:off x="1719157" y="6143242"/>
            <a:ext cx="152440" cy="687523"/>
          </a:xfrm>
          <a:prstGeom prst="bentConnector3">
            <a:avLst>
              <a:gd name="adj1" fmla="val 78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2CE8C540-54B6-4D56-9163-6F58798C5F69}"/>
              </a:ext>
            </a:extLst>
          </p:cNvPr>
          <p:cNvCxnSpPr>
            <a:stCxn id="86" idx="2"/>
            <a:endCxn id="162" idx="7"/>
          </p:cNvCxnSpPr>
          <p:nvPr/>
        </p:nvCxnSpPr>
        <p:spPr>
          <a:xfrm rot="16200000" flipH="1">
            <a:off x="2168182" y="6481424"/>
            <a:ext cx="142944" cy="20655"/>
          </a:xfrm>
          <a:prstGeom prst="bentConnector3">
            <a:avLst>
              <a:gd name="adj1" fmla="val -413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9D1D22DD-AF9E-4B2D-B0BC-C1DA8512DF37}"/>
              </a:ext>
            </a:extLst>
          </p:cNvPr>
          <p:cNvCxnSpPr>
            <a:stCxn id="87" idx="2"/>
            <a:endCxn id="162" idx="6"/>
          </p:cNvCxnSpPr>
          <p:nvPr/>
        </p:nvCxnSpPr>
        <p:spPr>
          <a:xfrm rot="5400000">
            <a:off x="2643998" y="6049219"/>
            <a:ext cx="198367" cy="940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6F0A02F1-5E83-4F4C-AC2E-931FDB103724}"/>
              </a:ext>
            </a:extLst>
          </p:cNvPr>
          <p:cNvCxnSpPr>
            <a:stCxn id="162" idx="4"/>
            <a:endCxn id="89" idx="2"/>
          </p:cNvCxnSpPr>
          <p:nvPr/>
        </p:nvCxnSpPr>
        <p:spPr>
          <a:xfrm rot="5400000" flipH="1" flipV="1">
            <a:off x="3052414" y="5557123"/>
            <a:ext cx="282047" cy="1997754"/>
          </a:xfrm>
          <a:prstGeom prst="bentConnector3">
            <a:avLst>
              <a:gd name="adj1" fmla="val -37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58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5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5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9500"/>
                            </p:stCondLst>
                            <p:childTnLst>
                              <p:par>
                                <p:cTn id="1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500"/>
                            </p:stCondLst>
                            <p:childTnLst>
                              <p:par>
                                <p:cTn id="1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1500"/>
                            </p:stCondLst>
                            <p:childTnLst>
                              <p:par>
                                <p:cTn id="1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2000"/>
                            </p:stCondLst>
                            <p:childTnLst>
                              <p:par>
                                <p:cTn id="1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3000"/>
                            </p:stCondLst>
                            <p:childTnLst>
                              <p:par>
                                <p:cTn id="1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3500"/>
                            </p:stCondLst>
                            <p:childTnLst>
                              <p:par>
                                <p:cTn id="1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4000"/>
                            </p:stCondLst>
                            <p:childTnLst>
                              <p:par>
                                <p:cTn id="1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4500"/>
                            </p:stCondLst>
                            <p:childTnLst>
                              <p:par>
                                <p:cTn id="2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5000"/>
                            </p:stCondLst>
                            <p:childTnLst>
                              <p:par>
                                <p:cTn id="2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5500"/>
                            </p:stCondLst>
                            <p:childTnLst>
                              <p:par>
                                <p:cTn id="2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6000"/>
                            </p:stCondLst>
                            <p:childTnLst>
                              <p:par>
                                <p:cTn id="2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6500"/>
                            </p:stCondLst>
                            <p:childTnLst>
                              <p:par>
                                <p:cTn id="2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7000"/>
                            </p:stCondLst>
                            <p:childTnLst>
                              <p:par>
                                <p:cTn id="2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7500"/>
                            </p:stCondLst>
                            <p:childTnLst>
                              <p:par>
                                <p:cTn id="2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8000"/>
                            </p:stCondLst>
                            <p:childTnLst>
                              <p:par>
                                <p:cTn id="2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8500"/>
                            </p:stCondLst>
                            <p:childTnLst>
                              <p:par>
                                <p:cTn id="2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9000"/>
                            </p:stCondLst>
                            <p:childTnLst>
                              <p:par>
                                <p:cTn id="2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9500"/>
                            </p:stCondLst>
                            <p:childTnLst>
                              <p:par>
                                <p:cTn id="2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0000"/>
                            </p:stCondLst>
                            <p:childTnLst>
                              <p:par>
                                <p:cTn id="2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30500"/>
                            </p:stCondLst>
                            <p:childTnLst>
                              <p:par>
                                <p:cTn id="2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1000"/>
                            </p:stCondLst>
                            <p:childTnLst>
                              <p:par>
                                <p:cTn id="2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1500"/>
                            </p:stCondLst>
                            <p:childTnLst>
                              <p:par>
                                <p:cTn id="2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32000"/>
                            </p:stCondLst>
                            <p:childTnLst>
                              <p:par>
                                <p:cTn id="2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32500"/>
                            </p:stCondLst>
                            <p:childTnLst>
                              <p:par>
                                <p:cTn id="3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33000"/>
                            </p:stCondLst>
                            <p:childTnLst>
                              <p:par>
                                <p:cTn id="3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33500"/>
                            </p:stCondLst>
                            <p:childTnLst>
                              <p:par>
                                <p:cTn id="3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34000"/>
                            </p:stCondLst>
                            <p:childTnLst>
                              <p:par>
                                <p:cTn id="3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34500"/>
                            </p:stCondLst>
                            <p:childTnLst>
                              <p:par>
                                <p:cTn id="3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5000"/>
                            </p:stCondLst>
                            <p:childTnLst>
                              <p:par>
                                <p:cTn id="3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35500"/>
                            </p:stCondLst>
                            <p:childTnLst>
                              <p:par>
                                <p:cTn id="3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36000"/>
                            </p:stCondLst>
                            <p:childTnLst>
                              <p:par>
                                <p:cTn id="3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36500"/>
                            </p:stCondLst>
                            <p:childTnLst>
                              <p:par>
                                <p:cTn id="3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37000"/>
                            </p:stCondLst>
                            <p:childTnLst>
                              <p:par>
                                <p:cTn id="3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37500"/>
                            </p:stCondLst>
                            <p:childTnLst>
                              <p:par>
                                <p:cTn id="3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38000"/>
                            </p:stCondLst>
                            <p:childTnLst>
                              <p:par>
                                <p:cTn id="3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38500"/>
                            </p:stCondLst>
                            <p:childTnLst>
                              <p:par>
                                <p:cTn id="3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39000"/>
                            </p:stCondLst>
                            <p:childTnLst>
                              <p:par>
                                <p:cTn id="3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39500"/>
                            </p:stCondLst>
                            <p:childTnLst>
                              <p:par>
                                <p:cTn id="3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40000"/>
                            </p:stCondLst>
                            <p:childTnLst>
                              <p:par>
                                <p:cTn id="3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40500"/>
                            </p:stCondLst>
                            <p:childTnLst>
                              <p:par>
                                <p:cTn id="39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41000"/>
                            </p:stCondLst>
                            <p:childTnLst>
                              <p:par>
                                <p:cTn id="4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41500"/>
                            </p:stCondLst>
                            <p:childTnLst>
                              <p:par>
                                <p:cTn id="4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42000"/>
                            </p:stCondLst>
                            <p:childTnLst>
                              <p:par>
                                <p:cTn id="4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42500"/>
                            </p:stCondLst>
                            <p:childTnLst>
                              <p:par>
                                <p:cTn id="4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43000"/>
                            </p:stCondLst>
                            <p:childTnLst>
                              <p:par>
                                <p:cTn id="4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43500"/>
                            </p:stCondLst>
                            <p:childTnLst>
                              <p:par>
                                <p:cTn id="4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44000"/>
                            </p:stCondLst>
                            <p:childTnLst>
                              <p:par>
                                <p:cTn id="4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44500"/>
                            </p:stCondLst>
                            <p:childTnLst>
                              <p:par>
                                <p:cTn id="4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45000"/>
                            </p:stCondLst>
                            <p:childTnLst>
                              <p:par>
                                <p:cTn id="4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45500"/>
                            </p:stCondLst>
                            <p:childTnLst>
                              <p:par>
                                <p:cTn id="4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46000"/>
                            </p:stCondLst>
                            <p:childTnLst>
                              <p:par>
                                <p:cTn id="4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46500"/>
                            </p:stCondLst>
                            <p:childTnLst>
                              <p:par>
                                <p:cTn id="4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47000"/>
                            </p:stCondLst>
                            <p:childTnLst>
                              <p:par>
                                <p:cTn id="4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0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2" grpId="0" animBg="1"/>
      <p:bldP spid="60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109" grpId="0" animBg="1"/>
      <p:bldP spid="110" grpId="0" animBg="1"/>
      <p:bldP spid="111" grpId="0" animBg="1"/>
      <p:bldP spid="88" grpId="0" animBg="1"/>
      <p:bldP spid="101" grpId="0" animBg="1"/>
      <p:bldP spid="126" grpId="0" animBg="1"/>
      <p:bldP spid="131" grpId="0" animBg="1"/>
      <p:bldP spid="1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CF7F-1AE9-43B1-B685-9F8BC52F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b="1" dirty="0"/>
              <a:t>Storing </a:t>
            </a:r>
            <a:br>
              <a:rPr lang="en-US" b="1" dirty="0"/>
            </a:br>
            <a:r>
              <a:rPr lang="en-US" b="1" dirty="0"/>
              <a:t>	&amp;</a:t>
            </a:r>
            <a:br>
              <a:rPr lang="en-US" b="1" dirty="0"/>
            </a:br>
            <a:r>
              <a:rPr lang="en-US" b="1" dirty="0"/>
              <a:t>Retrieving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AE441-D093-47F2-ACCE-240206875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Storing shop Record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7499F9-2E7D-4C38-846B-013AE98250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65036" y="2333898"/>
            <a:ext cx="4283096" cy="269279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D2874-016E-4343-9EB6-4DA3CD770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	Retrieve shop record.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1FB89F-D8C3-4D1B-88B7-48BAB2E258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802664" y="3283132"/>
            <a:ext cx="4022033" cy="1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8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CF7F-1AE9-43B1-B685-9F8BC52F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b="1" dirty="0"/>
              <a:t>Storing </a:t>
            </a:r>
            <a:br>
              <a:rPr lang="en-US" b="1" dirty="0"/>
            </a:br>
            <a:r>
              <a:rPr lang="en-US" b="1" dirty="0"/>
              <a:t>	&amp;</a:t>
            </a:r>
            <a:br>
              <a:rPr lang="en-US" b="1" dirty="0"/>
            </a:br>
            <a:r>
              <a:rPr lang="en-US" b="1" dirty="0"/>
              <a:t>Retrieving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AE441-D093-47F2-ACCE-240206875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Storing Cell Record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D2874-016E-4343-9EB6-4DA3CD770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	Retrieve Cell record.</a:t>
            </a:r>
          </a:p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651AC7A-EBDB-44AF-944D-C448153729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46668" y="1831306"/>
            <a:ext cx="4630682" cy="3635856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9030D95-318E-45C5-A452-713CC60BEA0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329081" y="1831306"/>
            <a:ext cx="3285346" cy="9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5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CF7F-1AE9-43B1-B685-9F8BC52F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b="1" dirty="0"/>
              <a:t>Shop’s</a:t>
            </a:r>
            <a:br>
              <a:rPr lang="en-US" b="1" dirty="0"/>
            </a:br>
            <a:r>
              <a:rPr lang="en-US" b="1" dirty="0"/>
              <a:t>Current State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D2874-016E-4343-9EB6-4DA3CD770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16881" y="1694146"/>
            <a:ext cx="3474720" cy="813171"/>
          </a:xfrm>
        </p:spPr>
        <p:txBody>
          <a:bodyPr/>
          <a:lstStyle/>
          <a:p>
            <a:r>
              <a:rPr lang="en-US" dirty="0"/>
              <a:t>Checking Current State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C1FA5-FC28-4086-9AB5-65177A96D8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CA1C7E-C4AE-44A1-88E4-9050284808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6F8C441-E447-428A-889B-74DF8B95A2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518589" y="2751909"/>
            <a:ext cx="7774887" cy="15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3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CF7F-1AE9-43B1-B685-9F8BC52F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b="1" dirty="0"/>
              <a:t>Update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D2874-016E-4343-9EB6-4DA3CD770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05272" y="731914"/>
            <a:ext cx="3474720" cy="813171"/>
          </a:xfrm>
        </p:spPr>
        <p:txBody>
          <a:bodyPr/>
          <a:lstStyle/>
          <a:p>
            <a:r>
              <a:rPr lang="en-US" dirty="0"/>
              <a:t>Update info..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C1FA5-FC28-4086-9AB5-65177A96D8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75705-4DB0-4B2C-BAAC-E7B7AAFEE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12" y="1357405"/>
            <a:ext cx="6616414" cy="46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6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385</TotalTime>
  <Words>259</Words>
  <Application>Microsoft Office PowerPoint</Application>
  <PresentationFormat>Widescreen</PresentationFormat>
  <Paragraphs>78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Bell MT</vt:lpstr>
      <vt:lpstr>Corbel</vt:lpstr>
      <vt:lpstr>Courier New</vt:lpstr>
      <vt:lpstr>Wingdings</vt:lpstr>
      <vt:lpstr>Wingdings 2</vt:lpstr>
      <vt:lpstr>Frame</vt:lpstr>
      <vt:lpstr>Project Showing</vt:lpstr>
      <vt:lpstr>Project IDEA</vt:lpstr>
      <vt:lpstr>Project IDEA</vt:lpstr>
      <vt:lpstr>iShop</vt:lpstr>
      <vt:lpstr>PowerPoint Presentation</vt:lpstr>
      <vt:lpstr>Storing   &amp; Retrieving</vt:lpstr>
      <vt:lpstr>Storing   &amp; Retrieving</vt:lpstr>
      <vt:lpstr>Shop’s Current State</vt:lpstr>
      <vt:lpstr>Update</vt:lpstr>
      <vt:lpstr>Other Record(s)</vt:lpstr>
      <vt:lpstr>Limitation(s) </vt:lpstr>
      <vt:lpstr>Project iShop Done by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Showing</dc:title>
  <dc:creator>ASUS</dc:creator>
  <cp:lastModifiedBy>ASUS</cp:lastModifiedBy>
  <cp:revision>33</cp:revision>
  <dcterms:created xsi:type="dcterms:W3CDTF">2018-07-08T04:42:37Z</dcterms:created>
  <dcterms:modified xsi:type="dcterms:W3CDTF">2018-07-10T15:12:43Z</dcterms:modified>
</cp:coreProperties>
</file>