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D590-EE5A-4C02-978C-A0B6F0A7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85575"/>
          </a:xfrm>
        </p:spPr>
        <p:txBody>
          <a:bodyPr/>
          <a:lstStyle/>
          <a:p>
            <a:r>
              <a:rPr lang="en-US" dirty="0"/>
              <a:t>Project Showing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DFCE-42F5-42BC-9D52-2D0564DD1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066903"/>
            <a:ext cx="7315200" cy="15177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on 	: Object Oriented Programming</a:t>
            </a:r>
          </a:p>
          <a:p>
            <a:r>
              <a:rPr lang="en-US" dirty="0"/>
              <a:t>Language	: C++</a:t>
            </a:r>
          </a:p>
          <a:p>
            <a:r>
              <a:rPr lang="en-US" dirty="0"/>
              <a:t>Platform	: Independent (Windows/Linux/MacOS) </a:t>
            </a:r>
          </a:p>
          <a:p>
            <a:r>
              <a:rPr lang="en-US" dirty="0"/>
              <a:t>			&amp; Portable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2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Other Record(s)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2072" y="719977"/>
            <a:ext cx="3474720" cy="807720"/>
          </a:xfrm>
        </p:spPr>
        <p:txBody>
          <a:bodyPr/>
          <a:lstStyle/>
          <a:p>
            <a:r>
              <a:rPr lang="en-US" dirty="0"/>
              <a:t>All Update Record(s)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4106" y="406882"/>
            <a:ext cx="3474720" cy="813171"/>
          </a:xfrm>
        </p:spPr>
        <p:txBody>
          <a:bodyPr/>
          <a:lstStyle/>
          <a:p>
            <a:r>
              <a:rPr lang="en-US" dirty="0"/>
              <a:t>All Cell Record(s)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4DB3D-56C8-4B96-93FB-4499127DD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93344-4CEF-4DE6-B2C9-F30CCF9B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7" y="1220053"/>
            <a:ext cx="4022034" cy="482240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C5903B-1648-4097-99DB-06FADE79E7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4106" y="1220053"/>
            <a:ext cx="4049106" cy="21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6AC-7A8C-409D-9C5E-BD1B44A3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95675" cy="460118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Limitation(s)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DBB5-45F5-4B01-98D9-3141D10C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GUI</a:t>
            </a:r>
          </a:p>
          <a:p>
            <a:r>
              <a:rPr lang="en-US" dirty="0"/>
              <a:t>Low Capability</a:t>
            </a:r>
          </a:p>
        </p:txBody>
      </p:sp>
    </p:spTree>
    <p:extLst>
      <p:ext uri="{BB962C8B-B14F-4D97-AF65-F5344CB8AC3E}">
        <p14:creationId xmlns:p14="http://schemas.microsoft.com/office/powerpoint/2010/main" val="155718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9C6-0E34-4613-92DC-8AE5EE45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Done</a:t>
            </a:r>
            <a:br>
              <a:rPr lang="en-US" dirty="0"/>
            </a:br>
            <a:r>
              <a:rPr lang="en-US" dirty="0"/>
              <a:t>by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186E-19B3-4620-903B-56380AA87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163C-DB2C-4A07-8AD1-96E4FC1A55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Name : Abdullah Al Hasib</a:t>
            </a:r>
          </a:p>
          <a:p>
            <a:r>
              <a:rPr lang="en-US" dirty="0">
                <a:latin typeface="Bell MT" panose="02020503060305020303" pitchFamily="18" charset="0"/>
              </a:rPr>
              <a:t>ID : 1105081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F1B5-F767-4B15-8E89-77E6E0B3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79DC8-E220-42BD-AD14-DB5C53985A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Name : Abdullah Al Mamun </a:t>
            </a:r>
            <a:r>
              <a:rPr lang="en-US" dirty="0" err="1"/>
              <a:t>Mazumder</a:t>
            </a:r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ID : 1105054</a:t>
            </a:r>
          </a:p>
        </p:txBody>
      </p:sp>
    </p:spTree>
    <p:extLst>
      <p:ext uri="{BB962C8B-B14F-4D97-AF65-F5344CB8AC3E}">
        <p14:creationId xmlns:p14="http://schemas.microsoft.com/office/powerpoint/2010/main" val="148860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33CC-AFEE-4118-AF1A-064519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697301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2184-93AF-4F21-9877-6857AE3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429000"/>
            <a:ext cx="7315200" cy="117783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Behind the Idea : </a:t>
            </a:r>
          </a:p>
          <a:p>
            <a:r>
              <a:rPr lang="en-US" dirty="0"/>
              <a:t>Find out an efficient and useful way to run a shop using technology.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84E4C-2800-42E5-8A82-174523C255EA}"/>
              </a:ext>
            </a:extLst>
          </p:cNvPr>
          <p:cNvSpPr txBox="1"/>
          <p:nvPr/>
        </p:nvSpPr>
        <p:spPr>
          <a:xfrm>
            <a:off x="3886200" y="4781006"/>
            <a:ext cx="7296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US" dirty="0"/>
              <a:t>Build up an App to do reduce shop owner’s work,</a:t>
            </a:r>
          </a:p>
          <a:p>
            <a:r>
              <a:rPr lang="en-US" dirty="0"/>
              <a:t>We are calling it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iShop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33CC-AFEE-4118-AF1A-0645197D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697301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2184-93AF-4F21-9877-6857AE3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429000"/>
            <a:ext cx="7315200" cy="28150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Behind the Idea : </a:t>
            </a:r>
          </a:p>
          <a:p>
            <a:r>
              <a:rPr lang="en-US" dirty="0"/>
              <a:t>Find out an efficient and useful way to run a shop using technology.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IDEA : </a:t>
            </a:r>
          </a:p>
          <a:p>
            <a:r>
              <a:rPr lang="en-US" dirty="0"/>
              <a:t>Build up an App to do reduce shop owner’s work,</a:t>
            </a:r>
          </a:p>
          <a:p>
            <a:r>
              <a:rPr lang="en-US" dirty="0"/>
              <a:t>We are calling it </a:t>
            </a:r>
            <a:r>
              <a:rPr lang="en-US" b="1" dirty="0" err="1"/>
              <a:t>iShop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33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2CC5-A73D-4C21-AE43-875B6B4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/>
              <a:t>iShop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D5FD-5D23-41A8-AFD6-1B4F4047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Capable of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&amp; Retrieve shopping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 &amp; Retrieve all Celling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&amp; Retrieve all update record.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Check current state of Shop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Calculate , Store &amp; Retrieve Other record.</a:t>
            </a:r>
          </a:p>
        </p:txBody>
      </p:sp>
    </p:spTree>
    <p:extLst>
      <p:ext uri="{BB962C8B-B14F-4D97-AF65-F5344CB8AC3E}">
        <p14:creationId xmlns:p14="http://schemas.microsoft.com/office/powerpoint/2010/main" val="14820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2C545B-4AC8-456F-B7EF-A9C44D7F682B}"/>
              </a:ext>
            </a:extLst>
          </p:cNvPr>
          <p:cNvSpPr/>
          <p:nvPr/>
        </p:nvSpPr>
        <p:spPr>
          <a:xfrm>
            <a:off x="400594" y="609600"/>
            <a:ext cx="11486602" cy="557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04176-FE56-43ED-8039-00640715365E}"/>
              </a:ext>
            </a:extLst>
          </p:cNvPr>
          <p:cNvSpPr txBox="1"/>
          <p:nvPr/>
        </p:nvSpPr>
        <p:spPr>
          <a:xfrm>
            <a:off x="2429691" y="766354"/>
            <a:ext cx="667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iShop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A00B75-A605-49F0-B964-6E314B802A40}"/>
              </a:ext>
            </a:extLst>
          </p:cNvPr>
          <p:cNvCxnSpPr/>
          <p:nvPr/>
        </p:nvCxnSpPr>
        <p:spPr>
          <a:xfrm>
            <a:off x="957878" y="118436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DFE3F-CBBB-44A3-8A9F-15C821EBF6C5}"/>
              </a:ext>
            </a:extLst>
          </p:cNvPr>
          <p:cNvCxnSpPr/>
          <p:nvPr/>
        </p:nvCxnSpPr>
        <p:spPr>
          <a:xfrm>
            <a:off x="2721409" y="118436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1ACBD-23C4-4F43-B398-5B092ACF24AC}"/>
              </a:ext>
            </a:extLst>
          </p:cNvPr>
          <p:cNvCxnSpPr/>
          <p:nvPr/>
        </p:nvCxnSpPr>
        <p:spPr>
          <a:xfrm>
            <a:off x="4402185" y="1144395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A9B00-3528-4FDD-8798-9C6D74A1482E}"/>
              </a:ext>
            </a:extLst>
          </p:cNvPr>
          <p:cNvCxnSpPr/>
          <p:nvPr/>
        </p:nvCxnSpPr>
        <p:spPr>
          <a:xfrm>
            <a:off x="6096000" y="116694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B2CFA-5B58-4B5C-AF2F-FBFE99762793}"/>
              </a:ext>
            </a:extLst>
          </p:cNvPr>
          <p:cNvCxnSpPr/>
          <p:nvPr/>
        </p:nvCxnSpPr>
        <p:spPr>
          <a:xfrm>
            <a:off x="7598233" y="114517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2E514-0E64-4EE3-9C48-621855B64528}"/>
              </a:ext>
            </a:extLst>
          </p:cNvPr>
          <p:cNvCxnSpPr/>
          <p:nvPr/>
        </p:nvCxnSpPr>
        <p:spPr>
          <a:xfrm>
            <a:off x="9618626" y="1162594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1804E9-87A2-4E74-937A-0C6C4D1B3182}"/>
              </a:ext>
            </a:extLst>
          </p:cNvPr>
          <p:cNvCxnSpPr/>
          <p:nvPr/>
        </p:nvCxnSpPr>
        <p:spPr>
          <a:xfrm>
            <a:off x="11382121" y="111827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948946-88C9-4D9B-AFA0-AA53F3F4A236}"/>
              </a:ext>
            </a:extLst>
          </p:cNvPr>
          <p:cNvSpPr/>
          <p:nvPr/>
        </p:nvSpPr>
        <p:spPr>
          <a:xfrm>
            <a:off x="269915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D58AB-9DB3-44A3-A674-775CE0FA5008}"/>
              </a:ext>
            </a:extLst>
          </p:cNvPr>
          <p:cNvSpPr/>
          <p:nvPr/>
        </p:nvSpPr>
        <p:spPr>
          <a:xfrm>
            <a:off x="2033436" y="1476102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DE6EA-49DB-42DD-B0F6-F9DE435CB013}"/>
              </a:ext>
            </a:extLst>
          </p:cNvPr>
          <p:cNvSpPr/>
          <p:nvPr/>
        </p:nvSpPr>
        <p:spPr>
          <a:xfrm>
            <a:off x="3788224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19EDA2-D29A-4783-AE01-BB2C43182807}"/>
              </a:ext>
            </a:extLst>
          </p:cNvPr>
          <p:cNvSpPr/>
          <p:nvPr/>
        </p:nvSpPr>
        <p:spPr>
          <a:xfrm>
            <a:off x="5477742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info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CC4795-84D9-4E75-B662-5F06150A8AA3}"/>
              </a:ext>
            </a:extLst>
          </p:cNvPr>
          <p:cNvSpPr/>
          <p:nvPr/>
        </p:nvSpPr>
        <p:spPr>
          <a:xfrm>
            <a:off x="7162814" y="1458686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Info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B83715-0C26-4A74-A34A-DEEA5599526C}"/>
              </a:ext>
            </a:extLst>
          </p:cNvPr>
          <p:cNvSpPr/>
          <p:nvPr/>
        </p:nvSpPr>
        <p:spPr>
          <a:xfrm>
            <a:off x="8930653" y="1468178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Transection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75E037-03CF-41DC-8FBE-337810550C19}"/>
              </a:ext>
            </a:extLst>
          </p:cNvPr>
          <p:cNvSpPr/>
          <p:nvPr/>
        </p:nvSpPr>
        <p:spPr>
          <a:xfrm>
            <a:off x="10698493" y="1445623"/>
            <a:ext cx="13759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 Program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C6039E-FC87-493B-A126-6651E59473F5}"/>
              </a:ext>
            </a:extLst>
          </p:cNvPr>
          <p:cNvSpPr/>
          <p:nvPr/>
        </p:nvSpPr>
        <p:spPr>
          <a:xfrm>
            <a:off x="269916" y="3540037"/>
            <a:ext cx="3139468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Celling Mechanism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1D25AF-CC81-4248-875E-50DF89E61260}"/>
              </a:ext>
            </a:extLst>
          </p:cNvPr>
          <p:cNvSpPr/>
          <p:nvPr/>
        </p:nvSpPr>
        <p:spPr>
          <a:xfrm>
            <a:off x="4093028" y="3228702"/>
            <a:ext cx="5525591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-&gt; Update Info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622C79-532B-4A9B-A053-F085FC13A311}"/>
              </a:ext>
            </a:extLst>
          </p:cNvPr>
          <p:cNvSpPr/>
          <p:nvPr/>
        </p:nvSpPr>
        <p:spPr>
          <a:xfrm>
            <a:off x="4093028" y="3860071"/>
            <a:ext cx="566080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85EEC9-6A6F-44EE-AAAA-5CA05D14C7BA}"/>
              </a:ext>
            </a:extLst>
          </p:cNvPr>
          <p:cNvSpPr/>
          <p:nvPr/>
        </p:nvSpPr>
        <p:spPr>
          <a:xfrm>
            <a:off x="4920395" y="3860071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ED4EBA-22D7-4D54-A71F-4BE90A021CA9}"/>
              </a:ext>
            </a:extLst>
          </p:cNvPr>
          <p:cNvSpPr/>
          <p:nvPr/>
        </p:nvSpPr>
        <p:spPr>
          <a:xfrm>
            <a:off x="5752060" y="3860071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3B0220-DE83-4F94-8A4F-D2CF066ABC81}"/>
              </a:ext>
            </a:extLst>
          </p:cNvPr>
          <p:cNvSpPr/>
          <p:nvPr/>
        </p:nvSpPr>
        <p:spPr>
          <a:xfrm>
            <a:off x="6583743" y="3860071"/>
            <a:ext cx="1071143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ALL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3C4F86-2C7D-45C2-A4E7-CCBFAA4DDD04}"/>
              </a:ext>
            </a:extLst>
          </p:cNvPr>
          <p:cNvSpPr/>
          <p:nvPr/>
        </p:nvSpPr>
        <p:spPr>
          <a:xfrm>
            <a:off x="7929222" y="3860070"/>
            <a:ext cx="831651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History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9CB6492-96BC-4162-8569-FE28914CB7D0}"/>
              </a:ext>
            </a:extLst>
          </p:cNvPr>
          <p:cNvSpPr/>
          <p:nvPr/>
        </p:nvSpPr>
        <p:spPr>
          <a:xfrm>
            <a:off x="9061279" y="3876405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  <a:r>
              <a:rPr lang="en-US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FA9709-01A8-4D16-89B2-3257D5B1D110}"/>
              </a:ext>
            </a:extLst>
          </p:cNvPr>
          <p:cNvCxnSpPr/>
          <p:nvPr/>
        </p:nvCxnSpPr>
        <p:spPr>
          <a:xfrm>
            <a:off x="1634886" y="401465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DB915FC-BC5B-41AA-BC4B-9ABB9D1646FB}"/>
              </a:ext>
            </a:extLst>
          </p:cNvPr>
          <p:cNvSpPr/>
          <p:nvPr/>
        </p:nvSpPr>
        <p:spPr>
          <a:xfrm>
            <a:off x="946923" y="4288972"/>
            <a:ext cx="1604688" cy="36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</a:t>
            </a:r>
            <a:r>
              <a:rPr lang="en-US" dirty="0" err="1"/>
              <a:t>iShop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EADC85D-709C-4BAC-B221-CEE0A248122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38147" y="1859280"/>
            <a:ext cx="1080967" cy="789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91017E5-6F4C-486A-86ED-810BC56B2FF9}"/>
              </a:ext>
            </a:extLst>
          </p:cNvPr>
          <p:cNvCxnSpPr>
            <a:cxnSpLocks/>
            <a:endCxn id="60" idx="6"/>
          </p:cNvCxnSpPr>
          <p:nvPr/>
        </p:nvCxnSpPr>
        <p:spPr>
          <a:xfrm rot="5400000">
            <a:off x="1933921" y="2111996"/>
            <a:ext cx="980563" cy="494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A7CB1E5-11F3-4D7F-B1A5-CFA549DB108C}"/>
              </a:ext>
            </a:extLst>
          </p:cNvPr>
          <p:cNvCxnSpPr>
            <a:cxnSpLocks/>
          </p:cNvCxnSpPr>
          <p:nvPr/>
        </p:nvCxnSpPr>
        <p:spPr>
          <a:xfrm rot="5400000">
            <a:off x="2723038" y="1228435"/>
            <a:ext cx="1131687" cy="2374630"/>
          </a:xfrm>
          <a:prstGeom prst="bentConnector3">
            <a:avLst>
              <a:gd name="adj1" fmla="val 96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0E88E8-CDEE-46DF-A86A-3BC13EEDF5F2}"/>
              </a:ext>
            </a:extLst>
          </p:cNvPr>
          <p:cNvSpPr/>
          <p:nvPr/>
        </p:nvSpPr>
        <p:spPr>
          <a:xfrm>
            <a:off x="1661084" y="2649039"/>
            <a:ext cx="516059" cy="40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46ED08E-2EE7-4282-B090-ABE02BF028A6}"/>
              </a:ext>
            </a:extLst>
          </p:cNvPr>
          <p:cNvCxnSpPr>
            <a:stCxn id="60" idx="4"/>
          </p:cNvCxnSpPr>
          <p:nvPr/>
        </p:nvCxnSpPr>
        <p:spPr>
          <a:xfrm rot="5400000">
            <a:off x="1637883" y="3330865"/>
            <a:ext cx="56246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FA50A7-4759-43DE-9A38-DB86426C149C}"/>
              </a:ext>
            </a:extLst>
          </p:cNvPr>
          <p:cNvCxnSpPr/>
          <p:nvPr/>
        </p:nvCxnSpPr>
        <p:spPr>
          <a:xfrm>
            <a:off x="4310724" y="3619512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6EDF0F-F8CA-4C70-9134-FEAD60FA9DF2}"/>
              </a:ext>
            </a:extLst>
          </p:cNvPr>
          <p:cNvCxnSpPr/>
          <p:nvPr/>
        </p:nvCxnSpPr>
        <p:spPr>
          <a:xfrm>
            <a:off x="5164171" y="363365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206B13-DA3C-4652-99E0-24B6E703566A}"/>
              </a:ext>
            </a:extLst>
          </p:cNvPr>
          <p:cNvCxnSpPr/>
          <p:nvPr/>
        </p:nvCxnSpPr>
        <p:spPr>
          <a:xfrm>
            <a:off x="6026309" y="364888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2AEE94-689C-4445-9844-53427EE838CF}"/>
              </a:ext>
            </a:extLst>
          </p:cNvPr>
          <p:cNvCxnSpPr/>
          <p:nvPr/>
        </p:nvCxnSpPr>
        <p:spPr>
          <a:xfrm>
            <a:off x="7049569" y="3664551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072A7E-692F-43C3-BC37-9049B6378152}"/>
              </a:ext>
            </a:extLst>
          </p:cNvPr>
          <p:cNvCxnSpPr/>
          <p:nvPr/>
        </p:nvCxnSpPr>
        <p:spPr>
          <a:xfrm>
            <a:off x="8395043" y="3620607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C0CC1C-DCC0-4545-AD40-E3D8A6882BDC}"/>
              </a:ext>
            </a:extLst>
          </p:cNvPr>
          <p:cNvCxnSpPr/>
          <p:nvPr/>
        </p:nvCxnSpPr>
        <p:spPr>
          <a:xfrm>
            <a:off x="9339923" y="3648888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2C34FA-4066-4D2F-89E1-307495025A85}"/>
              </a:ext>
            </a:extLst>
          </p:cNvPr>
          <p:cNvCxnSpPr>
            <a:cxnSpLocks/>
          </p:cNvCxnSpPr>
          <p:nvPr/>
        </p:nvCxnSpPr>
        <p:spPr>
          <a:xfrm>
            <a:off x="6095980" y="1846218"/>
            <a:ext cx="20" cy="138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CEBA4B3-D7FD-4972-80DD-DE3ED38D5D4A}"/>
              </a:ext>
            </a:extLst>
          </p:cNvPr>
          <p:cNvSpPr/>
          <p:nvPr/>
        </p:nvSpPr>
        <p:spPr>
          <a:xfrm>
            <a:off x="187224" y="5114108"/>
            <a:ext cx="4214962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&gt; Check Info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079703E-F748-4481-9237-8FAB0EF3A63E}"/>
              </a:ext>
            </a:extLst>
          </p:cNvPr>
          <p:cNvSpPr/>
          <p:nvPr/>
        </p:nvSpPr>
        <p:spPr>
          <a:xfrm>
            <a:off x="187223" y="5745477"/>
            <a:ext cx="566080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24AA3AF-267C-4B2E-B323-BD258FFEC7F6}"/>
              </a:ext>
            </a:extLst>
          </p:cNvPr>
          <p:cNvSpPr/>
          <p:nvPr/>
        </p:nvSpPr>
        <p:spPr>
          <a:xfrm>
            <a:off x="1014590" y="5745477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2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5FD18D9-7851-4937-A547-CE5B51F1D4F4}"/>
              </a:ext>
            </a:extLst>
          </p:cNvPr>
          <p:cNvSpPr/>
          <p:nvPr/>
        </p:nvSpPr>
        <p:spPr>
          <a:xfrm>
            <a:off x="1846255" y="5745477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0AA8AF-290A-41B4-9342-9B5A2B5D0597}"/>
              </a:ext>
            </a:extLst>
          </p:cNvPr>
          <p:cNvSpPr/>
          <p:nvPr/>
        </p:nvSpPr>
        <p:spPr>
          <a:xfrm>
            <a:off x="2677938" y="5745477"/>
            <a:ext cx="1071143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 ALL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1842AB3-659D-4F31-8A2B-C02E725279D0}"/>
              </a:ext>
            </a:extLst>
          </p:cNvPr>
          <p:cNvSpPr/>
          <p:nvPr/>
        </p:nvSpPr>
        <p:spPr>
          <a:xfrm>
            <a:off x="4023417" y="5797065"/>
            <a:ext cx="557347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  <a:r>
              <a:rPr lang="en-US" dirty="0"/>
              <a:t> 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C60C428E-BBAF-4554-9E5F-33E7969EBEC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636912" y="900231"/>
            <a:ext cx="3254827" cy="5172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4B6A580-5B78-4670-A163-9B415C0FCB87}"/>
              </a:ext>
            </a:extLst>
          </p:cNvPr>
          <p:cNvCxnSpPr/>
          <p:nvPr/>
        </p:nvCxnSpPr>
        <p:spPr>
          <a:xfrm>
            <a:off x="1249661" y="5448303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8B5F3C-365E-413A-ABBF-4F4B7029CDC0}"/>
              </a:ext>
            </a:extLst>
          </p:cNvPr>
          <p:cNvCxnSpPr/>
          <p:nvPr/>
        </p:nvCxnSpPr>
        <p:spPr>
          <a:xfrm>
            <a:off x="4615524" y="3924312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467FEA-24BC-4D47-B6AC-ABCD08216467}"/>
              </a:ext>
            </a:extLst>
          </p:cNvPr>
          <p:cNvCxnSpPr/>
          <p:nvPr/>
        </p:nvCxnSpPr>
        <p:spPr>
          <a:xfrm>
            <a:off x="2177143" y="543196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982061-5171-4D5A-8C3D-54A11A761CA1}"/>
              </a:ext>
            </a:extLst>
          </p:cNvPr>
          <p:cNvCxnSpPr/>
          <p:nvPr/>
        </p:nvCxnSpPr>
        <p:spPr>
          <a:xfrm>
            <a:off x="3204735" y="5448303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42BB02-D25A-4E5B-AD81-1E4570CF09BB}"/>
              </a:ext>
            </a:extLst>
          </p:cNvPr>
          <p:cNvCxnSpPr/>
          <p:nvPr/>
        </p:nvCxnSpPr>
        <p:spPr>
          <a:xfrm>
            <a:off x="4280301" y="5483557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933917B-7DD3-490E-96C5-B3C678D0526B}"/>
              </a:ext>
            </a:extLst>
          </p:cNvPr>
          <p:cNvCxnSpPr/>
          <p:nvPr/>
        </p:nvCxnSpPr>
        <p:spPr>
          <a:xfrm>
            <a:off x="483306" y="5431969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4A78027-3E2E-4C6F-9A1C-DA1D94908A71}"/>
              </a:ext>
            </a:extLst>
          </p:cNvPr>
          <p:cNvSpPr/>
          <p:nvPr/>
        </p:nvSpPr>
        <p:spPr>
          <a:xfrm>
            <a:off x="5782496" y="5083624"/>
            <a:ext cx="4214962" cy="43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&gt; Transection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22A50B6-5624-4EEC-8407-345B11E9B27B}"/>
              </a:ext>
            </a:extLst>
          </p:cNvPr>
          <p:cNvSpPr/>
          <p:nvPr/>
        </p:nvSpPr>
        <p:spPr>
          <a:xfrm>
            <a:off x="6627176" y="5721104"/>
            <a:ext cx="566080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B3B36C8-92C7-467B-832C-187EA8F8CD7D}"/>
              </a:ext>
            </a:extLst>
          </p:cNvPr>
          <p:cNvSpPr/>
          <p:nvPr/>
        </p:nvSpPr>
        <p:spPr>
          <a:xfrm>
            <a:off x="7611238" y="5726304"/>
            <a:ext cx="931891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68501C1-D5B0-4B59-B07A-DBEC0F630475}"/>
              </a:ext>
            </a:extLst>
          </p:cNvPr>
          <p:cNvSpPr/>
          <p:nvPr/>
        </p:nvSpPr>
        <p:spPr>
          <a:xfrm>
            <a:off x="8961112" y="5721104"/>
            <a:ext cx="844486" cy="5635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639DC7F-2291-4DF2-B02D-B4F5C7D04E34}"/>
              </a:ext>
            </a:extLst>
          </p:cNvPr>
          <p:cNvCxnSpPr/>
          <p:nvPr/>
        </p:nvCxnSpPr>
        <p:spPr>
          <a:xfrm>
            <a:off x="6853689" y="5446965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DE23525-0574-4FF9-A2DA-094D8470404D}"/>
              </a:ext>
            </a:extLst>
          </p:cNvPr>
          <p:cNvCxnSpPr/>
          <p:nvPr/>
        </p:nvCxnSpPr>
        <p:spPr>
          <a:xfrm>
            <a:off x="8051113" y="5446965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8C162F5-B4CF-4F1D-9188-20EFC017218A}"/>
              </a:ext>
            </a:extLst>
          </p:cNvPr>
          <p:cNvCxnSpPr/>
          <p:nvPr/>
        </p:nvCxnSpPr>
        <p:spPr>
          <a:xfrm>
            <a:off x="9339923" y="5407596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08171B3-7D28-434C-AE6E-74213C7783B2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8120046" y="3367354"/>
            <a:ext cx="3214851" cy="217688"/>
          </a:xfrm>
          <a:prstGeom prst="bentConnector3">
            <a:avLst>
              <a:gd name="adj1" fmla="val 30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8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Storing </a:t>
            </a:r>
            <a:br>
              <a:rPr lang="en-US" b="1" dirty="0"/>
            </a:br>
            <a:r>
              <a:rPr lang="en-US" b="1" dirty="0"/>
              <a:t>	&amp;</a:t>
            </a:r>
            <a:br>
              <a:rPr lang="en-US" b="1" dirty="0"/>
            </a:br>
            <a:r>
              <a:rPr lang="en-US" b="1" dirty="0"/>
              <a:t>Retrieving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shop Record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499F9-2E7D-4C38-846B-013AE9825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5036" y="2333898"/>
            <a:ext cx="4283096" cy="26927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Retrieve shop record.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1FB89F-D8C3-4D1B-88B7-48BAB2E258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02664" y="3283132"/>
            <a:ext cx="4022033" cy="1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Storing </a:t>
            </a:r>
            <a:br>
              <a:rPr lang="en-US" b="1" dirty="0"/>
            </a:br>
            <a:r>
              <a:rPr lang="en-US" b="1" dirty="0"/>
              <a:t>	&amp;</a:t>
            </a:r>
            <a:br>
              <a:rPr lang="en-US" b="1" dirty="0"/>
            </a:br>
            <a:r>
              <a:rPr lang="en-US" b="1" dirty="0"/>
              <a:t>Retrieving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E441-D093-47F2-ACCE-240206875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Storing Cell Record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Retrieve Cell record.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51AC7A-EBDB-44AF-944D-C44815372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6668" y="1831306"/>
            <a:ext cx="4630682" cy="363585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030D95-318E-45C5-A452-713CC60BEA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29081" y="1831306"/>
            <a:ext cx="3285346" cy="9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Shop’s</a:t>
            </a:r>
            <a:br>
              <a:rPr lang="en-US" b="1" dirty="0"/>
            </a:br>
            <a:r>
              <a:rPr lang="en-US" b="1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6881" y="1694146"/>
            <a:ext cx="3474720" cy="813171"/>
          </a:xfrm>
        </p:spPr>
        <p:txBody>
          <a:bodyPr/>
          <a:lstStyle/>
          <a:p>
            <a:r>
              <a:rPr lang="en-US" dirty="0"/>
              <a:t>Checking Current State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C1FA5-FC28-4086-9AB5-65177A96D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CA1C7E-C4AE-44A1-88E4-905028480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F8C441-E447-428A-889B-74DF8B95A2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18589" y="2751909"/>
            <a:ext cx="7774887" cy="15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CF7F-1AE9-43B1-B685-9F8BC52F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D2874-016E-4343-9EB6-4DA3CD770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05272" y="731914"/>
            <a:ext cx="3474720" cy="813171"/>
          </a:xfrm>
        </p:spPr>
        <p:txBody>
          <a:bodyPr/>
          <a:lstStyle/>
          <a:p>
            <a:r>
              <a:rPr lang="en-US" dirty="0"/>
              <a:t>Update info..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C1FA5-FC28-4086-9AB5-65177A96D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75705-4DB0-4B2C-BAAC-E7B7AAFE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1357405"/>
            <a:ext cx="6616414" cy="46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237</TotalTime>
  <Words>230</Words>
  <Application>Microsoft Office PowerPoint</Application>
  <PresentationFormat>Widescreen</PresentationFormat>
  <Paragraphs>72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Bell MT</vt:lpstr>
      <vt:lpstr>Corbel</vt:lpstr>
      <vt:lpstr>Courier New</vt:lpstr>
      <vt:lpstr>Wingdings</vt:lpstr>
      <vt:lpstr>Wingdings 2</vt:lpstr>
      <vt:lpstr>Frame</vt:lpstr>
      <vt:lpstr>Project Showing</vt:lpstr>
      <vt:lpstr>Project IDEA</vt:lpstr>
      <vt:lpstr>Project IDEA</vt:lpstr>
      <vt:lpstr>iShop</vt:lpstr>
      <vt:lpstr>PowerPoint Presentation</vt:lpstr>
      <vt:lpstr>Storing   &amp; Retrieving</vt:lpstr>
      <vt:lpstr>Storing   &amp; Retrieving</vt:lpstr>
      <vt:lpstr>Shop’s Current State</vt:lpstr>
      <vt:lpstr>Update</vt:lpstr>
      <vt:lpstr>Other Record(s)</vt:lpstr>
      <vt:lpstr>Limitation(s) </vt:lpstr>
      <vt:lpstr>Project Done by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Showing</dc:title>
  <dc:creator>ASUS</dc:creator>
  <cp:lastModifiedBy>ASUS</cp:lastModifiedBy>
  <cp:revision>18</cp:revision>
  <dcterms:created xsi:type="dcterms:W3CDTF">2018-07-08T04:42:37Z</dcterms:created>
  <dcterms:modified xsi:type="dcterms:W3CDTF">2018-07-08T08:39:52Z</dcterms:modified>
</cp:coreProperties>
</file>