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5.xml"/>
  <Override ContentType="application/vnd.openxmlformats-officedocument.presentationml.slide+xml" PartName="/ppt/slides/slide1.xml"/>
  <Override ContentType="application/vnd.openxmlformats-officedocument.presentationml.tags+xml" PartName="/ppt/tags/tag6.xml"/>
  <Override ContentType="application/vnd.openxmlformats-officedocument.presentationml.slide+xml" PartName="/ppt/slides/slide2.xml"/>
  <Override ContentType="application/vnd.openxmlformats-officedocument.presentationml.tags+xml" PartName="/ppt/tags/tag7.xml"/>
  <Override ContentType="application/vnd.openxmlformats-officedocument.presentationml.slide+xml" PartName="/ppt/slides/slide3.xml"/>
  <Override ContentType="application/vnd.openxmlformats-officedocument.presentationml.tags+xml" PartName="/ppt/tags/tag8.xml"/>
  <Override ContentType="application/vnd.openxmlformats-officedocument.presentationml.slide+xml" PartName="/ppt/slides/slide4.xml"/>
  <Override ContentType="application/vnd.openxmlformats-officedocument.presentationml.tags+xml" PartName="/ppt/tags/tag9.xml"/>
  <Override ContentType="application/vnd.openxmlformats-officedocument.presentationml.slide+xml" PartName="/ppt/slides/slide5.xml"/>
  <Override ContentType="application/vnd.openxmlformats-officedocument.presentationml.tags+xml" PartName="/ppt/tags/tag10.xml"/>
  <Override ContentType="application/vnd.openxmlformats-officedocument.presentationml.slide+xml" PartName="/ppt/slides/slide6.xml"/>
  <Override ContentType="application/vnd.openxmlformats-officedocument.presentationml.tags+xml" PartName="/ppt/tags/tag11.xml"/>
  <Override ContentType="application/vnd.openxmlformats-officedocument.presentationml.slide+xml" PartName="/ppt/slides/slide7.xml"/>
  <Override ContentType="application/vnd.openxmlformats-officedocument.presentationml.tags+xml" PartName="/ppt/tags/tag12.xml"/>
  <Override ContentType="application/vnd.openxmlformats-officedocument.presentationml.slide+xml" PartName="/ppt/slides/slide8.xml"/>
  <Override ContentType="application/vnd.openxmlformats-officedocument.presentationml.tags+xml" PartName="/ppt/tags/tag13.xml"/>
  <Override ContentType="application/vnd.openxmlformats-officedocument.presentationml.slide+xml" PartName="/ppt/slides/slide9.xml"/>
  <Override ContentType="application/vnd.openxmlformats-officedocument.presentationml.tags+xml" PartName="/ppt/tags/tag14.xml"/>
  <Override ContentType="application/vnd.openxmlformats-officedocument.presentationml.slide+xml" PartName="/ppt/slides/slide10.xml"/>
  <Override ContentType="application/vnd.openxmlformats-officedocument.presentationml.tags+xml" PartName="/ppt/tags/tag15.xml"/>
  <Override ContentType="application/vnd.openxmlformats-officedocument.presentationml.slide+xml" PartName="/ppt/slides/slide11.xml"/>
  <Override ContentType="application/vnd.openxmlformats-officedocument.presentationml.tags+xml" PartName="/ppt/tags/tag16.xml"/>
  <Override ContentType="application/vnd.openxmlformats-officedocument.presentationml.slide+xml" PartName="/ppt/slides/slide12.xml"/>
  <Override ContentType="application/vnd.openxmlformats-officedocument.presentationml.tags+xml" PartName="/ppt/tags/tag17.xml"/>
  <Override ContentType="application/vnd.openxmlformats-officedocument.presentationml.slide+xml" PartName="/ppt/slides/slide13.xml"/>
  <Override ContentType="application/vnd.openxmlformats-officedocument.presentationml.tags+xml" PartName="/ppt/tags/tag18.xml"/>
  <Override ContentType="application/vnd.openxmlformats-officedocument.presentationml.slide+xml" PartName="/ppt/slides/slide14.xml"/>
  <Override ContentType="application/vnd.openxmlformats-officedocument.presentationml.tags+xml" PartName="/ppt/tags/tag19.xml"/>
  <Override ContentType="application/vnd.openxmlformats-officedocument.presentationml.slide+xml" PartName="/ppt/slides/slide15.xml"/>
  <Override ContentType="application/vnd.openxmlformats-officedocument.presentationml.tags+xml" PartName="/ppt/tags/tag20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Default ContentType="image/jpeg" Extension="jp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tags+xml" PartName="/ppt/tags/tag21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4.JPG" Type="http://schemas.openxmlformats.org/officeDocument/2006/relationships/image"/><Relationship Id="rId4" Target="/ppt/media/image6.JPG" Type="http://schemas.openxmlformats.org/officeDocument/2006/relationships/image"/><Relationship Id="rId5" Target="/ppt/media/image9.JPG" Type="http://schemas.openxmlformats.org/officeDocument/2006/relationships/image"/><Relationship Id="rId6" Target="/ppt/media/image11.JPG" Type="http://schemas.openxmlformats.org/officeDocument/2006/relationships/image"/><Relationship Id="rId7" Target="/ppt/media/image13.JPG" Type="http://schemas.openxmlformats.org/officeDocument/2006/relationships/image"/><Relationship Id="rId8" Target="/ppt/media/image15.JPG" Type="http://schemas.openxmlformats.org/officeDocument/2006/relationships/image"/><Relationship Id="rId9" Target="/ppt/media/image17.JPG" Type="http://schemas.openxmlformats.org/officeDocument/2006/relationships/image"/><Relationship Id="rId10" Target="/ppt/media/image19.JPG" Type="http://schemas.openxmlformats.org/officeDocument/2006/relationships/image"/><Relationship Id="rId11" Target="/ppt/media/image22.JPG" Type="http://schemas.openxmlformats.org/officeDocument/2006/relationships/image"/><Relationship Id="rId12" Target="/ppt/media/image24.JPG" Type="http://schemas.openxmlformats.org/officeDocument/2006/relationships/image"/><Relationship Id="rId13" Target="/ppt/media/image26.JPG" Type="http://schemas.openxmlformats.org/officeDocument/2006/relationships/image"/><Relationship Id="rId14" Target="/ppt/media/image28.JPG" Type="http://schemas.openxmlformats.org/officeDocument/2006/relationships/image"/><Relationship Id="rId15" Target="/ppt/media/image30.JPG" Type="http://schemas.openxmlformats.org/officeDocument/2006/relationships/image"/><Relationship Id="rId16" Target="/ppt/media/image32.JPG" Type="http://schemas.openxmlformats.org/officeDocument/2006/relationships/image"/><Relationship Id="rId17" Target="/ppt/media/image34.JPG" Type="http://schemas.openxmlformats.org/officeDocument/2006/relationships/image"/><Relationship Id="rId18" Target="/ppt/media/image35.JPG" Type="http://schemas.openxmlformats.org/officeDocument/2006/relationships/image"/><Relationship Id="rId19" Target="/ppt/media/image36.JPG" Type="http://schemas.openxmlformats.org/officeDocument/2006/relationships/image"/><Relationship Id="rId20" Target="/ppt/media/image38.JPG" Type="http://schemas.openxmlformats.org/officeDocument/2006/relationships/image"/><Relationship Id="rId21" Target="/ppt/media/image40.JPG" Type="http://schemas.openxmlformats.org/officeDocument/2006/relationships/image"/><Relationship Id="rId22" Target="/ppt/media/image42.JPG" Type="http://schemas.openxmlformats.org/officeDocument/2006/relationships/image"/><Relationship Id="rId23" Target="/ppt/media/image44.JPG" Type="http://schemas.openxmlformats.org/officeDocument/2006/relationships/image"/><Relationship Id="rId24" Target="/ppt/media/image46.JPG" Type="http://schemas.openxmlformats.org/officeDocument/2006/relationships/image"/><Relationship Id="rId25" Target="ppt/presentation.xml" Type="http://schemas.openxmlformats.org/officeDocument/2006/relationships/officeDocument"/><Relationship Id="rId26" Target="docProps/core.xml" Type="http://schemas.openxmlformats.org/package/2006/relationships/metadata/core-properties"/><Relationship Id="rId27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9144000" cy="5143500"/>
  <p:embeddedFontLst>
    <p:embeddedFont>
      <p:font typeface="Raleway"/>
      <p:regular r:id="rId28"/>
    </p:embeddedFont>
    <p:embeddedFont>
      <p:font typeface="Roboto"/>
      <p:regular r:id="rId30"/>
    </p:embeddedFont>
    <p:embeddedFont>
      <p:font typeface="Raleway-demi_bold"/>
      <p:regular r:id="rId29"/>
    </p:embeddedFont>
    <p:embeddedFont>
      <p:font typeface="Jura-medium"/>
      <p:regular r:id="rId32"/>
    </p:embeddedFont>
    <p:embeddedFont>
      <p:font typeface="Jura"/>
      <p:regular r:id="rId31"/>
      <p:bold r:id="rId33"/>
    </p:embeddedFont>
  </p:embeddedFontLst>
  <p:custDataLst>
    <p:tags r:id="rId34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tableStyles.xml" Type="http://schemas.openxmlformats.org/officeDocument/2006/relationships/tableStyles"/><Relationship Id="rId28" Target="fonts/font1.fntdata" Type="http://schemas.openxmlformats.org/officeDocument/2006/relationships/font"/><Relationship Id="rId29" Target="fonts/font2.fntdata" Type="http://schemas.openxmlformats.org/officeDocument/2006/relationships/font"/><Relationship Id="rId30" Target="fonts/font3.fntdata" Type="http://schemas.openxmlformats.org/officeDocument/2006/relationships/font"/><Relationship Id="rId31" Target="fonts/font4.fntdata" Type="http://schemas.openxmlformats.org/officeDocument/2006/relationships/font"/><Relationship Id="rId32" Target="fonts/font5.fntdata" Type="http://schemas.openxmlformats.org/officeDocument/2006/relationships/font"/><Relationship Id="rId33" Target="fonts/font6.fntdata" Type="http://schemas.openxmlformats.org/officeDocument/2006/relationships/font"/><Relationship Id="rId34" Target="tags/tag21.xml" Type="http://schemas.openxmlformats.org/officeDocument/2006/relationships/tags"/><Relationship Id="rId35" Target="presProps.xml" Type="http://schemas.openxmlformats.org/officeDocument/2006/relationships/presProps"/><Relationship Id="rId36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/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 vert="horz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/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/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/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/>
          <p:cNvSpPr/>
          <p:nvPr/>
        </p:nvSpPr>
        <p:spPr>
          <a:xfrm flipH="false" flipV="false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/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/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/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/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/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/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/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/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/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/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tags/tag5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17.JPG" Type="http://schemas.openxmlformats.org/officeDocument/2006/relationships/image"/><Relationship Id="rId3" Target="../tags/tag14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2" Target="../media/image19.JPG" Type="http://schemas.openxmlformats.org/officeDocument/2006/relationships/image"/><Relationship Id="rId3" Target="../tags/tag15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2" Target="../media/image36.JPG" Type="http://schemas.openxmlformats.org/officeDocument/2006/relationships/image"/><Relationship Id="rId3" Target="../tags/tag16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22.JPG" Type="http://schemas.openxmlformats.org/officeDocument/2006/relationships/image"/><Relationship Id="rId3" Target="../media/image34.JPG" Type="http://schemas.openxmlformats.org/officeDocument/2006/relationships/image"/><Relationship Id="rId4" Target="../tags/tag17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24.JPG" Type="http://schemas.openxmlformats.org/officeDocument/2006/relationships/image"/><Relationship Id="rId3" Target="../tags/tag18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26.JPG" Type="http://schemas.openxmlformats.org/officeDocument/2006/relationships/image"/><Relationship Id="rId3" Target="../tags/tag19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media/image28.JPG" Type="http://schemas.openxmlformats.org/officeDocument/2006/relationships/image"/><Relationship Id="rId3" Target="../tags/tag20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2" Target="../media/image30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2" Target="../media/image32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2" Target="../media/image38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3" Target="../tags/tag6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2" Target="../media/image40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2" Target="../media/image42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2" Target="../media/image44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46.JPG" Type="http://schemas.openxmlformats.org/officeDocument/2006/relationships/image"/><Relationship Id="rId3" Target="../tags/tag7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4.JPG" Type="http://schemas.openxmlformats.org/officeDocument/2006/relationships/image"/><Relationship Id="rId3" Target="../tags/tag8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6.JPG" Type="http://schemas.openxmlformats.org/officeDocument/2006/relationships/image"/><Relationship Id="rId3" Target="../tags/tag9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9.JPG" Type="http://schemas.openxmlformats.org/officeDocument/2006/relationships/image"/><Relationship Id="rId3" Target="../tags/tag10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35.JPG" Type="http://schemas.openxmlformats.org/officeDocument/2006/relationships/image"/><Relationship Id="rId3" Target="../tags/tag11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3.JPG" Type="http://schemas.openxmlformats.org/officeDocument/2006/relationships/image"/><Relationship Id="rId3" Target="../tags/tag12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5.JPG" Type="http://schemas.openxmlformats.org/officeDocument/2006/relationships/image"/><Relationship Id="rId3" Target="../tags/tag13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622360" y="948534"/>
            <a:ext cx="5899280" cy="1554480"/>
          </a:xfrm>
        </p:spPr>
        <p:txBody>
          <a:bodyPr rtlCol="0" vert="horz"/>
          <a:lstStyle/>
          <a:p>
            <a:pPr/>
            <a:r>
              <a:rPr dirty="0" lang="en-US"/>
              <a:t>খোঁজ - THE DOCTOR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1620235" y="3439264"/>
            <a:ext cx="5903528" cy="1148147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err="1" lang="en-US"/>
              <a:t>Galib</a:t>
            </a:r>
            <a:r>
              <a:rPr dirty="0" lang="en-US"/>
              <a:t>, Md. </a:t>
            </a:r>
            <a:r>
              <a:rPr dirty="0" err="1" lang="en-US"/>
              <a:t>Amanullah</a:t>
            </a:r>
            <a:r>
              <a:rPr dirty="0" lang="en-US"/>
              <a:t>      15-30188-2</a:t>
            </a:r>
          </a:p>
          <a:p>
            <a:pPr/>
            <a:r>
              <a:rPr dirty="0" lang="en-US"/>
              <a:t>Islam </a:t>
            </a:r>
            <a:r>
              <a:rPr dirty="0" err="1" lang="en-US"/>
              <a:t>Raisul</a:t>
            </a:r>
            <a:r>
              <a:rPr dirty="0" lang="en-US"/>
              <a:t>                   15-29534-2</a:t>
            </a:r>
          </a:p>
          <a:p>
            <a:pPr/>
            <a:r>
              <a:rPr dirty="0" err="1" lang="en-US"/>
              <a:t>Zarin</a:t>
            </a:r>
            <a:r>
              <a:rPr dirty="0" lang="en-US"/>
              <a:t>, </a:t>
            </a:r>
            <a:r>
              <a:rPr dirty="0" err="1" lang="en-US"/>
              <a:t>Israt</a:t>
            </a:r>
            <a:r>
              <a:rPr dirty="0" lang="en-US"/>
              <a:t>                     15-30245-2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84510"/>
            <a:ext cx="2460133" cy="498860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LOGIN PATIENT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39684"/>
            <a:ext cx="2460133" cy="507825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PATIENT HOME PAGE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50745"/>
            <a:ext cx="2460133" cy="503558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PATIENT </a:t>
            </a:r>
            <a:r>
              <a:rPr b="1" dirty="0" err="1" lang="en-US" sz="1800">
                <a:solidFill>
                  <a:schemeClr val="bg1"/>
                </a:solidFill>
                <a:latin typeface="+mn-lt"/>
              </a:rPr>
              <a:t>PROFILE</a:t>
            </a:r>
            <a:endParaRPr b="1" dirty="0" err="1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87192" y="173526"/>
            <a:ext cx="2460133" cy="479002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2619245" y="4593982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APPOINTMENT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6489306" y="173526"/>
            <a:ext cx="2365894" cy="47900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flipH="false" flipV="false" rot="0">
            <a:off x="3318552" y="318081"/>
            <a:ext cx="3061462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APPOINTMENT TIME CHOOSE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99871"/>
            <a:ext cx="2460133" cy="495788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SEARCH HOSPITAL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140842"/>
            <a:ext cx="2460133" cy="487594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SEARCH DOCTOR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99985"/>
            <a:ext cx="2460133" cy="495765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NEAREST HOSPITAL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811228" y="89596"/>
            <a:ext cx="2388799" cy="495788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 rot="0">
            <a:off x="5311739" y="2777222"/>
            <a:ext cx="249876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b="1" dirty="0" lang="en-US" sz="1800">
                <a:solidFill>
                  <a:schemeClr val="bg1"/>
                </a:solidFill>
                <a:latin typeface="+mn-lt"/>
              </a:rPr>
              <a:t>HOSPITAL</a:t>
            </a:r>
            <a:r>
              <a:rPr b="1" dirty="0" 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b="1" dirty="0" lang="en-US" sz="1800">
                <a:solidFill>
                  <a:schemeClr val="bg1"/>
                </a:solidFill>
                <a:latin typeface="+mn-lt"/>
              </a:rPr>
              <a:t>DIRECTION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flip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103724"/>
            <a:ext cx="2460133" cy="4950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HOSPITAL DETAILS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flip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201162"/>
            <a:ext cx="2460133" cy="475530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 rot="0">
            <a:off x="4828853" y="2777222"/>
            <a:ext cx="2981646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PATIENT NOTIFICATION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flip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661880" y="35156"/>
            <a:ext cx="2687494" cy="508731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WELCOME</a:t>
            </a:r>
            <a:r>
              <a:rPr b="1" dirty="0" lang="en-US" sz="1600">
                <a:solidFill>
                  <a:schemeClr val="bg1"/>
                </a:solidFill>
                <a:latin typeface="+mn-lt"/>
              </a:rPr>
              <a:t> PAGE</a:t>
            </a:r>
            <a:endParaRPr b="1" dirty="0" lang="en-US" sz="16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90860" y="103724"/>
            <a:ext cx="2429535" cy="4950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 rot="0">
            <a:off x="4859676" y="2777222"/>
            <a:ext cx="2950823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HEALTH EMERGENCY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flip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119026"/>
            <a:ext cx="2460133" cy="490544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 rot="0">
            <a:off x="4613096" y="2777222"/>
            <a:ext cx="3197403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DISEASES </a:t>
            </a:r>
            <a:r>
              <a:rPr b="1" dirty="0" lang="en-US" sz="1800">
                <a:solidFill>
                  <a:schemeClr val="bg1"/>
                </a:solidFill>
                <a:latin typeface="+mn-lt"/>
              </a:rPr>
              <a:t>CLASSIFICATION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flip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834010" y="103724"/>
            <a:ext cx="2343235" cy="4950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ADD DOCTOR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warp dir="in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129861"/>
            <a:ext cx="2460133" cy="489790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 rot="0">
            <a:off x="4274049" y="2777222"/>
            <a:ext cx="353645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USER REGISTRATION (PATIENT)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35156"/>
            <a:ext cx="2460133" cy="508731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SELECT USER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122351"/>
            <a:ext cx="2460133" cy="491292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LOGIN DOCTOR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65286" y="89596"/>
            <a:ext cx="2460133" cy="495788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DOCTOR HOMEPAGE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99928"/>
            <a:ext cx="2460133" cy="49577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DOCTOR PROFILE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5560" y="68129"/>
            <a:ext cx="2460133" cy="498027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DOCTOR SCHEDULE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"/>
          <p:cNvSpPr txBox="1"/>
          <p:nvPr/>
        </p:nvSpPr>
        <p:spPr>
          <a:xfrm flipH="false" flipV="false">
            <a:off x="5524500" y="4063900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NOTICE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"/>
          <p:cNvSpPr txBox="1"/>
          <p:nvPr/>
        </p:nvSpPr>
        <p:spPr>
          <a:xfrm flipH="false" flipV="false">
            <a:off x="5524500" y="3419132"/>
            <a:ext cx="2286000" cy="369570"/>
          </a:xfrm>
          <a:prstGeom prst="rect">
            <a:avLst/>
          </a:prstGeom>
          <a:ln cap="sq" w="25400">
            <a:noFill/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+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3619500" y="2417445"/>
            <a:ext cx="1905000" cy="30861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ctr" marL="0" rtl="false">
              <a:lnSpc>
                <a:spcPct val="100000"/>
              </a:lnSpc>
              <a:defRPr dirty="0" lang="en-US" sz="1400">
                <a:solidFill>
                  <a:schemeClr val="tx1"/>
                </a:solidFill>
                <a:latin typeface="Jura"/>
              </a:defRPr>
            </a:pPr>
            <a:r>
              <a:rPr dirty="0" lang="en-US" sz="1400">
                <a:solidFill>
                  <a:schemeClr val="tx1"/>
                </a:solidFill>
                <a:latin typeface="Jura"/>
              </a:rPr>
              <a:t/>
            </a:r>
            <a:endParaRPr dirty="0" lang="en-US" sz="1400">
              <a:solidFill>
                <a:schemeClr val="tx1"/>
              </a:solidFill>
              <a:latin typeface="Jura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76065" y="35156"/>
            <a:ext cx="2459124" cy="508731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flipH="false" flipV="false">
            <a:off x="5524500" y="2774365"/>
            <a:ext cx="2286000" cy="369570"/>
          </a:xfrm>
          <a:prstGeom prst="rect">
            <a:avLst/>
          </a:prstGeom>
          <a:ln cap="sq" w="25400">
            <a:solidFill>
              <a:schemeClr val="bg1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1800">
                <a:solidFill>
                  <a:schemeClr val="bg1"/>
                </a:solidFill>
                <a:latin typeface="+mn-lt"/>
              </a:rPr>
              <a:t>DOCTOR LIVE</a:t>
            </a:r>
            <a:endParaRPr b="1" dirty="0" lang="en-US" sz="1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10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1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1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1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1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1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1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1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1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1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6:0:0" val="5"/>
</p:tagLst>
</file>

<file path=ppt/tags/tag20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}&#10;speed: 1.5&#10;"/>
</p:tagLst>
</file>

<file path=ppt/tags/tag2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5" val="Jura-medium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ags/tag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}&#10;speed: 1.5&#10;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rifataman789</dc:creator>
  <cp:lastModifiedBy>rifataman789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