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66" r:id="rId19"/>
    <p:sldId id="282" r:id="rId20"/>
    <p:sldId id="283" r:id="rId21"/>
    <p:sldId id="272" r:id="rId22"/>
    <p:sldId id="268" r:id="rId23"/>
    <p:sldId id="269" r:id="rId24"/>
    <p:sldId id="27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1F55C2C-35DE-4608-88FD-62AE447DC8B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84D80EF2-ABA9-431C-937A-7BB867E59A8A}">
          <p14:sldIdLst>
            <p14:sldId id="263"/>
            <p14:sldId id="264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66"/>
            <p14:sldId id="282"/>
            <p14:sldId id="283"/>
            <p14:sldId id="272"/>
            <p14:sldId id="268"/>
            <p14:sldId id="269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6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0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8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2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2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40BF-9631-44F5-B073-721A40F236A6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5F68-D2F4-4E42-92AE-66E64F75E9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60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6309-FF63-42BC-9F83-736C414B1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603" y="2547480"/>
            <a:ext cx="8791575" cy="112846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      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CSE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LEARNVEST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D0C3B-2ED1-42E0-997E-FCBED4771070}"/>
              </a:ext>
            </a:extLst>
          </p:cNvPr>
          <p:cNvSpPr txBox="1"/>
          <p:nvPr/>
        </p:nvSpPr>
        <p:spPr>
          <a:xfrm>
            <a:off x="1844406" y="2004350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sng" strike="noStrike" kern="1200" cap="all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Presentation On</a:t>
            </a:r>
            <a:endParaRPr lang="en-US" sz="4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5709A-F4B1-43EB-81F4-162170BBB828}"/>
              </a:ext>
            </a:extLst>
          </p:cNvPr>
          <p:cNvSpPr txBox="1"/>
          <p:nvPr/>
        </p:nvSpPr>
        <p:spPr>
          <a:xfrm flipH="1">
            <a:off x="5405510" y="3499434"/>
            <a:ext cx="625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-----Online educational portal &amp; course provider for computer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Science pupils</a:t>
            </a:r>
          </a:p>
        </p:txBody>
      </p:sp>
    </p:spTree>
    <p:extLst>
      <p:ext uri="{BB962C8B-B14F-4D97-AF65-F5344CB8AC3E}">
        <p14:creationId xmlns:p14="http://schemas.microsoft.com/office/powerpoint/2010/main" val="333244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797127" y="-29440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Flowchart 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14401" y="790492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C5DF6-2469-43AB-A70D-08BDB945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99" y="836211"/>
            <a:ext cx="8753802" cy="59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2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797127" y="-29440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E-R Diagram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14401" y="790492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-258447" y="2040969"/>
            <a:ext cx="9233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D453E-F863-427E-8D5F-10D0CE36D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34" y="1074578"/>
            <a:ext cx="8503205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823724" y="11655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Data Flow Diagram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14401" y="790492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7660733" y="3685546"/>
            <a:ext cx="9233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78C38-9CA4-4EA2-ABA1-8DCB3140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09" y="1615048"/>
            <a:ext cx="8125382" cy="40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4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823724" y="11655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Use Case Diagram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14401" y="790492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7660733" y="3685546"/>
            <a:ext cx="9233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9BB6D-B965-41DE-A6C7-45B2D570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17" y="1044146"/>
            <a:ext cx="5329804" cy="56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541E7-A32D-C689-336E-E2FB90E2130C}"/>
              </a:ext>
            </a:extLst>
          </p:cNvPr>
          <p:cNvSpPr txBox="1"/>
          <p:nvPr/>
        </p:nvSpPr>
        <p:spPr>
          <a:xfrm>
            <a:off x="4395061" y="267821"/>
            <a:ext cx="340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latin typeface="Bahnschrift SemiBold Condensed" panose="020B0502040204020203" pitchFamily="34" charset="0"/>
              </a:rPr>
              <a:t>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6BA34-FA15-BFFA-8A30-BF9F1C618891}"/>
              </a:ext>
            </a:extLst>
          </p:cNvPr>
          <p:cNvSpPr/>
          <p:nvPr/>
        </p:nvSpPr>
        <p:spPr>
          <a:xfrm>
            <a:off x="946485" y="975707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A5FCD-C2F8-3CBF-1E4F-0523A3BE8140}"/>
              </a:ext>
            </a:extLst>
          </p:cNvPr>
          <p:cNvSpPr txBox="1"/>
          <p:nvPr/>
        </p:nvSpPr>
        <p:spPr>
          <a:xfrm>
            <a:off x="1000287" y="1163053"/>
            <a:ext cx="10245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For implementing our project we basically divide our whole front end design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Header.blade.php : </a:t>
            </a:r>
            <a:r>
              <a:rPr lang="en-US" sz="2400" dirty="0">
                <a:latin typeface="Bahnschrift SemiBold Condensed" panose="020B0502040204020203" pitchFamily="34" charset="0"/>
              </a:rPr>
              <a:t>( It shows the header , mainly navigation ,which is  for every pages)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Footer.blade.php : </a:t>
            </a:r>
            <a:r>
              <a:rPr lang="en-US" sz="2400" dirty="0">
                <a:latin typeface="Bahnschrift SemiBold Condensed" panose="020B0502040204020203" pitchFamily="34" charset="0"/>
              </a:rPr>
              <a:t>( It shows the footer, mainly Java script part and traditional footer options.)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Main.blade.php : </a:t>
            </a:r>
            <a:r>
              <a:rPr lang="en-US" sz="2400" dirty="0">
                <a:latin typeface="Bahnschrift SemiBold Condensed" panose="020B0502040204020203" pitchFamily="34" charset="0"/>
              </a:rPr>
              <a:t>( It is the body of the web page, which is further extended by other pages)</a:t>
            </a:r>
          </a:p>
          <a:p>
            <a:endParaRPr 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C707F-2A48-B421-8927-E63EEAAB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17" y="2928089"/>
            <a:ext cx="4609578" cy="29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8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658C5-74C4-80AC-F64C-6F520A7E0B2A}"/>
              </a:ext>
            </a:extLst>
          </p:cNvPr>
          <p:cNvSpPr txBox="1"/>
          <p:nvPr/>
        </p:nvSpPr>
        <p:spPr>
          <a:xfrm>
            <a:off x="4395061" y="267821"/>
            <a:ext cx="340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latin typeface="Bahnschrift SemiBold Condensed" panose="020B0502040204020203" pitchFamily="34" charset="0"/>
              </a:rPr>
              <a:t>Main.blade.php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5121F-5F2B-FEF2-FB6F-1228E9E08489}"/>
              </a:ext>
            </a:extLst>
          </p:cNvPr>
          <p:cNvSpPr/>
          <p:nvPr/>
        </p:nvSpPr>
        <p:spPr>
          <a:xfrm>
            <a:off x="946485" y="975707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AB95C-2A65-E087-FAA8-6A10D841DCCA}"/>
              </a:ext>
            </a:extLst>
          </p:cNvPr>
          <p:cNvSpPr txBox="1"/>
          <p:nvPr/>
        </p:nvSpPr>
        <p:spPr>
          <a:xfrm>
            <a:off x="946485" y="1268542"/>
            <a:ext cx="101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Here Main.blade.php holds the php instruction for extending the code for each of the pages. </a:t>
            </a:r>
          </a:p>
          <a:p>
            <a:r>
              <a:rPr lang="en-US" sz="2400" dirty="0">
                <a:latin typeface="Bahnschrift SemiBold Condensed" panose="020B0502040204020203" pitchFamily="34" charset="0"/>
              </a:rPr>
              <a:t>main.blade.php holds the main container of the body and each of the page extends main 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0FFD74-B9A1-B055-CCA1-12092E929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32" y="4850346"/>
            <a:ext cx="8733592" cy="1478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D4FF98-0729-BE1D-EE67-0EEAF768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32" y="2930820"/>
            <a:ext cx="873359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0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9966-77DC-CF36-1333-DF287435C12E}"/>
              </a:ext>
            </a:extLst>
          </p:cNvPr>
          <p:cNvSpPr txBox="1"/>
          <p:nvPr/>
        </p:nvSpPr>
        <p:spPr>
          <a:xfrm>
            <a:off x="4395061" y="267821"/>
            <a:ext cx="450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latin typeface="Bahnschrift SemiBold Condensed" panose="020B0502040204020203" pitchFamily="34" charset="0"/>
              </a:rPr>
              <a:t>Port Connection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09825-87F8-CE8C-FE06-67FC900B2B74}"/>
              </a:ext>
            </a:extLst>
          </p:cNvPr>
          <p:cNvSpPr/>
          <p:nvPr/>
        </p:nvSpPr>
        <p:spPr>
          <a:xfrm>
            <a:off x="946485" y="975707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06ABD-4345-BB47-DA2B-AF28762FB008}"/>
              </a:ext>
            </a:extLst>
          </p:cNvPr>
          <p:cNvSpPr txBox="1"/>
          <p:nvPr/>
        </p:nvSpPr>
        <p:spPr>
          <a:xfrm>
            <a:off x="946485" y="1270861"/>
            <a:ext cx="1047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For port connection and hosting port we are using  XAMPP localhost. </a:t>
            </a:r>
          </a:p>
          <a:p>
            <a:r>
              <a:rPr lang="en-US" sz="2400" dirty="0">
                <a:latin typeface="Bahnschrift SemiBold Condensed" panose="020B0502040204020203" pitchFamily="34" charset="0"/>
              </a:rPr>
              <a:t>127.0.0.1:80000 this is the port number , where our project is launched.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735BE-9BE0-3990-8BEF-9D2DE63E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5" y="2896755"/>
            <a:ext cx="10238253" cy="1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CB5DE-8B21-D8CB-7EB4-DC08DD140C3F}"/>
              </a:ext>
            </a:extLst>
          </p:cNvPr>
          <p:cNvSpPr txBox="1"/>
          <p:nvPr/>
        </p:nvSpPr>
        <p:spPr>
          <a:xfrm>
            <a:off x="4395061" y="267821"/>
            <a:ext cx="450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latin typeface="Bahnschrift SemiBold Condensed" panose="020B0502040204020203" pitchFamily="34" charset="0"/>
              </a:rPr>
              <a:t>Home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87EE9-9987-55E7-F258-ADD567E51726}"/>
              </a:ext>
            </a:extLst>
          </p:cNvPr>
          <p:cNvSpPr/>
          <p:nvPr/>
        </p:nvSpPr>
        <p:spPr>
          <a:xfrm>
            <a:off x="946485" y="975707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D9539-966D-CD1F-2FF9-D6090BB8B801}"/>
              </a:ext>
            </a:extLst>
          </p:cNvPr>
          <p:cNvSpPr txBox="1"/>
          <p:nvPr/>
        </p:nvSpPr>
        <p:spPr>
          <a:xfrm>
            <a:off x="946485" y="1159696"/>
            <a:ext cx="1025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</a:rPr>
              <a:t>This is the basic home page which is being showed in the port of localhost. This is going to be our landing page of the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DF1DD-53D7-1D7B-FE0A-B4EC0ACE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97" y="2292706"/>
            <a:ext cx="7793026" cy="38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922665" y="543673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Login- Registration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139483" y="2297999"/>
            <a:ext cx="106633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90493-573F-47FA-8620-0B5966380597}"/>
              </a:ext>
            </a:extLst>
          </p:cNvPr>
          <p:cNvSpPr txBox="1"/>
          <p:nvPr/>
        </p:nvSpPr>
        <p:spPr>
          <a:xfrm>
            <a:off x="970671" y="1702191"/>
            <a:ext cx="10508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Our login system will be connected to the dashboard.</a:t>
            </a:r>
          </a:p>
          <a:p>
            <a:r>
              <a:rPr lang="en-US" sz="2400" dirty="0"/>
              <a:t>• There will be admin who will have all ascendency over author, moderator and user.</a:t>
            </a:r>
          </a:p>
          <a:p>
            <a:r>
              <a:rPr lang="en-US" sz="2400" dirty="0"/>
              <a:t>• After sign in process admin will allocate the role of the user according to the information.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F04A6-480E-63C9-DE71-6971756A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7" y="3507487"/>
            <a:ext cx="5257952" cy="2283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971F9E-EF2D-D9A8-4FC9-0EB2BC81D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07" y="3447024"/>
            <a:ext cx="4850330" cy="24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6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A10E4-D7CE-9A37-2D7D-715DEE9758C0}"/>
              </a:ext>
            </a:extLst>
          </p:cNvPr>
          <p:cNvSpPr txBox="1"/>
          <p:nvPr/>
        </p:nvSpPr>
        <p:spPr>
          <a:xfrm>
            <a:off x="2922665" y="543673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Login- Registration Database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DBBAE-88A9-1131-CA23-5FAB061A95C2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0AFE8-C559-26C6-275E-BF57F5E774C9}"/>
              </a:ext>
            </a:extLst>
          </p:cNvPr>
          <p:cNvSpPr txBox="1"/>
          <p:nvPr/>
        </p:nvSpPr>
        <p:spPr>
          <a:xfrm>
            <a:off x="1040651" y="1496775"/>
            <a:ext cx="1028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</a:rPr>
              <a:t>In MVC model , model is the database holder for the website. We have used registration model to connect the database and take the information from the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FB216-CBA8-BB39-CB54-CC0BC115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86" y="2357992"/>
            <a:ext cx="3370738" cy="1859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5065B-44B1-81D3-ACE6-4E9EE035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95" y="3401344"/>
            <a:ext cx="6998888" cy="2234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2AE112-2C0B-0753-1EEB-C517D9F26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86" y="4530229"/>
            <a:ext cx="3370738" cy="22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587FE-BF59-4F61-99DD-24C11D325997}"/>
              </a:ext>
            </a:extLst>
          </p:cNvPr>
          <p:cNvSpPr txBox="1"/>
          <p:nvPr/>
        </p:nvSpPr>
        <p:spPr>
          <a:xfrm>
            <a:off x="1638883" y="1222137"/>
            <a:ext cx="3819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PRESENTED BY</a:t>
            </a:r>
          </a:p>
          <a:p>
            <a:r>
              <a:rPr lang="en-US" sz="2800" b="1" dirty="0">
                <a:latin typeface="Bahnschrift SemiBold Condensed" panose="020B0502040204020203" pitchFamily="34" charset="0"/>
              </a:rPr>
              <a:t>Sabrina Binte Haider</a:t>
            </a:r>
          </a:p>
          <a:p>
            <a:r>
              <a:rPr lang="en-US" sz="28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Registration No: 16502000</a:t>
            </a:r>
          </a:p>
          <a:p>
            <a:r>
              <a:rPr lang="en-US" sz="28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Group No: </a:t>
            </a:r>
            <a:r>
              <a:rPr lang="en-US" sz="2800" b="1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9A0B9-D9BD-4B02-914B-27BEB83C4863}"/>
              </a:ext>
            </a:extLst>
          </p:cNvPr>
          <p:cNvSpPr txBox="1"/>
          <p:nvPr/>
        </p:nvSpPr>
        <p:spPr>
          <a:xfrm>
            <a:off x="7877906" y="1222137"/>
            <a:ext cx="3819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PRESENTED BY</a:t>
            </a:r>
          </a:p>
          <a:p>
            <a:r>
              <a:rPr lang="en-US" sz="2800" b="1" dirty="0">
                <a:latin typeface="Bahnschrift SemiBold Condensed" panose="020B0502040204020203" pitchFamily="34" charset="0"/>
              </a:rPr>
              <a:t>Rifa Tasfia</a:t>
            </a:r>
          </a:p>
          <a:p>
            <a:r>
              <a:rPr lang="en-US" sz="28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Registration No: 16502000430</a:t>
            </a:r>
          </a:p>
          <a:p>
            <a:r>
              <a:rPr lang="en-US" sz="28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Group No</a:t>
            </a:r>
            <a:r>
              <a:rPr lang="en-US" sz="2800" b="1" dirty="0">
                <a:latin typeface="Bahnschrift SemiBold Condensed" panose="020B0502040204020203" pitchFamily="34" charset="0"/>
              </a:rPr>
              <a:t>: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8D76E-BFC0-4103-8F9B-CA94638E847F}"/>
              </a:ext>
            </a:extLst>
          </p:cNvPr>
          <p:cNvSpPr txBox="1"/>
          <p:nvPr/>
        </p:nvSpPr>
        <p:spPr>
          <a:xfrm>
            <a:off x="3749037" y="3169914"/>
            <a:ext cx="38193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800" dirty="0"/>
          </a:p>
          <a:p>
            <a:pPr algn="ctr">
              <a:defRPr/>
            </a:pPr>
            <a:r>
              <a:rPr lang="en-US" sz="3600" u="sng" dirty="0">
                <a:solidFill>
                  <a:srgbClr val="002060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Supervised By</a:t>
            </a:r>
          </a:p>
          <a:p>
            <a:pPr algn="ctr"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Sabiha Sultana</a:t>
            </a:r>
          </a:p>
          <a:p>
            <a:pPr algn="ctr">
              <a:defRPr/>
            </a:pPr>
            <a:r>
              <a:rPr lang="en-US" sz="2800" dirty="0">
                <a:solidFill>
                  <a:srgbClr val="002060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800" dirty="0">
                <a:solidFill>
                  <a:srgbClr val="002060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Department of CSE</a:t>
            </a:r>
          </a:p>
          <a:p>
            <a:pPr algn="ctr">
              <a:defRPr/>
            </a:pPr>
            <a:r>
              <a:rPr lang="en-US" sz="2800" dirty="0">
                <a:solidFill>
                  <a:srgbClr val="002060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Dhaka City College</a:t>
            </a:r>
          </a:p>
        </p:txBody>
      </p:sp>
    </p:spTree>
    <p:extLst>
      <p:ext uri="{BB962C8B-B14F-4D97-AF65-F5344CB8AC3E}">
        <p14:creationId xmlns:p14="http://schemas.microsoft.com/office/powerpoint/2010/main" val="240862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FE78D-3EC1-441C-8161-7A32AD673D46}"/>
              </a:ext>
            </a:extLst>
          </p:cNvPr>
          <p:cNvSpPr txBox="1"/>
          <p:nvPr/>
        </p:nvSpPr>
        <p:spPr>
          <a:xfrm>
            <a:off x="2876170" y="109720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Login- Registration Database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82B3E-A88E-1A35-43D1-CE4A2B61E294}"/>
              </a:ext>
            </a:extLst>
          </p:cNvPr>
          <p:cNvSpPr/>
          <p:nvPr/>
        </p:nvSpPr>
        <p:spPr>
          <a:xfrm>
            <a:off x="529210" y="986883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519A6-A694-6B3B-A159-868577938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0" y="1922873"/>
            <a:ext cx="5183051" cy="247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C83E8-C879-152D-8B1D-B23017020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62" y="1950202"/>
            <a:ext cx="5030589" cy="23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922665" y="543673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Admin Panel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139483" y="2297999"/>
            <a:ext cx="1066331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• After enrolling admin will recheck the information and will accept the request.</a:t>
            </a:r>
          </a:p>
          <a:p>
            <a:r>
              <a:rPr lang="en-US" sz="2400" dirty="0"/>
              <a:t>• We divided the panel :  </a:t>
            </a:r>
          </a:p>
          <a:p>
            <a:r>
              <a:rPr lang="en-US" sz="2400" dirty="0"/>
              <a:t>1) Admin- controller of the website.</a:t>
            </a:r>
          </a:p>
          <a:p>
            <a:r>
              <a:rPr lang="en-US" sz="2400" dirty="0"/>
              <a:t>2) Author- Trainers of the institution. </a:t>
            </a:r>
          </a:p>
          <a:p>
            <a:r>
              <a:rPr lang="en-US" sz="2400" dirty="0"/>
              <a:t>3) User- The learners.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922665" y="543673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Academic Section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139483" y="2297999"/>
            <a:ext cx="106633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This section will contain all the information of academic updates of students, class based teacher list and student details. This section will be controlled by author / moderator.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1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DE659-56F1-4E16-B493-BE0B924DE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11674" r="61114" b="39687"/>
          <a:stretch/>
        </p:blipFill>
        <p:spPr>
          <a:xfrm>
            <a:off x="604910" y="436098"/>
            <a:ext cx="3270722" cy="2992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4DE3AF-1AA0-48FC-BEC0-12004C9A3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27272" r="10461" b="23884"/>
          <a:stretch/>
        </p:blipFill>
        <p:spPr>
          <a:xfrm>
            <a:off x="4557933" y="733277"/>
            <a:ext cx="6641340" cy="2398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44938-F70B-4663-B0BB-51AE002602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5" t="63186" r="8143" b="4286"/>
          <a:stretch/>
        </p:blipFill>
        <p:spPr>
          <a:xfrm>
            <a:off x="1143477" y="3894994"/>
            <a:ext cx="990504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922665" y="543673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Career Update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139483" y="2297999"/>
            <a:ext cx="1066331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This section will contain all the information of career related subjects. Lectures from different source, guideline for any particular sector, any new research materials will be supplied by the authors , moderators . User will be updated according to any addition of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4F48D-B604-462A-B112-57F20EBE1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14752" r="51769" b="47742"/>
          <a:stretch/>
        </p:blipFill>
        <p:spPr>
          <a:xfrm>
            <a:off x="5387928" y="4001493"/>
            <a:ext cx="4909624" cy="25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6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D00D0-E086-4D70-AEFA-F097FFCFA364}"/>
              </a:ext>
            </a:extLst>
          </p:cNvPr>
          <p:cNvSpPr txBox="1"/>
          <p:nvPr/>
        </p:nvSpPr>
        <p:spPr>
          <a:xfrm>
            <a:off x="3629465" y="1561513"/>
            <a:ext cx="4276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Thanks……</a:t>
            </a:r>
          </a:p>
          <a:p>
            <a:r>
              <a:rPr lang="en-US" sz="4800" dirty="0"/>
              <a:t>That’s all for today</a:t>
            </a:r>
          </a:p>
        </p:txBody>
      </p:sp>
    </p:spTree>
    <p:extLst>
      <p:ext uri="{BB962C8B-B14F-4D97-AF65-F5344CB8AC3E}">
        <p14:creationId xmlns:p14="http://schemas.microsoft.com/office/powerpoint/2010/main" val="323285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4661095" y="439923"/>
            <a:ext cx="2869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Objectives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378634" y="1723281"/>
            <a:ext cx="88605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Providing a total educational system which supply academic update and a guideline to build a career.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Sourcing of different career material of different  platforms in on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Creating a built-in reporting system where students are obliged to report about their progress of career and academic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Providing an online notice board with automatic mailing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3033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4180449" y="543673"/>
            <a:ext cx="4243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Existing System 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378633" y="1723281"/>
            <a:ext cx="1035382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•There are several websites working as an institutions information center. Having information about faculty, subjects and departments. They don’t provide the students update and career improvement environment.</a:t>
            </a:r>
          </a:p>
          <a:p>
            <a:r>
              <a:rPr lang="en-US" sz="2400" dirty="0"/>
              <a:t>•Some individual websites only provide language based test but they don’t give the proper guideline from experts or who are working on the section for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7ECC1-BD17-468B-9498-4B8FFDCD5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3" y="3795130"/>
            <a:ext cx="4693921" cy="2639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ACFE8-B9BE-4520-AF5B-A88F3635E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95" y="3795130"/>
            <a:ext cx="4693921" cy="26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824191" y="566532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Drawbacks of Existing System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970671" y="2198075"/>
            <a:ext cx="108883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There is always a communication gap between the institutional system with the teachers and regarding student’s career concern.</a:t>
            </a:r>
          </a:p>
          <a:p>
            <a:r>
              <a:rPr lang="en-US" sz="2400" dirty="0"/>
              <a:t>•Students cant get any update about  any professor doing a project or research according to the interest. So that there creates  academical lag for students.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0687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824191" y="566532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CSE Learnvest Features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111347" y="1466558"/>
            <a:ext cx="9692641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 Section based notice board with automatic mailing area.</a:t>
            </a:r>
          </a:p>
          <a:p>
            <a:r>
              <a:rPr lang="en-US" sz="2400" dirty="0"/>
              <a:t>•  Weekly reporting system of progress.</a:t>
            </a:r>
          </a:p>
          <a:p>
            <a:r>
              <a:rPr lang="en-US" sz="2400" dirty="0"/>
              <a:t>•  Online assignment submission.</a:t>
            </a:r>
          </a:p>
          <a:p>
            <a:r>
              <a:rPr lang="en-US" sz="2400" dirty="0"/>
              <a:t>•  Fully secured log-in system using (#) hash encryption.</a:t>
            </a:r>
          </a:p>
          <a:p>
            <a:r>
              <a:rPr lang="en-US" sz="2400" dirty="0"/>
              <a:t>•  Career developing and grooming for future work place from seniors and trainers.</a:t>
            </a:r>
          </a:p>
          <a:p>
            <a:r>
              <a:rPr lang="en-US" sz="2400" dirty="0"/>
              <a:t>•  Collection of research papers from institution’s professor as well as scholars from different institutes of the world.</a:t>
            </a:r>
          </a:p>
          <a:p>
            <a:r>
              <a:rPr lang="en-US" sz="2400" dirty="0"/>
              <a:t>•  Free lecture source from authentic sources.</a:t>
            </a:r>
          </a:p>
          <a:p>
            <a:r>
              <a:rPr lang="en-US" sz="2400" dirty="0"/>
              <a:t>• Multiple dashboard for different category users.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388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824191" y="566532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Project Environment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970671" y="1466555"/>
            <a:ext cx="9692641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Hardware Requirements: </a:t>
            </a:r>
          </a:p>
          <a:p>
            <a:pPr>
              <a:buClr>
                <a:srgbClr val="4C847B"/>
              </a:buClr>
            </a:pPr>
            <a:r>
              <a:rPr lang="en-US" sz="1800" dirty="0">
                <a:cs typeface="Times New Roman" panose="02020603050405020304" pitchFamily="18" charset="0"/>
              </a:rPr>
              <a:t>  Processor : Core i5.</a:t>
            </a:r>
          </a:p>
          <a:p>
            <a:pPr>
              <a:buClr>
                <a:srgbClr val="4C847B"/>
              </a:buClr>
            </a:pPr>
            <a:r>
              <a:rPr lang="en-US" sz="1800" dirty="0">
                <a:cs typeface="Times New Roman" panose="02020603050405020304" pitchFamily="18" charset="0"/>
              </a:rPr>
              <a:t>  Ram : 8 GB Minimum, 16 GB Recommended.</a:t>
            </a:r>
          </a:p>
          <a:p>
            <a:pPr>
              <a:buClr>
                <a:srgbClr val="4C847B"/>
              </a:buClr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buClr>
                <a:srgbClr val="4C847B"/>
              </a:buClr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buClr>
                <a:srgbClr val="4C847B"/>
              </a:buClr>
            </a:pPr>
            <a:r>
              <a:rPr lang="en-US" sz="3200" u="sng" dirty="0"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dirty="0"/>
              <a:t> Text-Editor: Sublime Text editor</a:t>
            </a:r>
          </a:p>
          <a:p>
            <a:r>
              <a:rPr lang="en-US" dirty="0"/>
              <a:t> Browser: Mozilla Firefox.</a:t>
            </a:r>
          </a:p>
          <a:p>
            <a:r>
              <a:rPr lang="en-US" dirty="0"/>
              <a:t> Local Apache Server: XAMP</a:t>
            </a:r>
          </a:p>
          <a:p>
            <a:r>
              <a:rPr lang="en-US" dirty="0"/>
              <a:t> PHP my admin (For Database)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u="sng" dirty="0"/>
              <a:t>Resources Used: </a:t>
            </a:r>
          </a:p>
          <a:p>
            <a:r>
              <a:rPr lang="en-US" dirty="0"/>
              <a:t>Bootstrap, Google fonts, Font Awesome, Canva ( block diagram, UI ), PHP (Laravel)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47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824191" y="566532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Project Model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970671" y="1818251"/>
            <a:ext cx="72307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using MVC ( Model View Control) model for our project.  It is one of the best and most used model for PHP developers for its huge benefits: </a:t>
            </a:r>
          </a:p>
          <a:p>
            <a:r>
              <a:rPr lang="en-US" sz="2400" dirty="0"/>
              <a:t>• It is reusable . A model can be used in different project.</a:t>
            </a:r>
          </a:p>
          <a:p>
            <a:r>
              <a:rPr lang="en-US" sz="2400" dirty="0"/>
              <a:t>• Easily maintainable.</a:t>
            </a:r>
          </a:p>
          <a:p>
            <a:r>
              <a:rPr lang="en-US" sz="2400" dirty="0"/>
              <a:t>• It has faster development process having rapid and parallel development.</a:t>
            </a:r>
          </a:p>
          <a:p>
            <a:r>
              <a:rPr lang="en-US" sz="2400" dirty="0"/>
              <a:t>• It returns the data without formatting.</a:t>
            </a:r>
          </a:p>
          <a:p>
            <a:r>
              <a:rPr lang="en-US" sz="2400" dirty="0"/>
              <a:t>• The modification doesn’t affect the entire model.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AEA84-9770-417B-B868-2F8D0296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82" y="2127197"/>
            <a:ext cx="3529925" cy="38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D7FFD-7907-4B40-B8CD-20212652B5EB}"/>
              </a:ext>
            </a:extLst>
          </p:cNvPr>
          <p:cNvSpPr txBox="1"/>
          <p:nvPr/>
        </p:nvSpPr>
        <p:spPr>
          <a:xfrm>
            <a:off x="2922665" y="543673"/>
            <a:ext cx="5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Design</a:t>
            </a: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  <a:p>
            <a:pPr algn="ctr"/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4A53-2DC6-4FC7-9816-FEDA4B1DE095}"/>
              </a:ext>
            </a:extLst>
          </p:cNvPr>
          <p:cNvSpPr/>
          <p:nvPr/>
        </p:nvSpPr>
        <p:spPr>
          <a:xfrm>
            <a:off x="970671" y="1420836"/>
            <a:ext cx="1066331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69B6-4F79-4681-9978-A776D075E324}"/>
              </a:ext>
            </a:extLst>
          </p:cNvPr>
          <p:cNvSpPr txBox="1"/>
          <p:nvPr/>
        </p:nvSpPr>
        <p:spPr>
          <a:xfrm>
            <a:off x="1139483" y="2297999"/>
            <a:ext cx="1066331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Our basic structure contains navigation bar and a search panel. Navigation bar contains career development, academic development, notices, log-in and registration. Search panel holds a search bar which will provide student information as well as resource information.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5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6283</TotalTime>
  <Words>930</Words>
  <Application>Microsoft Office PowerPoint</Application>
  <PresentationFormat>Widescreen</PresentationFormat>
  <Paragraphs>275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Bahnschrift SemiBold Condensed</vt:lpstr>
      <vt:lpstr>Tw Cen MT</vt:lpstr>
      <vt:lpstr>Circuit</vt:lpstr>
      <vt:lpstr>              CSE LEARNVEST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CSE LEARNVEST</dc:title>
  <dc:creator>tasfiya oishy</dc:creator>
  <cp:lastModifiedBy>tasfiya oishy</cp:lastModifiedBy>
  <cp:revision>12</cp:revision>
  <dcterms:created xsi:type="dcterms:W3CDTF">2021-11-01T02:42:30Z</dcterms:created>
  <dcterms:modified xsi:type="dcterms:W3CDTF">2022-07-03T02:05:44Z</dcterms:modified>
</cp:coreProperties>
</file>