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3" r:id="rId2"/>
    <p:sldMasterId id="2147483686" r:id="rId3"/>
  </p:sldMasterIdLst>
  <p:notesMasterIdLst>
    <p:notesMasterId r:id="rId18"/>
  </p:notes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660"/>
  </p:normalViewPr>
  <p:slideViewPr>
    <p:cSldViewPr snapToGrid="0">
      <p:cViewPr>
        <p:scale>
          <a:sx n="80" d="100"/>
          <a:sy n="80" d="100"/>
        </p:scale>
        <p:origin x="-100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Relationship Id="rId4" Type="http://schemas.openxmlformats.org/officeDocument/2006/relationships/image" Target="../media/image1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Relationship Id="rId4" Type="http://schemas.openxmlformats.org/officeDocument/2006/relationships/image" Target="../media/image1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085AD-3FEE-4684-A028-27CEA9BD96CF}" type="doc">
      <dgm:prSet loTypeId="urn:microsoft.com/office/officeart/2005/8/layout/vList3#1" loCatId="list" qsTypeId="urn:microsoft.com/office/officeart/2005/8/quickstyle/simple1" qsCatId="simple" csTypeId="urn:microsoft.com/office/officeart/2005/8/colors/colorful3" csCatId="colorful" phldr="1"/>
      <dgm:spPr/>
    </dgm:pt>
    <dgm:pt modelId="{F48AE5C0-6D63-4FD5-AC33-F11103DBE527}">
      <dgm:prSet phldrT="[Text]" custT="1"/>
      <dgm:spPr/>
      <dgm:t>
        <a:bodyPr/>
        <a:lstStyle/>
        <a:p>
          <a:r>
            <a:rPr lang="en-US" sz="1400" b="1" dirty="0" smtClean="0"/>
            <a:t>Morshedur Rahman</a:t>
          </a:r>
        </a:p>
        <a:p>
          <a:r>
            <a:rPr lang="en-US" sz="1200" dirty="0" smtClean="0"/>
            <a:t>Master’s in Petroleum Geology</a:t>
          </a:r>
        </a:p>
        <a:p>
          <a:r>
            <a:rPr lang="en-US" sz="1200" dirty="0" smtClean="0"/>
            <a:t>Department of Geology</a:t>
          </a:r>
          <a:endParaRPr lang="en-US" sz="1200" dirty="0"/>
        </a:p>
      </dgm:t>
    </dgm:pt>
    <dgm:pt modelId="{7513C6BE-1312-413E-A1AB-E7AAA6F60FC4}" type="parTrans" cxnId="{D75723DD-46C8-48C1-9CD3-5919B4E3917C}">
      <dgm:prSet/>
      <dgm:spPr/>
      <dgm:t>
        <a:bodyPr/>
        <a:lstStyle/>
        <a:p>
          <a:endParaRPr lang="en-US"/>
        </a:p>
      </dgm:t>
    </dgm:pt>
    <dgm:pt modelId="{B25CD712-E623-4632-A551-5527CE665818}" type="sibTrans" cxnId="{D75723DD-46C8-48C1-9CD3-5919B4E3917C}">
      <dgm:prSet/>
      <dgm:spPr/>
      <dgm:t>
        <a:bodyPr/>
        <a:lstStyle/>
        <a:p>
          <a:endParaRPr lang="en-US"/>
        </a:p>
      </dgm:t>
    </dgm:pt>
    <dgm:pt modelId="{245B686A-5558-408F-8D91-146D39CDCEB4}">
      <dgm:prSet phldrT="[Text]" custT="1"/>
      <dgm:spPr/>
      <dgm:t>
        <a:bodyPr/>
        <a:lstStyle/>
        <a:p>
          <a:r>
            <a:rPr lang="en-US" sz="1400" b="1" dirty="0" smtClean="0"/>
            <a:t>Md Atik Ullah Bulbul</a:t>
          </a:r>
        </a:p>
        <a:p>
          <a:r>
            <a:rPr lang="en-US" sz="1200" dirty="0" smtClean="0"/>
            <a:t>Master’s  in Geophysics</a:t>
          </a:r>
        </a:p>
        <a:p>
          <a:r>
            <a:rPr lang="en-US" sz="1200" dirty="0" smtClean="0"/>
            <a:t>Department of Geology</a:t>
          </a:r>
          <a:endParaRPr lang="en-US" sz="1200" dirty="0"/>
        </a:p>
      </dgm:t>
    </dgm:pt>
    <dgm:pt modelId="{13BAB049-2817-4BC5-ACA8-FDA5D2F792C6}" type="parTrans" cxnId="{BA2F94F8-E0C2-45F9-8846-F2C8DA1AF974}">
      <dgm:prSet/>
      <dgm:spPr/>
      <dgm:t>
        <a:bodyPr/>
        <a:lstStyle/>
        <a:p>
          <a:endParaRPr lang="en-US"/>
        </a:p>
      </dgm:t>
    </dgm:pt>
    <dgm:pt modelId="{4A248182-9BA1-412E-ADB9-5ABE4B85C5A9}" type="sibTrans" cxnId="{BA2F94F8-E0C2-45F9-8846-F2C8DA1AF974}">
      <dgm:prSet/>
      <dgm:spPr/>
      <dgm:t>
        <a:bodyPr/>
        <a:lstStyle/>
        <a:p>
          <a:endParaRPr lang="en-US"/>
        </a:p>
      </dgm:t>
    </dgm:pt>
    <dgm:pt modelId="{90187079-BFD7-4FB3-9501-E2EC392AEAAB}">
      <dgm:prSet phldrT="[Text]" custT="1"/>
      <dgm:spPr/>
      <dgm:t>
        <a:bodyPr/>
        <a:lstStyle/>
        <a:p>
          <a:r>
            <a:rPr lang="en-US" sz="1400" b="1" dirty="0" smtClean="0"/>
            <a:t>Abdus Satter Rifat</a:t>
          </a:r>
        </a:p>
        <a:p>
          <a:r>
            <a:rPr lang="en-US" sz="1200" dirty="0" smtClean="0"/>
            <a:t>Bachelor’s of Science in Software &amp; Engineering</a:t>
          </a:r>
        </a:p>
        <a:p>
          <a:r>
            <a:rPr lang="en-US" sz="1200" dirty="0" smtClean="0"/>
            <a:t>Institute of Information and Technology</a:t>
          </a:r>
          <a:endParaRPr lang="en-US" sz="1200" dirty="0"/>
        </a:p>
      </dgm:t>
    </dgm:pt>
    <dgm:pt modelId="{48EE8BE0-C877-4CBD-8555-58A957001608}" type="parTrans" cxnId="{BA768E6A-4BFD-4EA3-A0A3-7156F7035EF3}">
      <dgm:prSet/>
      <dgm:spPr/>
      <dgm:t>
        <a:bodyPr/>
        <a:lstStyle/>
        <a:p>
          <a:endParaRPr lang="en-US"/>
        </a:p>
      </dgm:t>
    </dgm:pt>
    <dgm:pt modelId="{D655D7C0-3DD2-4242-AC67-E85857EAB552}" type="sibTrans" cxnId="{BA768E6A-4BFD-4EA3-A0A3-7156F7035EF3}">
      <dgm:prSet/>
      <dgm:spPr/>
      <dgm:t>
        <a:bodyPr/>
        <a:lstStyle/>
        <a:p>
          <a:endParaRPr lang="en-US"/>
        </a:p>
      </dgm:t>
    </dgm:pt>
    <dgm:pt modelId="{33969C1B-1700-4F13-84AB-94544C06C79F}">
      <dgm:prSet custT="1"/>
      <dgm:spPr/>
      <dgm:t>
        <a:bodyPr/>
        <a:lstStyle/>
        <a:p>
          <a:r>
            <a:rPr lang="en-US" sz="1400" b="1" dirty="0" smtClean="0"/>
            <a:t>Md Faridul Hassan Bafi</a:t>
          </a:r>
        </a:p>
        <a:p>
          <a:r>
            <a:rPr lang="en-US" sz="1200" dirty="0" smtClean="0"/>
            <a:t>Bachelor’s of Science in Software &amp; Engineering</a:t>
          </a:r>
        </a:p>
        <a:p>
          <a:r>
            <a:rPr lang="en-US" sz="1200" dirty="0" smtClean="0"/>
            <a:t>Institute of Information and Technology</a:t>
          </a:r>
        </a:p>
        <a:p>
          <a:endParaRPr lang="en-US" sz="1200" dirty="0"/>
        </a:p>
      </dgm:t>
    </dgm:pt>
    <dgm:pt modelId="{6BEC5037-4C8A-41A5-A1D9-E2C7F6CDCCC3}" type="parTrans" cxnId="{F7D497D4-AEE1-42A5-87A4-A05AC98BE449}">
      <dgm:prSet/>
      <dgm:spPr/>
      <dgm:t>
        <a:bodyPr/>
        <a:lstStyle/>
        <a:p>
          <a:endParaRPr lang="en-US"/>
        </a:p>
      </dgm:t>
    </dgm:pt>
    <dgm:pt modelId="{DDD5E310-E67C-4B6F-91BF-431A89EB911F}" type="sibTrans" cxnId="{F7D497D4-AEE1-42A5-87A4-A05AC98BE449}">
      <dgm:prSet/>
      <dgm:spPr/>
      <dgm:t>
        <a:bodyPr/>
        <a:lstStyle/>
        <a:p>
          <a:endParaRPr lang="en-US"/>
        </a:p>
      </dgm:t>
    </dgm:pt>
    <dgm:pt modelId="{07897F0E-9C85-426E-BA22-8424BB72AC9C}" type="pres">
      <dgm:prSet presAssocID="{2F0085AD-3FEE-4684-A028-27CEA9BD96CF}" presName="linearFlow" presStyleCnt="0">
        <dgm:presLayoutVars>
          <dgm:dir/>
          <dgm:resizeHandles val="exact"/>
        </dgm:presLayoutVars>
      </dgm:prSet>
      <dgm:spPr/>
    </dgm:pt>
    <dgm:pt modelId="{1D557732-D193-4BD7-AADE-4097E87FD758}" type="pres">
      <dgm:prSet presAssocID="{F48AE5C0-6D63-4FD5-AC33-F11103DBE527}" presName="composite" presStyleCnt="0"/>
      <dgm:spPr/>
    </dgm:pt>
    <dgm:pt modelId="{2B92E9A7-2C88-4A5C-B7DC-17E43AF25A3D}" type="pres">
      <dgm:prSet presAssocID="{F48AE5C0-6D63-4FD5-AC33-F11103DBE527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4756D16-56F7-4B18-BBA2-2807C6C673B1}" type="pres">
      <dgm:prSet presAssocID="{F48AE5C0-6D63-4FD5-AC33-F11103DBE527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C0CCA-E370-45E5-9853-73222FBBEC57}" type="pres">
      <dgm:prSet presAssocID="{B25CD712-E623-4632-A551-5527CE665818}" presName="spacing" presStyleCnt="0"/>
      <dgm:spPr/>
    </dgm:pt>
    <dgm:pt modelId="{DFB5615E-8781-426D-8976-DF7823054046}" type="pres">
      <dgm:prSet presAssocID="{245B686A-5558-408F-8D91-146D39CDCEB4}" presName="composite" presStyleCnt="0"/>
      <dgm:spPr/>
    </dgm:pt>
    <dgm:pt modelId="{7CD80D09-A06A-4FDF-AD25-B26F72A344C9}" type="pres">
      <dgm:prSet presAssocID="{245B686A-5558-408F-8D91-146D39CDCEB4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751F2436-FD14-447F-8D4C-05E151AA4B95}" type="pres">
      <dgm:prSet presAssocID="{245B686A-5558-408F-8D91-146D39CDCEB4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199DD-74A8-4367-862A-A5DF0A6E935E}" type="pres">
      <dgm:prSet presAssocID="{4A248182-9BA1-412E-ADB9-5ABE4B85C5A9}" presName="spacing" presStyleCnt="0"/>
      <dgm:spPr/>
    </dgm:pt>
    <dgm:pt modelId="{1BD90DD1-164F-469F-BCA9-995287116787}" type="pres">
      <dgm:prSet presAssocID="{90187079-BFD7-4FB3-9501-E2EC392AEAAB}" presName="composite" presStyleCnt="0"/>
      <dgm:spPr/>
    </dgm:pt>
    <dgm:pt modelId="{9F405659-AFEF-4CCA-A72E-285826BAEE02}" type="pres">
      <dgm:prSet presAssocID="{90187079-BFD7-4FB3-9501-E2EC392AEAAB}" presName="imgShp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B84E6344-982A-4763-85C6-9A5C273C01DE}" type="pres">
      <dgm:prSet presAssocID="{90187079-BFD7-4FB3-9501-E2EC392AEAAB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1607A-CEB8-48C7-AB24-643B54A7B298}" type="pres">
      <dgm:prSet presAssocID="{D655D7C0-3DD2-4242-AC67-E85857EAB552}" presName="spacing" presStyleCnt="0"/>
      <dgm:spPr/>
    </dgm:pt>
    <dgm:pt modelId="{3E2656B0-A3CD-48B8-841C-FB5419F4B4DB}" type="pres">
      <dgm:prSet presAssocID="{33969C1B-1700-4F13-84AB-94544C06C79F}" presName="composite" presStyleCnt="0"/>
      <dgm:spPr/>
    </dgm:pt>
    <dgm:pt modelId="{ED0DB0D0-CECE-45D3-873F-49A44AEE0295}" type="pres">
      <dgm:prSet presAssocID="{33969C1B-1700-4F13-84AB-94544C06C79F}" presName="imgShp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B1581C4A-8B78-48B0-931B-1583D891F113}" type="pres">
      <dgm:prSet presAssocID="{33969C1B-1700-4F13-84AB-94544C06C79F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87A3DF-C456-4FDF-9614-6F8D57F307F7}" type="presOf" srcId="{F48AE5C0-6D63-4FD5-AC33-F11103DBE527}" destId="{44756D16-56F7-4B18-BBA2-2807C6C673B1}" srcOrd="0" destOrd="0" presId="urn:microsoft.com/office/officeart/2005/8/layout/vList3#1"/>
    <dgm:cxn modelId="{A417C878-6519-47E3-B829-1A94FB2C3139}" type="presOf" srcId="{90187079-BFD7-4FB3-9501-E2EC392AEAAB}" destId="{B84E6344-982A-4763-85C6-9A5C273C01DE}" srcOrd="0" destOrd="0" presId="urn:microsoft.com/office/officeart/2005/8/layout/vList3#1"/>
    <dgm:cxn modelId="{BA768E6A-4BFD-4EA3-A0A3-7156F7035EF3}" srcId="{2F0085AD-3FEE-4684-A028-27CEA9BD96CF}" destId="{90187079-BFD7-4FB3-9501-E2EC392AEAAB}" srcOrd="2" destOrd="0" parTransId="{48EE8BE0-C877-4CBD-8555-58A957001608}" sibTransId="{D655D7C0-3DD2-4242-AC67-E85857EAB552}"/>
    <dgm:cxn modelId="{32E9D9D5-4919-4F63-954B-D5CB57FA77E9}" type="presOf" srcId="{33969C1B-1700-4F13-84AB-94544C06C79F}" destId="{B1581C4A-8B78-48B0-931B-1583D891F113}" srcOrd="0" destOrd="0" presId="urn:microsoft.com/office/officeart/2005/8/layout/vList3#1"/>
    <dgm:cxn modelId="{5ECD6192-B9E4-4CC6-AA0A-5D66380DE7C9}" type="presOf" srcId="{245B686A-5558-408F-8D91-146D39CDCEB4}" destId="{751F2436-FD14-447F-8D4C-05E151AA4B95}" srcOrd="0" destOrd="0" presId="urn:microsoft.com/office/officeart/2005/8/layout/vList3#1"/>
    <dgm:cxn modelId="{D75723DD-46C8-48C1-9CD3-5919B4E3917C}" srcId="{2F0085AD-3FEE-4684-A028-27CEA9BD96CF}" destId="{F48AE5C0-6D63-4FD5-AC33-F11103DBE527}" srcOrd="0" destOrd="0" parTransId="{7513C6BE-1312-413E-A1AB-E7AAA6F60FC4}" sibTransId="{B25CD712-E623-4632-A551-5527CE665818}"/>
    <dgm:cxn modelId="{BA2F94F8-E0C2-45F9-8846-F2C8DA1AF974}" srcId="{2F0085AD-3FEE-4684-A028-27CEA9BD96CF}" destId="{245B686A-5558-408F-8D91-146D39CDCEB4}" srcOrd="1" destOrd="0" parTransId="{13BAB049-2817-4BC5-ACA8-FDA5D2F792C6}" sibTransId="{4A248182-9BA1-412E-ADB9-5ABE4B85C5A9}"/>
    <dgm:cxn modelId="{F7D497D4-AEE1-42A5-87A4-A05AC98BE449}" srcId="{2F0085AD-3FEE-4684-A028-27CEA9BD96CF}" destId="{33969C1B-1700-4F13-84AB-94544C06C79F}" srcOrd="3" destOrd="0" parTransId="{6BEC5037-4C8A-41A5-A1D9-E2C7F6CDCCC3}" sibTransId="{DDD5E310-E67C-4B6F-91BF-431A89EB911F}"/>
    <dgm:cxn modelId="{72C093D3-BF2F-43C6-9966-7E804D36810C}" type="presOf" srcId="{2F0085AD-3FEE-4684-A028-27CEA9BD96CF}" destId="{07897F0E-9C85-426E-BA22-8424BB72AC9C}" srcOrd="0" destOrd="0" presId="urn:microsoft.com/office/officeart/2005/8/layout/vList3#1"/>
    <dgm:cxn modelId="{3BF24B88-08B7-4A40-BCA8-81404D8354FF}" type="presParOf" srcId="{07897F0E-9C85-426E-BA22-8424BB72AC9C}" destId="{1D557732-D193-4BD7-AADE-4097E87FD758}" srcOrd="0" destOrd="0" presId="urn:microsoft.com/office/officeart/2005/8/layout/vList3#1"/>
    <dgm:cxn modelId="{AD2B0154-D8ED-403E-8753-90E9014D549F}" type="presParOf" srcId="{1D557732-D193-4BD7-AADE-4097E87FD758}" destId="{2B92E9A7-2C88-4A5C-B7DC-17E43AF25A3D}" srcOrd="0" destOrd="0" presId="urn:microsoft.com/office/officeart/2005/8/layout/vList3#1"/>
    <dgm:cxn modelId="{8A041CC3-73F1-490C-8166-5A8565B23818}" type="presParOf" srcId="{1D557732-D193-4BD7-AADE-4097E87FD758}" destId="{44756D16-56F7-4B18-BBA2-2807C6C673B1}" srcOrd="1" destOrd="0" presId="urn:microsoft.com/office/officeart/2005/8/layout/vList3#1"/>
    <dgm:cxn modelId="{33481204-065B-4FAB-AFB0-49F3FC08AB68}" type="presParOf" srcId="{07897F0E-9C85-426E-BA22-8424BB72AC9C}" destId="{461C0CCA-E370-45E5-9853-73222FBBEC57}" srcOrd="1" destOrd="0" presId="urn:microsoft.com/office/officeart/2005/8/layout/vList3#1"/>
    <dgm:cxn modelId="{52D3F13B-1D95-40C0-AB23-165F2FE24388}" type="presParOf" srcId="{07897F0E-9C85-426E-BA22-8424BB72AC9C}" destId="{DFB5615E-8781-426D-8976-DF7823054046}" srcOrd="2" destOrd="0" presId="urn:microsoft.com/office/officeart/2005/8/layout/vList3#1"/>
    <dgm:cxn modelId="{28413D9C-6498-40E1-8294-A05CC58206C1}" type="presParOf" srcId="{DFB5615E-8781-426D-8976-DF7823054046}" destId="{7CD80D09-A06A-4FDF-AD25-B26F72A344C9}" srcOrd="0" destOrd="0" presId="urn:microsoft.com/office/officeart/2005/8/layout/vList3#1"/>
    <dgm:cxn modelId="{06819494-4C5E-4357-B441-9F8191BA248A}" type="presParOf" srcId="{DFB5615E-8781-426D-8976-DF7823054046}" destId="{751F2436-FD14-447F-8D4C-05E151AA4B95}" srcOrd="1" destOrd="0" presId="urn:microsoft.com/office/officeart/2005/8/layout/vList3#1"/>
    <dgm:cxn modelId="{32BB278F-0589-46E5-BDC0-BADFD40A5A41}" type="presParOf" srcId="{07897F0E-9C85-426E-BA22-8424BB72AC9C}" destId="{220199DD-74A8-4367-862A-A5DF0A6E935E}" srcOrd="3" destOrd="0" presId="urn:microsoft.com/office/officeart/2005/8/layout/vList3#1"/>
    <dgm:cxn modelId="{16C17044-EE70-4BF2-BCD7-0755A9EB614A}" type="presParOf" srcId="{07897F0E-9C85-426E-BA22-8424BB72AC9C}" destId="{1BD90DD1-164F-469F-BCA9-995287116787}" srcOrd="4" destOrd="0" presId="urn:microsoft.com/office/officeart/2005/8/layout/vList3#1"/>
    <dgm:cxn modelId="{8E06957C-505F-45CD-8155-9E0D1045FF40}" type="presParOf" srcId="{1BD90DD1-164F-469F-BCA9-995287116787}" destId="{9F405659-AFEF-4CCA-A72E-285826BAEE02}" srcOrd="0" destOrd="0" presId="urn:microsoft.com/office/officeart/2005/8/layout/vList3#1"/>
    <dgm:cxn modelId="{CACEDF80-AEAF-47A6-BD39-F7E0786ED684}" type="presParOf" srcId="{1BD90DD1-164F-469F-BCA9-995287116787}" destId="{B84E6344-982A-4763-85C6-9A5C273C01DE}" srcOrd="1" destOrd="0" presId="urn:microsoft.com/office/officeart/2005/8/layout/vList3#1"/>
    <dgm:cxn modelId="{46ADC86B-3780-4D95-98D3-9927BFA3F545}" type="presParOf" srcId="{07897F0E-9C85-426E-BA22-8424BB72AC9C}" destId="{A0E1607A-CEB8-48C7-AB24-643B54A7B298}" srcOrd="5" destOrd="0" presId="urn:microsoft.com/office/officeart/2005/8/layout/vList3#1"/>
    <dgm:cxn modelId="{78E83AEA-468D-459F-8C8C-F5CF23617FD2}" type="presParOf" srcId="{07897F0E-9C85-426E-BA22-8424BB72AC9C}" destId="{3E2656B0-A3CD-48B8-841C-FB5419F4B4DB}" srcOrd="6" destOrd="0" presId="urn:microsoft.com/office/officeart/2005/8/layout/vList3#1"/>
    <dgm:cxn modelId="{6D95AA0D-40BF-4A90-ACD6-D8FD8BF6CDC6}" type="presParOf" srcId="{3E2656B0-A3CD-48B8-841C-FB5419F4B4DB}" destId="{ED0DB0D0-CECE-45D3-873F-49A44AEE0295}" srcOrd="0" destOrd="0" presId="urn:microsoft.com/office/officeart/2005/8/layout/vList3#1"/>
    <dgm:cxn modelId="{08B16CF7-C19A-4C64-91FE-8369383A465C}" type="presParOf" srcId="{3E2656B0-A3CD-48B8-841C-FB5419F4B4DB}" destId="{B1581C4A-8B78-48B0-931B-1583D891F113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AB57B-8C18-4BDB-A2AD-5BEBB09937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C922BF-5A05-4B65-8EF3-48E9201AD48E}">
      <dgm:prSet phldrT="[Text]" custT="1"/>
      <dgm:spPr/>
      <dgm:t>
        <a:bodyPr/>
        <a:lstStyle/>
        <a:p>
          <a:r>
            <a:rPr lang="en-US" sz="2400" dirty="0" smtClean="0"/>
            <a:t>Only 3 types of stacking velocity data format in Petrel</a:t>
          </a:r>
          <a:endParaRPr lang="en-US" sz="2400" dirty="0"/>
        </a:p>
      </dgm:t>
    </dgm:pt>
    <dgm:pt modelId="{B5DBE002-5A82-4F12-BF0F-980DF3B764EF}" type="parTrans" cxnId="{53F91AB7-CE4B-4050-B050-EF5ECE2B41DB}">
      <dgm:prSet/>
      <dgm:spPr/>
      <dgm:t>
        <a:bodyPr/>
        <a:lstStyle/>
        <a:p>
          <a:endParaRPr lang="en-US"/>
        </a:p>
      </dgm:t>
    </dgm:pt>
    <dgm:pt modelId="{F55CFD1B-AAE8-470C-B57E-C0187619086A}" type="sibTrans" cxnId="{53F91AB7-CE4B-4050-B050-EF5ECE2B41DB}">
      <dgm:prSet/>
      <dgm:spPr/>
      <dgm:t>
        <a:bodyPr/>
        <a:lstStyle/>
        <a:p>
          <a:endParaRPr lang="en-US"/>
        </a:p>
      </dgm:t>
    </dgm:pt>
    <dgm:pt modelId="{CCC1D975-032B-49DE-A5A6-F19FE5102F4D}">
      <dgm:prSet phldrT="[Text]" custT="1"/>
      <dgm:spPr/>
      <dgm:t>
        <a:bodyPr/>
        <a:lstStyle/>
        <a:p>
          <a:r>
            <a:rPr lang="en-US" sz="2400" dirty="0" smtClean="0"/>
            <a:t>Difficult to load directly other stacking velocity data format</a:t>
          </a:r>
          <a:endParaRPr lang="en-US" sz="2400" dirty="0"/>
        </a:p>
      </dgm:t>
    </dgm:pt>
    <dgm:pt modelId="{FE42352F-4707-45CF-8B64-A15093C44A78}" type="parTrans" cxnId="{243B219D-A96F-4ED8-80EA-30F2642447B3}">
      <dgm:prSet/>
      <dgm:spPr/>
      <dgm:t>
        <a:bodyPr/>
        <a:lstStyle/>
        <a:p>
          <a:endParaRPr lang="en-US"/>
        </a:p>
      </dgm:t>
    </dgm:pt>
    <dgm:pt modelId="{DE85F1D2-B718-42CE-9ACA-68F23EB12FB8}" type="sibTrans" cxnId="{243B219D-A96F-4ED8-80EA-30F2642447B3}">
      <dgm:prSet/>
      <dgm:spPr/>
      <dgm:t>
        <a:bodyPr/>
        <a:lstStyle/>
        <a:p>
          <a:endParaRPr lang="en-US"/>
        </a:p>
      </dgm:t>
    </dgm:pt>
    <dgm:pt modelId="{4928A032-EF20-419C-A138-7D8E8D19F637}" type="pres">
      <dgm:prSet presAssocID="{318AB57B-8C18-4BDB-A2AD-5BEBB09937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EE1400-F129-4628-9DDA-726B80B02F50}" type="pres">
      <dgm:prSet presAssocID="{B1C922BF-5A05-4B65-8EF3-48E9201AD48E}" presName="parentText" presStyleLbl="node1" presStyleIdx="0" presStyleCnt="2" custLinFactY="-5010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8B4F9E-8A75-4B48-9F8B-AB922EFC04C1}" type="pres">
      <dgm:prSet presAssocID="{F55CFD1B-AAE8-470C-B57E-C0187619086A}" presName="spacer" presStyleCnt="0"/>
      <dgm:spPr/>
    </dgm:pt>
    <dgm:pt modelId="{D924FF6C-C3EF-4F9C-BA44-B1CE9295781A}" type="pres">
      <dgm:prSet presAssocID="{CCC1D975-032B-49DE-A5A6-F19FE5102F4D}" presName="parentText" presStyleLbl="node1" presStyleIdx="1" presStyleCnt="2" custLinFactNeighborX="153" custLinFactNeighborY="-565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F91AB7-CE4B-4050-B050-EF5ECE2B41DB}" srcId="{318AB57B-8C18-4BDB-A2AD-5BEBB099379C}" destId="{B1C922BF-5A05-4B65-8EF3-48E9201AD48E}" srcOrd="0" destOrd="0" parTransId="{B5DBE002-5A82-4F12-BF0F-980DF3B764EF}" sibTransId="{F55CFD1B-AAE8-470C-B57E-C0187619086A}"/>
    <dgm:cxn modelId="{7A1BE6A6-EC0B-45F1-879E-A298265FD63C}" type="presOf" srcId="{CCC1D975-032B-49DE-A5A6-F19FE5102F4D}" destId="{D924FF6C-C3EF-4F9C-BA44-B1CE9295781A}" srcOrd="0" destOrd="0" presId="urn:microsoft.com/office/officeart/2005/8/layout/vList2"/>
    <dgm:cxn modelId="{E43D1BC3-29F6-4045-8D02-14D2041213A8}" type="presOf" srcId="{B1C922BF-5A05-4B65-8EF3-48E9201AD48E}" destId="{2EEE1400-F129-4628-9DDA-726B80B02F50}" srcOrd="0" destOrd="0" presId="urn:microsoft.com/office/officeart/2005/8/layout/vList2"/>
    <dgm:cxn modelId="{243B219D-A96F-4ED8-80EA-30F2642447B3}" srcId="{318AB57B-8C18-4BDB-A2AD-5BEBB099379C}" destId="{CCC1D975-032B-49DE-A5A6-F19FE5102F4D}" srcOrd="1" destOrd="0" parTransId="{FE42352F-4707-45CF-8B64-A15093C44A78}" sibTransId="{DE85F1D2-B718-42CE-9ACA-68F23EB12FB8}"/>
    <dgm:cxn modelId="{631434B0-B957-4D95-9F86-17A48DC566F2}" type="presOf" srcId="{318AB57B-8C18-4BDB-A2AD-5BEBB099379C}" destId="{4928A032-EF20-419C-A138-7D8E8D19F637}" srcOrd="0" destOrd="0" presId="urn:microsoft.com/office/officeart/2005/8/layout/vList2"/>
    <dgm:cxn modelId="{56B300B7-6989-4970-846C-CBC8DFB41AB1}" type="presParOf" srcId="{4928A032-EF20-419C-A138-7D8E8D19F637}" destId="{2EEE1400-F129-4628-9DDA-726B80B02F50}" srcOrd="0" destOrd="0" presId="urn:microsoft.com/office/officeart/2005/8/layout/vList2"/>
    <dgm:cxn modelId="{68A2B4E0-4D54-44D9-9CCD-115B1B143EE8}" type="presParOf" srcId="{4928A032-EF20-419C-A138-7D8E8D19F637}" destId="{7B8B4F9E-8A75-4B48-9F8B-AB922EFC04C1}" srcOrd="1" destOrd="0" presId="urn:microsoft.com/office/officeart/2005/8/layout/vList2"/>
    <dgm:cxn modelId="{157E29DC-5EE8-4AB5-BED6-AC429094EFBB}" type="presParOf" srcId="{4928A032-EF20-419C-A138-7D8E8D19F637}" destId="{D924FF6C-C3EF-4F9C-BA44-B1CE9295781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FC6917-4809-44FE-B7B1-CF99A72CBF90}" type="doc">
      <dgm:prSet loTypeId="urn:microsoft.com/office/officeart/2005/8/layout/chevron2" loCatId="process" qsTypeId="urn:microsoft.com/office/officeart/2005/8/quickstyle/simple2" qsCatId="simple" csTypeId="urn:microsoft.com/office/officeart/2005/8/colors/colorful3" csCatId="colorful" phldr="1"/>
      <dgm:spPr/>
    </dgm:pt>
    <dgm:pt modelId="{8DCAC55A-CC22-419C-BA29-C13767A348D4}">
      <dgm:prSet phldrT="[Text]"/>
      <dgm:spPr/>
      <dgm:t>
        <a:bodyPr/>
        <a:lstStyle/>
        <a:p>
          <a:endParaRPr lang="en-US" dirty="0"/>
        </a:p>
      </dgm:t>
    </dgm:pt>
    <dgm:pt modelId="{74B9BE7F-86FF-4650-B5C2-9C058DEF2B99}" type="parTrans" cxnId="{618FAFCB-EE60-445A-B01E-5C4DCEC1D505}">
      <dgm:prSet/>
      <dgm:spPr/>
      <dgm:t>
        <a:bodyPr/>
        <a:lstStyle/>
        <a:p>
          <a:endParaRPr lang="en-US"/>
        </a:p>
      </dgm:t>
    </dgm:pt>
    <dgm:pt modelId="{98F1EDB5-60BD-4A8A-8542-0921E3E812CD}" type="sibTrans" cxnId="{618FAFCB-EE60-445A-B01E-5C4DCEC1D505}">
      <dgm:prSet/>
      <dgm:spPr/>
      <dgm:t>
        <a:bodyPr/>
        <a:lstStyle/>
        <a:p>
          <a:endParaRPr lang="en-US"/>
        </a:p>
      </dgm:t>
    </dgm:pt>
    <dgm:pt modelId="{F17FA1AD-229F-4380-9B79-A35AB1E8C40E}">
      <dgm:prSet/>
      <dgm:spPr/>
      <dgm:t>
        <a:bodyPr/>
        <a:lstStyle/>
        <a:p>
          <a:endParaRPr lang="en-US" dirty="0"/>
        </a:p>
      </dgm:t>
    </dgm:pt>
    <dgm:pt modelId="{0E257172-0852-4038-A428-ACB0C1AF8B00}" type="parTrans" cxnId="{ADD38117-D109-4846-A256-A2AB350609AF}">
      <dgm:prSet/>
      <dgm:spPr/>
      <dgm:t>
        <a:bodyPr/>
        <a:lstStyle/>
        <a:p>
          <a:endParaRPr lang="en-US"/>
        </a:p>
      </dgm:t>
    </dgm:pt>
    <dgm:pt modelId="{49683FF3-3D25-47E9-A897-84F0D8065943}" type="sibTrans" cxnId="{ADD38117-D109-4846-A256-A2AB350609AF}">
      <dgm:prSet/>
      <dgm:spPr/>
      <dgm:t>
        <a:bodyPr/>
        <a:lstStyle/>
        <a:p>
          <a:endParaRPr lang="en-US"/>
        </a:p>
      </dgm:t>
    </dgm:pt>
    <dgm:pt modelId="{40BEB509-6A17-4794-8F12-7FAD911D1CC0}">
      <dgm:prSet/>
      <dgm:spPr/>
      <dgm:t>
        <a:bodyPr/>
        <a:lstStyle/>
        <a:p>
          <a:endParaRPr lang="en-US" dirty="0"/>
        </a:p>
      </dgm:t>
    </dgm:pt>
    <dgm:pt modelId="{3CD71284-6EC0-4D58-A0E5-8587807C38AF}" type="parTrans" cxnId="{717231BD-0159-4F8A-A96B-CF516805EC06}">
      <dgm:prSet/>
      <dgm:spPr/>
      <dgm:t>
        <a:bodyPr/>
        <a:lstStyle/>
        <a:p>
          <a:endParaRPr lang="en-US"/>
        </a:p>
      </dgm:t>
    </dgm:pt>
    <dgm:pt modelId="{CCFD72B6-3692-4957-979D-605384B69BFB}" type="sibTrans" cxnId="{717231BD-0159-4F8A-A96B-CF516805EC06}">
      <dgm:prSet/>
      <dgm:spPr/>
      <dgm:t>
        <a:bodyPr/>
        <a:lstStyle/>
        <a:p>
          <a:endParaRPr lang="en-US"/>
        </a:p>
      </dgm:t>
    </dgm:pt>
    <dgm:pt modelId="{486E305E-DBE7-4F28-8C20-D83463455095}">
      <dgm:prSet/>
      <dgm:spPr/>
      <dgm:t>
        <a:bodyPr/>
        <a:lstStyle/>
        <a:p>
          <a:endParaRPr lang="en-US" dirty="0"/>
        </a:p>
      </dgm:t>
    </dgm:pt>
    <dgm:pt modelId="{9FB2BC63-BE79-4732-A9B1-10E78240829C}" type="parTrans" cxnId="{159BD872-76CA-4EF2-B05F-2865357CF173}">
      <dgm:prSet/>
      <dgm:spPr/>
      <dgm:t>
        <a:bodyPr/>
        <a:lstStyle/>
        <a:p>
          <a:endParaRPr lang="en-US"/>
        </a:p>
      </dgm:t>
    </dgm:pt>
    <dgm:pt modelId="{6E8F97E9-E786-4347-93F5-2E66FCD8F8A5}" type="sibTrans" cxnId="{159BD872-76CA-4EF2-B05F-2865357CF173}">
      <dgm:prSet/>
      <dgm:spPr/>
      <dgm:t>
        <a:bodyPr/>
        <a:lstStyle/>
        <a:p>
          <a:endParaRPr lang="en-US"/>
        </a:p>
      </dgm:t>
    </dgm:pt>
    <dgm:pt modelId="{A78B75C8-C124-49C1-BA22-30EB47A733E5}">
      <dgm:prSet/>
      <dgm:spPr/>
      <dgm:t>
        <a:bodyPr/>
        <a:lstStyle/>
        <a:p>
          <a:endParaRPr lang="en-US" dirty="0"/>
        </a:p>
      </dgm:t>
    </dgm:pt>
    <dgm:pt modelId="{E6BF3E1D-1B9E-4AE3-A1ED-C8B2A568B0AC}" type="parTrans" cxnId="{79EF8B9F-D45C-461D-BF7D-AE62E6B65621}">
      <dgm:prSet/>
      <dgm:spPr/>
      <dgm:t>
        <a:bodyPr/>
        <a:lstStyle/>
        <a:p>
          <a:endParaRPr lang="en-US"/>
        </a:p>
      </dgm:t>
    </dgm:pt>
    <dgm:pt modelId="{D7535B27-1A4B-451A-9F5F-1D3C7744920E}" type="sibTrans" cxnId="{79EF8B9F-D45C-461D-BF7D-AE62E6B65621}">
      <dgm:prSet/>
      <dgm:spPr/>
      <dgm:t>
        <a:bodyPr/>
        <a:lstStyle/>
        <a:p>
          <a:endParaRPr lang="en-US"/>
        </a:p>
      </dgm:t>
    </dgm:pt>
    <dgm:pt modelId="{EB8DF7CB-DC74-41EE-B8FB-8E94892A6C39}">
      <dgm:prSet/>
      <dgm:spPr/>
      <dgm:t>
        <a:bodyPr/>
        <a:lstStyle/>
        <a:p>
          <a:endParaRPr lang="en-US" dirty="0"/>
        </a:p>
      </dgm:t>
    </dgm:pt>
    <dgm:pt modelId="{D9EB7F95-4E4E-4D82-B520-001BB44323F7}" type="parTrans" cxnId="{BE6EE721-5D16-43F3-AB7F-3BFEB8D75B0F}">
      <dgm:prSet/>
      <dgm:spPr/>
      <dgm:t>
        <a:bodyPr/>
        <a:lstStyle/>
        <a:p>
          <a:endParaRPr lang="en-US"/>
        </a:p>
      </dgm:t>
    </dgm:pt>
    <dgm:pt modelId="{901B9FC0-3335-4638-920D-182F61E65985}" type="sibTrans" cxnId="{BE6EE721-5D16-43F3-AB7F-3BFEB8D75B0F}">
      <dgm:prSet/>
      <dgm:spPr/>
      <dgm:t>
        <a:bodyPr/>
        <a:lstStyle/>
        <a:p>
          <a:endParaRPr lang="en-US"/>
        </a:p>
      </dgm:t>
    </dgm:pt>
    <dgm:pt modelId="{8DE45EF3-87AB-4C6C-B02B-959272CA6C80}">
      <dgm:prSet/>
      <dgm:spPr/>
      <dgm:t>
        <a:bodyPr/>
        <a:lstStyle/>
        <a:p>
          <a:r>
            <a:rPr lang="en-US" dirty="0" smtClean="0"/>
            <a:t>Solution</a:t>
          </a:r>
          <a:endParaRPr lang="en-US" dirty="0"/>
        </a:p>
      </dgm:t>
    </dgm:pt>
    <dgm:pt modelId="{7E8EAE5B-C48D-43C6-B2EC-ACADD216D98B}" type="parTrans" cxnId="{929BD632-11E2-4457-AE87-D8ED2A47F5DC}">
      <dgm:prSet/>
      <dgm:spPr/>
      <dgm:t>
        <a:bodyPr/>
        <a:lstStyle/>
        <a:p>
          <a:endParaRPr lang="en-US"/>
        </a:p>
      </dgm:t>
    </dgm:pt>
    <dgm:pt modelId="{A0542C3F-C5D5-4477-9AD1-E784330788B0}" type="sibTrans" cxnId="{929BD632-11E2-4457-AE87-D8ED2A47F5DC}">
      <dgm:prSet/>
      <dgm:spPr/>
      <dgm:t>
        <a:bodyPr/>
        <a:lstStyle/>
        <a:p>
          <a:endParaRPr lang="en-US"/>
        </a:p>
      </dgm:t>
    </dgm:pt>
    <dgm:pt modelId="{A879197B-62E5-464B-B19B-10F6E9D4E5C3}">
      <dgm:prSet/>
      <dgm:spPr/>
      <dgm:t>
        <a:bodyPr/>
        <a:lstStyle/>
        <a:p>
          <a:r>
            <a:rPr lang="en-US" dirty="0" smtClean="0"/>
            <a:t>Plug-in concept</a:t>
          </a:r>
          <a:endParaRPr lang="en-US" dirty="0"/>
        </a:p>
      </dgm:t>
    </dgm:pt>
    <dgm:pt modelId="{5C4B58FA-6201-4917-8E15-5996891F0AC4}" type="parTrans" cxnId="{10D9F9C7-DA66-4566-91EC-4544069E101E}">
      <dgm:prSet/>
      <dgm:spPr/>
      <dgm:t>
        <a:bodyPr/>
        <a:lstStyle/>
        <a:p>
          <a:endParaRPr lang="en-US"/>
        </a:p>
      </dgm:t>
    </dgm:pt>
    <dgm:pt modelId="{C0A5CA63-9321-448A-AB81-8A7C47E75867}" type="sibTrans" cxnId="{10D9F9C7-DA66-4566-91EC-4544069E101E}">
      <dgm:prSet/>
      <dgm:spPr/>
      <dgm:t>
        <a:bodyPr/>
        <a:lstStyle/>
        <a:p>
          <a:endParaRPr lang="en-US"/>
        </a:p>
      </dgm:t>
    </dgm:pt>
    <dgm:pt modelId="{F44DB4AB-C241-4816-8C33-BB723C782D14}">
      <dgm:prSet/>
      <dgm:spPr/>
      <dgm:t>
        <a:bodyPr/>
        <a:lstStyle/>
        <a:p>
          <a:r>
            <a:rPr lang="en-US" dirty="0" smtClean="0"/>
            <a:t>Plug-in features</a:t>
          </a:r>
          <a:endParaRPr lang="en-US" dirty="0"/>
        </a:p>
      </dgm:t>
    </dgm:pt>
    <dgm:pt modelId="{3DB0DF0B-179E-4F46-B580-2CF2C68BFE58}" type="parTrans" cxnId="{881C2D1C-C1B6-4E0C-88E7-D14D7AFE97EB}">
      <dgm:prSet/>
      <dgm:spPr/>
      <dgm:t>
        <a:bodyPr/>
        <a:lstStyle/>
        <a:p>
          <a:endParaRPr lang="en-US"/>
        </a:p>
      </dgm:t>
    </dgm:pt>
    <dgm:pt modelId="{85ABA440-B2BE-4F6F-A0B6-BD42AF79A94F}" type="sibTrans" cxnId="{881C2D1C-C1B6-4E0C-88E7-D14D7AFE97EB}">
      <dgm:prSet/>
      <dgm:spPr/>
      <dgm:t>
        <a:bodyPr/>
        <a:lstStyle/>
        <a:p>
          <a:endParaRPr lang="en-US"/>
        </a:p>
      </dgm:t>
    </dgm:pt>
    <dgm:pt modelId="{E87B3F61-65F1-4B68-AE85-40E275EA396D}">
      <dgm:prSet/>
      <dgm:spPr/>
      <dgm:t>
        <a:bodyPr/>
        <a:lstStyle/>
        <a:p>
          <a:r>
            <a:rPr lang="en-US" dirty="0" smtClean="0"/>
            <a:t>Promax data loader demo</a:t>
          </a:r>
          <a:endParaRPr lang="en-US" dirty="0"/>
        </a:p>
      </dgm:t>
    </dgm:pt>
    <dgm:pt modelId="{EB4F37E2-DBD9-4EC6-B54F-C84464188460}" type="parTrans" cxnId="{B282BBC7-AE80-47C9-B012-D5EFF3F811A4}">
      <dgm:prSet/>
      <dgm:spPr/>
      <dgm:t>
        <a:bodyPr/>
        <a:lstStyle/>
        <a:p>
          <a:endParaRPr lang="en-US"/>
        </a:p>
      </dgm:t>
    </dgm:pt>
    <dgm:pt modelId="{DCDBCA6C-E252-423B-B083-16FD1ACB6DA8}" type="sibTrans" cxnId="{B282BBC7-AE80-47C9-B012-D5EFF3F811A4}">
      <dgm:prSet/>
      <dgm:spPr/>
      <dgm:t>
        <a:bodyPr/>
        <a:lstStyle/>
        <a:p>
          <a:endParaRPr lang="en-US"/>
        </a:p>
      </dgm:t>
    </dgm:pt>
    <dgm:pt modelId="{67861080-457B-43AF-B9D6-1D8AB6124FA1}">
      <dgm:prSet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849BC854-39FF-43FD-AAB8-7FD9064AA7B2}" type="parTrans" cxnId="{295E5FE1-2EA0-41CC-A959-7F396FF6C78B}">
      <dgm:prSet/>
      <dgm:spPr/>
      <dgm:t>
        <a:bodyPr/>
        <a:lstStyle/>
        <a:p>
          <a:endParaRPr lang="en-US"/>
        </a:p>
      </dgm:t>
    </dgm:pt>
    <dgm:pt modelId="{0AD50021-7A56-45DE-A6A1-BBA7D3CEA2FC}" type="sibTrans" cxnId="{295E5FE1-2EA0-41CC-A959-7F396FF6C78B}">
      <dgm:prSet/>
      <dgm:spPr/>
      <dgm:t>
        <a:bodyPr/>
        <a:lstStyle/>
        <a:p>
          <a:endParaRPr lang="en-US"/>
        </a:p>
      </dgm:t>
    </dgm:pt>
    <dgm:pt modelId="{31DB33A7-873B-4EF4-A02C-2A26C2965B55}">
      <dgm:prSet/>
      <dgm:spPr/>
      <dgm:t>
        <a:bodyPr/>
        <a:lstStyle/>
        <a:p>
          <a:endParaRPr lang="en-US" dirty="0"/>
        </a:p>
      </dgm:t>
    </dgm:pt>
    <dgm:pt modelId="{6A84AB36-83DE-4C81-B210-726D36D8ADF6}" type="parTrans" cxnId="{9E1C5CCB-0344-484D-BA75-CB172EEB26C4}">
      <dgm:prSet/>
      <dgm:spPr/>
      <dgm:t>
        <a:bodyPr/>
        <a:lstStyle/>
        <a:p>
          <a:endParaRPr lang="en-US"/>
        </a:p>
      </dgm:t>
    </dgm:pt>
    <dgm:pt modelId="{DA30111A-8F06-406C-91D1-FCEE4DEE8CB3}" type="sibTrans" cxnId="{9E1C5CCB-0344-484D-BA75-CB172EEB26C4}">
      <dgm:prSet/>
      <dgm:spPr/>
      <dgm:t>
        <a:bodyPr/>
        <a:lstStyle/>
        <a:p>
          <a:endParaRPr lang="en-US"/>
        </a:p>
      </dgm:t>
    </dgm:pt>
    <dgm:pt modelId="{1F5105C7-760B-46C5-B976-B9529E723013}">
      <dgm:prSet/>
      <dgm:spPr/>
      <dgm:t>
        <a:bodyPr/>
        <a:lstStyle/>
        <a:p>
          <a:r>
            <a:rPr lang="en-US" dirty="0" smtClean="0"/>
            <a:t>Value of the plug-in</a:t>
          </a:r>
          <a:endParaRPr lang="en-US" dirty="0"/>
        </a:p>
      </dgm:t>
    </dgm:pt>
    <dgm:pt modelId="{A43EE46D-3779-4104-8B7C-10FFE2557D5F}" type="parTrans" cxnId="{B9EDEBF4-DB48-4C73-BAC6-EA47C1B8FD0F}">
      <dgm:prSet/>
      <dgm:spPr/>
      <dgm:t>
        <a:bodyPr/>
        <a:lstStyle/>
        <a:p>
          <a:endParaRPr lang="en-US"/>
        </a:p>
      </dgm:t>
    </dgm:pt>
    <dgm:pt modelId="{1E905764-9510-4FDC-BD5F-1551454B0D5F}" type="sibTrans" cxnId="{B9EDEBF4-DB48-4C73-BAC6-EA47C1B8FD0F}">
      <dgm:prSet/>
      <dgm:spPr/>
      <dgm:t>
        <a:bodyPr/>
        <a:lstStyle/>
        <a:p>
          <a:endParaRPr lang="en-US"/>
        </a:p>
      </dgm:t>
    </dgm:pt>
    <dgm:pt modelId="{DF740B4B-8CEF-4DD1-A2BC-C9BCFF231F3F}">
      <dgm:prSet/>
      <dgm:spPr/>
      <dgm:t>
        <a:bodyPr/>
        <a:lstStyle/>
        <a:p>
          <a:r>
            <a:rPr lang="en-US" dirty="0" smtClean="0"/>
            <a:t>Way forward</a:t>
          </a:r>
          <a:endParaRPr lang="en-US" dirty="0"/>
        </a:p>
      </dgm:t>
    </dgm:pt>
    <dgm:pt modelId="{41DFD7D8-91BF-4E44-A99B-D995A06B18EA}" type="parTrans" cxnId="{507618DB-8E73-47C5-B5B1-C43054D78A20}">
      <dgm:prSet/>
      <dgm:spPr/>
      <dgm:t>
        <a:bodyPr/>
        <a:lstStyle/>
        <a:p>
          <a:endParaRPr lang="en-US"/>
        </a:p>
      </dgm:t>
    </dgm:pt>
    <dgm:pt modelId="{187BC4E9-B30D-4971-87BB-DC9ED8FB7241}" type="sibTrans" cxnId="{507618DB-8E73-47C5-B5B1-C43054D78A20}">
      <dgm:prSet/>
      <dgm:spPr/>
      <dgm:t>
        <a:bodyPr/>
        <a:lstStyle/>
        <a:p>
          <a:endParaRPr lang="en-US"/>
        </a:p>
      </dgm:t>
    </dgm:pt>
    <dgm:pt modelId="{3698D308-D468-4615-8A3F-BD21C0849758}" type="pres">
      <dgm:prSet presAssocID="{2CFC6917-4809-44FE-B7B1-CF99A72CBF90}" presName="linearFlow" presStyleCnt="0">
        <dgm:presLayoutVars>
          <dgm:dir/>
          <dgm:animLvl val="lvl"/>
          <dgm:resizeHandles val="exact"/>
        </dgm:presLayoutVars>
      </dgm:prSet>
      <dgm:spPr/>
    </dgm:pt>
    <dgm:pt modelId="{0C9370C4-379A-4C78-AF56-94825781D793}" type="pres">
      <dgm:prSet presAssocID="{8DCAC55A-CC22-419C-BA29-C13767A348D4}" presName="composite" presStyleCnt="0"/>
      <dgm:spPr/>
    </dgm:pt>
    <dgm:pt modelId="{6C6089E2-CC9F-4B15-9340-471794AA6497}" type="pres">
      <dgm:prSet presAssocID="{8DCAC55A-CC22-419C-BA29-C13767A348D4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41597-564A-4445-A978-EB3D1D15058B}" type="pres">
      <dgm:prSet presAssocID="{8DCAC55A-CC22-419C-BA29-C13767A348D4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A385C-5660-4EA0-B326-2ECD3C8A054D}" type="pres">
      <dgm:prSet presAssocID="{98F1EDB5-60BD-4A8A-8542-0921E3E812CD}" presName="sp" presStyleCnt="0"/>
      <dgm:spPr/>
    </dgm:pt>
    <dgm:pt modelId="{2F595448-E773-4444-B5FF-35E1ABEAF34A}" type="pres">
      <dgm:prSet presAssocID="{F17FA1AD-229F-4380-9B79-A35AB1E8C40E}" presName="composite" presStyleCnt="0"/>
      <dgm:spPr/>
    </dgm:pt>
    <dgm:pt modelId="{3C71F09C-B93F-493F-9DE8-3952AF2B5587}" type="pres">
      <dgm:prSet presAssocID="{F17FA1AD-229F-4380-9B79-A35AB1E8C40E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0C602-D1BB-43F9-B59F-D8451AA8508E}" type="pres">
      <dgm:prSet presAssocID="{F17FA1AD-229F-4380-9B79-A35AB1E8C40E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640EE-CA31-4E44-BADA-2F002EE94316}" type="pres">
      <dgm:prSet presAssocID="{49683FF3-3D25-47E9-A897-84F0D8065943}" presName="sp" presStyleCnt="0"/>
      <dgm:spPr/>
    </dgm:pt>
    <dgm:pt modelId="{68D60B5C-2FC8-4BF0-9823-13D22D8DCB82}" type="pres">
      <dgm:prSet presAssocID="{486E305E-DBE7-4F28-8C20-D83463455095}" presName="composite" presStyleCnt="0"/>
      <dgm:spPr/>
    </dgm:pt>
    <dgm:pt modelId="{714421B8-8EE0-4AD3-85BC-E7D4541BE8E5}" type="pres">
      <dgm:prSet presAssocID="{486E305E-DBE7-4F28-8C20-D83463455095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3BB4C-A1F9-44E1-BBC3-00EC685C069E}" type="pres">
      <dgm:prSet presAssocID="{486E305E-DBE7-4F28-8C20-D83463455095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C4171-97DC-48FF-88C6-E92397AA24CF}" type="pres">
      <dgm:prSet presAssocID="{6E8F97E9-E786-4347-93F5-2E66FCD8F8A5}" presName="sp" presStyleCnt="0"/>
      <dgm:spPr/>
    </dgm:pt>
    <dgm:pt modelId="{F8CC8E3B-50FC-4669-BE0F-544FA81CE531}" type="pres">
      <dgm:prSet presAssocID="{A78B75C8-C124-49C1-BA22-30EB47A733E5}" presName="composite" presStyleCnt="0"/>
      <dgm:spPr/>
    </dgm:pt>
    <dgm:pt modelId="{DDF96CC0-BE50-448F-9A70-DAD6D42996E5}" type="pres">
      <dgm:prSet presAssocID="{A78B75C8-C124-49C1-BA22-30EB47A733E5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20416-5A16-43B6-8FA3-16FEBCD9EA2A}" type="pres">
      <dgm:prSet presAssocID="{A78B75C8-C124-49C1-BA22-30EB47A733E5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BE7EA-5F4B-4C55-AB51-3A877D6D9A6B}" type="pres">
      <dgm:prSet presAssocID="{D7535B27-1A4B-451A-9F5F-1D3C7744920E}" presName="sp" presStyleCnt="0"/>
      <dgm:spPr/>
    </dgm:pt>
    <dgm:pt modelId="{E57EDFA2-22E2-400D-88B1-2A9086664A9A}" type="pres">
      <dgm:prSet presAssocID="{EB8DF7CB-DC74-41EE-B8FB-8E94892A6C39}" presName="composite" presStyleCnt="0"/>
      <dgm:spPr/>
    </dgm:pt>
    <dgm:pt modelId="{0331EB95-39FD-4D50-82FA-E831C985A197}" type="pres">
      <dgm:prSet presAssocID="{EB8DF7CB-DC74-41EE-B8FB-8E94892A6C39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03373-174B-4DA3-BE8B-C6F99A7F0CEE}" type="pres">
      <dgm:prSet presAssocID="{EB8DF7CB-DC74-41EE-B8FB-8E94892A6C39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3DC836-29A8-4F58-AEBD-769D203B1F17}" type="pres">
      <dgm:prSet presAssocID="{901B9FC0-3335-4638-920D-182F61E65985}" presName="sp" presStyleCnt="0"/>
      <dgm:spPr/>
    </dgm:pt>
    <dgm:pt modelId="{BB6BF0A6-2463-4825-BD7C-A75C2A63D568}" type="pres">
      <dgm:prSet presAssocID="{31DB33A7-873B-4EF4-A02C-2A26C2965B55}" presName="composite" presStyleCnt="0"/>
      <dgm:spPr/>
    </dgm:pt>
    <dgm:pt modelId="{E1EE5B57-02CD-404D-B3D4-287E4BEB0BFA}" type="pres">
      <dgm:prSet presAssocID="{31DB33A7-873B-4EF4-A02C-2A26C2965B55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40EAA-2756-46CB-8190-C9C251D2DED2}" type="pres">
      <dgm:prSet presAssocID="{31DB33A7-873B-4EF4-A02C-2A26C2965B55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FABB3-569E-41D3-9BF2-A05C9DE10E4F}" type="pres">
      <dgm:prSet presAssocID="{DA30111A-8F06-406C-91D1-FCEE4DEE8CB3}" presName="sp" presStyleCnt="0"/>
      <dgm:spPr/>
    </dgm:pt>
    <dgm:pt modelId="{D626F4E9-0111-4517-8E33-67EB8C40E5A6}" type="pres">
      <dgm:prSet presAssocID="{40BEB509-6A17-4794-8F12-7FAD911D1CC0}" presName="composite" presStyleCnt="0"/>
      <dgm:spPr/>
    </dgm:pt>
    <dgm:pt modelId="{81F8D9D9-AAD9-48F7-B34D-B1EF35893FEE}" type="pres">
      <dgm:prSet presAssocID="{40BEB509-6A17-4794-8F12-7FAD911D1CC0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09564-5C35-4440-9886-5B02CAE7A742}" type="pres">
      <dgm:prSet presAssocID="{40BEB509-6A17-4794-8F12-7FAD911D1CC0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2CE304-C513-4FE2-ADE5-745E98EA90A6}" type="presOf" srcId="{E87B3F61-65F1-4B68-AE85-40E275EA396D}" destId="{FE220416-5A16-43B6-8FA3-16FEBCD9EA2A}" srcOrd="0" destOrd="0" presId="urn:microsoft.com/office/officeart/2005/8/layout/chevron2"/>
    <dgm:cxn modelId="{00CC5A8C-A6BF-4F5A-93E5-026B3E44FCDC}" type="presOf" srcId="{1F5105C7-760B-46C5-B976-B9529E723013}" destId="{6F740EAA-2756-46CB-8190-C9C251D2DED2}" srcOrd="0" destOrd="0" presId="urn:microsoft.com/office/officeart/2005/8/layout/chevron2"/>
    <dgm:cxn modelId="{159BD872-76CA-4EF2-B05F-2865357CF173}" srcId="{2CFC6917-4809-44FE-B7B1-CF99A72CBF90}" destId="{486E305E-DBE7-4F28-8C20-D83463455095}" srcOrd="2" destOrd="0" parTransId="{9FB2BC63-BE79-4732-A9B1-10E78240829C}" sibTransId="{6E8F97E9-E786-4347-93F5-2E66FCD8F8A5}"/>
    <dgm:cxn modelId="{618FAFCB-EE60-445A-B01E-5C4DCEC1D505}" srcId="{2CFC6917-4809-44FE-B7B1-CF99A72CBF90}" destId="{8DCAC55A-CC22-419C-BA29-C13767A348D4}" srcOrd="0" destOrd="0" parTransId="{74B9BE7F-86FF-4650-B5C2-9C058DEF2B99}" sibTransId="{98F1EDB5-60BD-4A8A-8542-0921E3E812CD}"/>
    <dgm:cxn modelId="{929BD632-11E2-4457-AE87-D8ED2A47F5DC}" srcId="{8DCAC55A-CC22-419C-BA29-C13767A348D4}" destId="{8DE45EF3-87AB-4C6C-B02B-959272CA6C80}" srcOrd="0" destOrd="0" parTransId="{7E8EAE5B-C48D-43C6-B2EC-ACADD216D98B}" sibTransId="{A0542C3F-C5D5-4477-9AD1-E784330788B0}"/>
    <dgm:cxn modelId="{295E5FE1-2EA0-41CC-A959-7F396FF6C78B}" srcId="{EB8DF7CB-DC74-41EE-B8FB-8E94892A6C39}" destId="{67861080-457B-43AF-B9D6-1D8AB6124FA1}" srcOrd="0" destOrd="0" parTransId="{849BC854-39FF-43FD-AAB8-7FD9064AA7B2}" sibTransId="{0AD50021-7A56-45DE-A6A1-BBA7D3CEA2FC}"/>
    <dgm:cxn modelId="{E31FF7CB-A235-4F0F-BAE0-50273C9A7A80}" type="presOf" srcId="{67861080-457B-43AF-B9D6-1D8AB6124FA1}" destId="{62903373-174B-4DA3-BE8B-C6F99A7F0CEE}" srcOrd="0" destOrd="0" presId="urn:microsoft.com/office/officeart/2005/8/layout/chevron2"/>
    <dgm:cxn modelId="{0FBC0F42-4447-4379-B760-A6181B638172}" type="presOf" srcId="{F44DB4AB-C241-4816-8C33-BB723C782D14}" destId="{AE93BB4C-A1F9-44E1-BBC3-00EC685C069E}" srcOrd="0" destOrd="0" presId="urn:microsoft.com/office/officeart/2005/8/layout/chevron2"/>
    <dgm:cxn modelId="{BE6EE721-5D16-43F3-AB7F-3BFEB8D75B0F}" srcId="{2CFC6917-4809-44FE-B7B1-CF99A72CBF90}" destId="{EB8DF7CB-DC74-41EE-B8FB-8E94892A6C39}" srcOrd="4" destOrd="0" parTransId="{D9EB7F95-4E4E-4D82-B520-001BB44323F7}" sibTransId="{901B9FC0-3335-4638-920D-182F61E65985}"/>
    <dgm:cxn modelId="{09621A02-5818-43B5-A23F-084DBC64C159}" type="presOf" srcId="{8DCAC55A-CC22-419C-BA29-C13767A348D4}" destId="{6C6089E2-CC9F-4B15-9340-471794AA6497}" srcOrd="0" destOrd="0" presId="urn:microsoft.com/office/officeart/2005/8/layout/chevron2"/>
    <dgm:cxn modelId="{0DBEF62F-4AFB-4FAA-8B50-4A54C3965F19}" type="presOf" srcId="{A78B75C8-C124-49C1-BA22-30EB47A733E5}" destId="{DDF96CC0-BE50-448F-9A70-DAD6D42996E5}" srcOrd="0" destOrd="0" presId="urn:microsoft.com/office/officeart/2005/8/layout/chevron2"/>
    <dgm:cxn modelId="{C8B6B9E4-C7C5-474A-B3E8-271951E1E905}" type="presOf" srcId="{486E305E-DBE7-4F28-8C20-D83463455095}" destId="{714421B8-8EE0-4AD3-85BC-E7D4541BE8E5}" srcOrd="0" destOrd="0" presId="urn:microsoft.com/office/officeart/2005/8/layout/chevron2"/>
    <dgm:cxn modelId="{79EF8B9F-D45C-461D-BF7D-AE62E6B65621}" srcId="{2CFC6917-4809-44FE-B7B1-CF99A72CBF90}" destId="{A78B75C8-C124-49C1-BA22-30EB47A733E5}" srcOrd="3" destOrd="0" parTransId="{E6BF3E1D-1B9E-4AE3-A1ED-C8B2A568B0AC}" sibTransId="{D7535B27-1A4B-451A-9F5F-1D3C7744920E}"/>
    <dgm:cxn modelId="{B856B72F-B122-4A53-B834-60251ED65360}" type="presOf" srcId="{A879197B-62E5-464B-B19B-10F6E9D4E5C3}" destId="{6300C602-D1BB-43F9-B59F-D8451AA8508E}" srcOrd="0" destOrd="0" presId="urn:microsoft.com/office/officeart/2005/8/layout/chevron2"/>
    <dgm:cxn modelId="{717231BD-0159-4F8A-A96B-CF516805EC06}" srcId="{2CFC6917-4809-44FE-B7B1-CF99A72CBF90}" destId="{40BEB509-6A17-4794-8F12-7FAD911D1CC0}" srcOrd="6" destOrd="0" parTransId="{3CD71284-6EC0-4D58-A0E5-8587807C38AF}" sibTransId="{CCFD72B6-3692-4957-979D-605384B69BFB}"/>
    <dgm:cxn modelId="{9F00352E-514A-470A-A3AC-53BBB60CE161}" type="presOf" srcId="{EB8DF7CB-DC74-41EE-B8FB-8E94892A6C39}" destId="{0331EB95-39FD-4D50-82FA-E831C985A197}" srcOrd="0" destOrd="0" presId="urn:microsoft.com/office/officeart/2005/8/layout/chevron2"/>
    <dgm:cxn modelId="{5A7BDBA4-3688-4936-88CB-7A4471C65563}" type="presOf" srcId="{40BEB509-6A17-4794-8F12-7FAD911D1CC0}" destId="{81F8D9D9-AAD9-48F7-B34D-B1EF35893FEE}" srcOrd="0" destOrd="0" presId="urn:microsoft.com/office/officeart/2005/8/layout/chevron2"/>
    <dgm:cxn modelId="{ADD38117-D109-4846-A256-A2AB350609AF}" srcId="{2CFC6917-4809-44FE-B7B1-CF99A72CBF90}" destId="{F17FA1AD-229F-4380-9B79-A35AB1E8C40E}" srcOrd="1" destOrd="0" parTransId="{0E257172-0852-4038-A428-ACB0C1AF8B00}" sibTransId="{49683FF3-3D25-47E9-A897-84F0D8065943}"/>
    <dgm:cxn modelId="{E800E763-B6E4-4350-B43E-58DC081F4E13}" type="presOf" srcId="{2CFC6917-4809-44FE-B7B1-CF99A72CBF90}" destId="{3698D308-D468-4615-8A3F-BD21C0849758}" srcOrd="0" destOrd="0" presId="urn:microsoft.com/office/officeart/2005/8/layout/chevron2"/>
    <dgm:cxn modelId="{C1CB0BD0-42F5-4207-B09A-8E0C8809515D}" type="presOf" srcId="{DF740B4B-8CEF-4DD1-A2BC-C9BCFF231F3F}" destId="{8F009564-5C35-4440-9886-5B02CAE7A742}" srcOrd="0" destOrd="0" presId="urn:microsoft.com/office/officeart/2005/8/layout/chevron2"/>
    <dgm:cxn modelId="{9E1C5CCB-0344-484D-BA75-CB172EEB26C4}" srcId="{2CFC6917-4809-44FE-B7B1-CF99A72CBF90}" destId="{31DB33A7-873B-4EF4-A02C-2A26C2965B55}" srcOrd="5" destOrd="0" parTransId="{6A84AB36-83DE-4C81-B210-726D36D8ADF6}" sibTransId="{DA30111A-8F06-406C-91D1-FCEE4DEE8CB3}"/>
    <dgm:cxn modelId="{10D9F9C7-DA66-4566-91EC-4544069E101E}" srcId="{F17FA1AD-229F-4380-9B79-A35AB1E8C40E}" destId="{A879197B-62E5-464B-B19B-10F6E9D4E5C3}" srcOrd="0" destOrd="0" parTransId="{5C4B58FA-6201-4917-8E15-5996891F0AC4}" sibTransId="{C0A5CA63-9321-448A-AB81-8A7C47E75867}"/>
    <dgm:cxn modelId="{DD09D000-7194-4DD2-A2BC-4D4AACA8BFFE}" type="presOf" srcId="{F17FA1AD-229F-4380-9B79-A35AB1E8C40E}" destId="{3C71F09C-B93F-493F-9DE8-3952AF2B5587}" srcOrd="0" destOrd="0" presId="urn:microsoft.com/office/officeart/2005/8/layout/chevron2"/>
    <dgm:cxn modelId="{B9EDEBF4-DB48-4C73-BAC6-EA47C1B8FD0F}" srcId="{31DB33A7-873B-4EF4-A02C-2A26C2965B55}" destId="{1F5105C7-760B-46C5-B976-B9529E723013}" srcOrd="0" destOrd="0" parTransId="{A43EE46D-3779-4104-8B7C-10FFE2557D5F}" sibTransId="{1E905764-9510-4FDC-BD5F-1551454B0D5F}"/>
    <dgm:cxn modelId="{881C2D1C-C1B6-4E0C-88E7-D14D7AFE97EB}" srcId="{486E305E-DBE7-4F28-8C20-D83463455095}" destId="{F44DB4AB-C241-4816-8C33-BB723C782D14}" srcOrd="0" destOrd="0" parTransId="{3DB0DF0B-179E-4F46-B580-2CF2C68BFE58}" sibTransId="{85ABA440-B2BE-4F6F-A0B6-BD42AF79A94F}"/>
    <dgm:cxn modelId="{507618DB-8E73-47C5-B5B1-C43054D78A20}" srcId="{40BEB509-6A17-4794-8F12-7FAD911D1CC0}" destId="{DF740B4B-8CEF-4DD1-A2BC-C9BCFF231F3F}" srcOrd="0" destOrd="0" parTransId="{41DFD7D8-91BF-4E44-A99B-D995A06B18EA}" sibTransId="{187BC4E9-B30D-4971-87BB-DC9ED8FB7241}"/>
    <dgm:cxn modelId="{B282BBC7-AE80-47C9-B012-D5EFF3F811A4}" srcId="{A78B75C8-C124-49C1-BA22-30EB47A733E5}" destId="{E87B3F61-65F1-4B68-AE85-40E275EA396D}" srcOrd="0" destOrd="0" parTransId="{EB4F37E2-DBD9-4EC6-B54F-C84464188460}" sibTransId="{DCDBCA6C-E252-423B-B083-16FD1ACB6DA8}"/>
    <dgm:cxn modelId="{BE9E8D77-1A3B-4657-97B0-3D88257FF443}" type="presOf" srcId="{8DE45EF3-87AB-4C6C-B02B-959272CA6C80}" destId="{F3941597-564A-4445-A978-EB3D1D15058B}" srcOrd="0" destOrd="0" presId="urn:microsoft.com/office/officeart/2005/8/layout/chevron2"/>
    <dgm:cxn modelId="{E93CC6E2-064E-4AC5-8568-98A019CFF6AB}" type="presOf" srcId="{31DB33A7-873B-4EF4-A02C-2A26C2965B55}" destId="{E1EE5B57-02CD-404D-B3D4-287E4BEB0BFA}" srcOrd="0" destOrd="0" presId="urn:microsoft.com/office/officeart/2005/8/layout/chevron2"/>
    <dgm:cxn modelId="{79ED98AD-FB26-45BC-93C3-68C54A106674}" type="presParOf" srcId="{3698D308-D468-4615-8A3F-BD21C0849758}" destId="{0C9370C4-379A-4C78-AF56-94825781D793}" srcOrd="0" destOrd="0" presId="urn:microsoft.com/office/officeart/2005/8/layout/chevron2"/>
    <dgm:cxn modelId="{A53AE335-175C-4C42-BAD4-BBF8B25DF93C}" type="presParOf" srcId="{0C9370C4-379A-4C78-AF56-94825781D793}" destId="{6C6089E2-CC9F-4B15-9340-471794AA6497}" srcOrd="0" destOrd="0" presId="urn:microsoft.com/office/officeart/2005/8/layout/chevron2"/>
    <dgm:cxn modelId="{B1E735EC-08D9-43AB-80C1-DFD0F9E9F393}" type="presParOf" srcId="{0C9370C4-379A-4C78-AF56-94825781D793}" destId="{F3941597-564A-4445-A978-EB3D1D15058B}" srcOrd="1" destOrd="0" presId="urn:microsoft.com/office/officeart/2005/8/layout/chevron2"/>
    <dgm:cxn modelId="{C92FE1B8-9BFF-48B6-A101-65CC72C26DB0}" type="presParOf" srcId="{3698D308-D468-4615-8A3F-BD21C0849758}" destId="{ADDA385C-5660-4EA0-B326-2ECD3C8A054D}" srcOrd="1" destOrd="0" presId="urn:microsoft.com/office/officeart/2005/8/layout/chevron2"/>
    <dgm:cxn modelId="{FB8E1E48-639B-41F9-B4FC-F46EEB500741}" type="presParOf" srcId="{3698D308-D468-4615-8A3F-BD21C0849758}" destId="{2F595448-E773-4444-B5FF-35E1ABEAF34A}" srcOrd="2" destOrd="0" presId="urn:microsoft.com/office/officeart/2005/8/layout/chevron2"/>
    <dgm:cxn modelId="{CC9537C1-0666-4AD0-9557-FC4389692704}" type="presParOf" srcId="{2F595448-E773-4444-B5FF-35E1ABEAF34A}" destId="{3C71F09C-B93F-493F-9DE8-3952AF2B5587}" srcOrd="0" destOrd="0" presId="urn:microsoft.com/office/officeart/2005/8/layout/chevron2"/>
    <dgm:cxn modelId="{3D18A0F4-E9C1-44D8-BAC5-F30E17DB076F}" type="presParOf" srcId="{2F595448-E773-4444-B5FF-35E1ABEAF34A}" destId="{6300C602-D1BB-43F9-B59F-D8451AA8508E}" srcOrd="1" destOrd="0" presId="urn:microsoft.com/office/officeart/2005/8/layout/chevron2"/>
    <dgm:cxn modelId="{6D221996-84F1-4935-A671-69EC5263F746}" type="presParOf" srcId="{3698D308-D468-4615-8A3F-BD21C0849758}" destId="{AAB640EE-CA31-4E44-BADA-2F002EE94316}" srcOrd="3" destOrd="0" presId="urn:microsoft.com/office/officeart/2005/8/layout/chevron2"/>
    <dgm:cxn modelId="{B4A2E77E-BB0B-4FB2-A308-BE719094A517}" type="presParOf" srcId="{3698D308-D468-4615-8A3F-BD21C0849758}" destId="{68D60B5C-2FC8-4BF0-9823-13D22D8DCB82}" srcOrd="4" destOrd="0" presId="urn:microsoft.com/office/officeart/2005/8/layout/chevron2"/>
    <dgm:cxn modelId="{7F738915-B242-476A-83E1-E7143F660D55}" type="presParOf" srcId="{68D60B5C-2FC8-4BF0-9823-13D22D8DCB82}" destId="{714421B8-8EE0-4AD3-85BC-E7D4541BE8E5}" srcOrd="0" destOrd="0" presId="urn:microsoft.com/office/officeart/2005/8/layout/chevron2"/>
    <dgm:cxn modelId="{12742E20-B726-4DB2-B104-CBCF790C2622}" type="presParOf" srcId="{68D60B5C-2FC8-4BF0-9823-13D22D8DCB82}" destId="{AE93BB4C-A1F9-44E1-BBC3-00EC685C069E}" srcOrd="1" destOrd="0" presId="urn:microsoft.com/office/officeart/2005/8/layout/chevron2"/>
    <dgm:cxn modelId="{61F89DC3-3FD8-4994-8F2D-E583C042A705}" type="presParOf" srcId="{3698D308-D468-4615-8A3F-BD21C0849758}" destId="{571C4171-97DC-48FF-88C6-E92397AA24CF}" srcOrd="5" destOrd="0" presId="urn:microsoft.com/office/officeart/2005/8/layout/chevron2"/>
    <dgm:cxn modelId="{371061C3-3D44-4084-BCD8-F5FE647C4FA1}" type="presParOf" srcId="{3698D308-D468-4615-8A3F-BD21C0849758}" destId="{F8CC8E3B-50FC-4669-BE0F-544FA81CE531}" srcOrd="6" destOrd="0" presId="urn:microsoft.com/office/officeart/2005/8/layout/chevron2"/>
    <dgm:cxn modelId="{CF794E15-BE1C-4AA9-BF59-76694D3DBCD6}" type="presParOf" srcId="{F8CC8E3B-50FC-4669-BE0F-544FA81CE531}" destId="{DDF96CC0-BE50-448F-9A70-DAD6D42996E5}" srcOrd="0" destOrd="0" presId="urn:microsoft.com/office/officeart/2005/8/layout/chevron2"/>
    <dgm:cxn modelId="{57D5DE82-55A1-42C9-9AF9-CDDF55FDFC38}" type="presParOf" srcId="{F8CC8E3B-50FC-4669-BE0F-544FA81CE531}" destId="{FE220416-5A16-43B6-8FA3-16FEBCD9EA2A}" srcOrd="1" destOrd="0" presId="urn:microsoft.com/office/officeart/2005/8/layout/chevron2"/>
    <dgm:cxn modelId="{117AB05C-AB0A-4A1E-AB98-F1D2F60FA02D}" type="presParOf" srcId="{3698D308-D468-4615-8A3F-BD21C0849758}" destId="{183BE7EA-5F4B-4C55-AB51-3A877D6D9A6B}" srcOrd="7" destOrd="0" presId="urn:microsoft.com/office/officeart/2005/8/layout/chevron2"/>
    <dgm:cxn modelId="{52B978A1-3CAF-47B6-ACA9-7470C1ADD5C3}" type="presParOf" srcId="{3698D308-D468-4615-8A3F-BD21C0849758}" destId="{E57EDFA2-22E2-400D-88B1-2A9086664A9A}" srcOrd="8" destOrd="0" presId="urn:microsoft.com/office/officeart/2005/8/layout/chevron2"/>
    <dgm:cxn modelId="{FE64FC8B-8AF6-4E7F-821D-7EE710DED48A}" type="presParOf" srcId="{E57EDFA2-22E2-400D-88B1-2A9086664A9A}" destId="{0331EB95-39FD-4D50-82FA-E831C985A197}" srcOrd="0" destOrd="0" presId="urn:microsoft.com/office/officeart/2005/8/layout/chevron2"/>
    <dgm:cxn modelId="{4E532C91-132D-4038-941E-DA10D58DEC38}" type="presParOf" srcId="{E57EDFA2-22E2-400D-88B1-2A9086664A9A}" destId="{62903373-174B-4DA3-BE8B-C6F99A7F0CEE}" srcOrd="1" destOrd="0" presId="urn:microsoft.com/office/officeart/2005/8/layout/chevron2"/>
    <dgm:cxn modelId="{60ADB67F-998F-4C83-B8AD-474E5FB3751F}" type="presParOf" srcId="{3698D308-D468-4615-8A3F-BD21C0849758}" destId="{4C3DC836-29A8-4F58-AEBD-769D203B1F17}" srcOrd="9" destOrd="0" presId="urn:microsoft.com/office/officeart/2005/8/layout/chevron2"/>
    <dgm:cxn modelId="{8C7E7B5C-3FAE-4C4B-8AA4-274F1CC3247B}" type="presParOf" srcId="{3698D308-D468-4615-8A3F-BD21C0849758}" destId="{BB6BF0A6-2463-4825-BD7C-A75C2A63D568}" srcOrd="10" destOrd="0" presId="urn:microsoft.com/office/officeart/2005/8/layout/chevron2"/>
    <dgm:cxn modelId="{C3FD1A8E-4309-4AC6-B172-5D34F652892D}" type="presParOf" srcId="{BB6BF0A6-2463-4825-BD7C-A75C2A63D568}" destId="{E1EE5B57-02CD-404D-B3D4-287E4BEB0BFA}" srcOrd="0" destOrd="0" presId="urn:microsoft.com/office/officeart/2005/8/layout/chevron2"/>
    <dgm:cxn modelId="{F97BFA4C-B2A4-40E6-B90F-ECB952AB800B}" type="presParOf" srcId="{BB6BF0A6-2463-4825-BD7C-A75C2A63D568}" destId="{6F740EAA-2756-46CB-8190-C9C251D2DED2}" srcOrd="1" destOrd="0" presId="urn:microsoft.com/office/officeart/2005/8/layout/chevron2"/>
    <dgm:cxn modelId="{69AF7EF7-2943-4A33-953C-4B3209407443}" type="presParOf" srcId="{3698D308-D468-4615-8A3F-BD21C0849758}" destId="{83DFABB3-569E-41D3-9BF2-A05C9DE10E4F}" srcOrd="11" destOrd="0" presId="urn:microsoft.com/office/officeart/2005/8/layout/chevron2"/>
    <dgm:cxn modelId="{9D9200A1-777D-42B6-927B-BDB5A84C0B1B}" type="presParOf" srcId="{3698D308-D468-4615-8A3F-BD21C0849758}" destId="{D626F4E9-0111-4517-8E33-67EB8C40E5A6}" srcOrd="12" destOrd="0" presId="urn:microsoft.com/office/officeart/2005/8/layout/chevron2"/>
    <dgm:cxn modelId="{7D0D2CCF-BDCE-4E9C-BFDE-A3327952116A}" type="presParOf" srcId="{D626F4E9-0111-4517-8E33-67EB8C40E5A6}" destId="{81F8D9D9-AAD9-48F7-B34D-B1EF35893FEE}" srcOrd="0" destOrd="0" presId="urn:microsoft.com/office/officeart/2005/8/layout/chevron2"/>
    <dgm:cxn modelId="{84C7008B-C86E-477D-BFC4-E14326848BE5}" type="presParOf" srcId="{D626F4E9-0111-4517-8E33-67EB8C40E5A6}" destId="{8F009564-5C35-4440-9886-5B02CAE7A7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DDF777-AACD-43F7-898D-1611D16ACCB3}" type="doc">
      <dgm:prSet loTypeId="urn:microsoft.com/office/officeart/2005/8/layout/funnel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069535E-D290-4F65-B2E1-E6C12E7E68FD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D4B3A8A4-F5D8-486C-8E63-B98BBBBD4E1D}" type="sibTrans" cxnId="{89F7E8B5-8A5C-48E1-A7B2-833B0C2B938F}">
      <dgm:prSet/>
      <dgm:spPr/>
      <dgm:t>
        <a:bodyPr/>
        <a:lstStyle/>
        <a:p>
          <a:endParaRPr lang="en-US"/>
        </a:p>
      </dgm:t>
    </dgm:pt>
    <dgm:pt modelId="{954EE2E0-7EF1-4E83-99DD-2DD2CE5D98ED}" type="parTrans" cxnId="{89F7E8B5-8A5C-48E1-A7B2-833B0C2B938F}">
      <dgm:prSet/>
      <dgm:spPr/>
      <dgm:t>
        <a:bodyPr/>
        <a:lstStyle/>
        <a:p>
          <a:endParaRPr lang="en-US"/>
        </a:p>
      </dgm:t>
    </dgm:pt>
    <dgm:pt modelId="{FB5E5BFB-5607-45E5-8C9E-5106662D5755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FE0AC40-9F5C-4C75-903E-E3D7AF3CA77D}" type="sibTrans" cxnId="{397B509E-7732-4A81-B3A5-BA75B3E8049B}">
      <dgm:prSet/>
      <dgm:spPr/>
      <dgm:t>
        <a:bodyPr/>
        <a:lstStyle/>
        <a:p>
          <a:endParaRPr lang="en-US"/>
        </a:p>
      </dgm:t>
    </dgm:pt>
    <dgm:pt modelId="{DF099AB7-2417-479A-8980-EBEB634D341E}" type="parTrans" cxnId="{397B509E-7732-4A81-B3A5-BA75B3E8049B}">
      <dgm:prSet/>
      <dgm:spPr/>
      <dgm:t>
        <a:bodyPr/>
        <a:lstStyle/>
        <a:p>
          <a:endParaRPr lang="en-US"/>
        </a:p>
      </dgm:t>
    </dgm:pt>
    <dgm:pt modelId="{18B6545E-A562-435E-98D4-6C65BFCFD703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3F4BF190-8F0C-4EDB-A9D1-29728526C55A}" type="sibTrans" cxnId="{FACC47D4-361A-47F2-A04F-C0514C941AF3}">
      <dgm:prSet/>
      <dgm:spPr/>
      <dgm:t>
        <a:bodyPr/>
        <a:lstStyle/>
        <a:p>
          <a:endParaRPr lang="en-US"/>
        </a:p>
      </dgm:t>
    </dgm:pt>
    <dgm:pt modelId="{D40C8214-BFE9-4379-9050-BF2A0ACBEAF1}" type="parTrans" cxnId="{FACC47D4-361A-47F2-A04F-C0514C941AF3}">
      <dgm:prSet/>
      <dgm:spPr/>
      <dgm:t>
        <a:bodyPr/>
        <a:lstStyle/>
        <a:p>
          <a:endParaRPr lang="en-US"/>
        </a:p>
      </dgm:t>
    </dgm:pt>
    <dgm:pt modelId="{AB7B5973-6E8E-4287-9641-CCACB6A57F3E}">
      <dgm:prSet/>
      <dgm:spPr/>
      <dgm:t>
        <a:bodyPr/>
        <a:lstStyle/>
        <a:p>
          <a:endParaRPr lang="en-US" dirty="0"/>
        </a:p>
      </dgm:t>
    </dgm:pt>
    <dgm:pt modelId="{E593911A-BC45-4CE0-9468-8ECF21E09DA3}" type="sibTrans" cxnId="{6C7808B8-787A-47DC-9BB0-220590BDC3F5}">
      <dgm:prSet/>
      <dgm:spPr/>
      <dgm:t>
        <a:bodyPr/>
        <a:lstStyle/>
        <a:p>
          <a:endParaRPr lang="en-US"/>
        </a:p>
      </dgm:t>
    </dgm:pt>
    <dgm:pt modelId="{E1BC6115-3958-4E86-B111-9ABEFC606D8F}" type="parTrans" cxnId="{6C7808B8-787A-47DC-9BB0-220590BDC3F5}">
      <dgm:prSet/>
      <dgm:spPr/>
      <dgm:t>
        <a:bodyPr/>
        <a:lstStyle/>
        <a:p>
          <a:endParaRPr lang="en-US"/>
        </a:p>
      </dgm:t>
    </dgm:pt>
    <dgm:pt modelId="{E106CD57-3A74-40B3-89FD-B33ECE8E4FFF}" type="pres">
      <dgm:prSet presAssocID="{4ADDF777-AACD-43F7-898D-1611D16ACCB3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5D25DC-E79E-40FB-ADF9-6896CE620E11}" type="pres">
      <dgm:prSet presAssocID="{4ADDF777-AACD-43F7-898D-1611D16ACCB3}" presName="ellipse" presStyleLbl="trBgShp" presStyleIdx="0" presStyleCnt="1"/>
      <dgm:spPr/>
    </dgm:pt>
    <dgm:pt modelId="{A4298FBB-58D2-4796-A373-68AB8791BC92}" type="pres">
      <dgm:prSet presAssocID="{4ADDF777-AACD-43F7-898D-1611D16ACCB3}" presName="arrow1" presStyleLbl="fgShp" presStyleIdx="0" presStyleCnt="1"/>
      <dgm:spPr/>
    </dgm:pt>
    <dgm:pt modelId="{0A651D0F-BA39-490A-9EC1-CCC8130B3C84}" type="pres">
      <dgm:prSet presAssocID="{4ADDF777-AACD-43F7-898D-1611D16ACCB3}" presName="rectangle" presStyleLbl="revTx" presStyleIdx="0" presStyleCnt="1" custScaleX="86571" custScaleY="61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274A-C1CD-4652-A915-9FCCFB8BB87D}" type="pres">
      <dgm:prSet presAssocID="{FB5E5BFB-5607-45E5-8C9E-5106662D5755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14EF5-669E-41B9-9A81-94EAB4EF8A56}" type="pres">
      <dgm:prSet presAssocID="{18B6545E-A562-435E-98D4-6C65BFCFD703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C43D3C-6202-45D8-90A1-579568062F90}" type="pres">
      <dgm:prSet presAssocID="{AB7B5973-6E8E-4287-9641-CCACB6A57F3E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BD134-B261-4E20-82D0-66173AF31B83}" type="pres">
      <dgm:prSet presAssocID="{4ADDF777-AACD-43F7-898D-1611D16ACCB3}" presName="funnel" presStyleLbl="trAlignAcc1" presStyleIdx="0" presStyleCnt="1"/>
      <dgm:spPr/>
    </dgm:pt>
  </dgm:ptLst>
  <dgm:cxnLst>
    <dgm:cxn modelId="{FACC47D4-361A-47F2-A04F-C0514C941AF3}" srcId="{4ADDF777-AACD-43F7-898D-1611D16ACCB3}" destId="{18B6545E-A562-435E-98D4-6C65BFCFD703}" srcOrd="2" destOrd="0" parTransId="{D40C8214-BFE9-4379-9050-BF2A0ACBEAF1}" sibTransId="{3F4BF190-8F0C-4EDB-A9D1-29728526C55A}"/>
    <dgm:cxn modelId="{541558A8-EE2B-4A73-B030-CBF74C426163}" type="presOf" srcId="{18B6545E-A562-435E-98D4-6C65BFCFD703}" destId="{0E15274A-C1CD-4652-A915-9FCCFB8BB87D}" srcOrd="0" destOrd="0" presId="urn:microsoft.com/office/officeart/2005/8/layout/funnel1"/>
    <dgm:cxn modelId="{D06F7886-74E7-4359-938F-5E4821A3A9FB}" type="presOf" srcId="{2069535E-D290-4F65-B2E1-E6C12E7E68FD}" destId="{FAC43D3C-6202-45D8-90A1-579568062F90}" srcOrd="0" destOrd="0" presId="urn:microsoft.com/office/officeart/2005/8/layout/funnel1"/>
    <dgm:cxn modelId="{C60CE6C8-2F7A-485E-BC9C-0541F6C97C38}" type="presOf" srcId="{AB7B5973-6E8E-4287-9641-CCACB6A57F3E}" destId="{0A651D0F-BA39-490A-9EC1-CCC8130B3C84}" srcOrd="0" destOrd="0" presId="urn:microsoft.com/office/officeart/2005/8/layout/funnel1"/>
    <dgm:cxn modelId="{7C016741-35D4-482F-8620-485EF51F9BB2}" type="presOf" srcId="{4ADDF777-AACD-43F7-898D-1611D16ACCB3}" destId="{E106CD57-3A74-40B3-89FD-B33ECE8E4FFF}" srcOrd="0" destOrd="0" presId="urn:microsoft.com/office/officeart/2005/8/layout/funnel1"/>
    <dgm:cxn modelId="{397B509E-7732-4A81-B3A5-BA75B3E8049B}" srcId="{4ADDF777-AACD-43F7-898D-1611D16ACCB3}" destId="{FB5E5BFB-5607-45E5-8C9E-5106662D5755}" srcOrd="1" destOrd="0" parTransId="{DF099AB7-2417-479A-8980-EBEB634D341E}" sibTransId="{EFE0AC40-9F5C-4C75-903E-E3D7AF3CA77D}"/>
    <dgm:cxn modelId="{89F7E8B5-8A5C-48E1-A7B2-833B0C2B938F}" srcId="{4ADDF777-AACD-43F7-898D-1611D16ACCB3}" destId="{2069535E-D290-4F65-B2E1-E6C12E7E68FD}" srcOrd="0" destOrd="0" parTransId="{954EE2E0-7EF1-4E83-99DD-2DD2CE5D98ED}" sibTransId="{D4B3A8A4-F5D8-486C-8E63-B98BBBBD4E1D}"/>
    <dgm:cxn modelId="{30C9DC69-5525-4D8A-9440-38F3D0CBD3F0}" type="presOf" srcId="{FB5E5BFB-5607-45E5-8C9E-5106662D5755}" destId="{20F14EF5-669E-41B9-9A81-94EAB4EF8A56}" srcOrd="0" destOrd="0" presId="urn:microsoft.com/office/officeart/2005/8/layout/funnel1"/>
    <dgm:cxn modelId="{6C7808B8-787A-47DC-9BB0-220590BDC3F5}" srcId="{4ADDF777-AACD-43F7-898D-1611D16ACCB3}" destId="{AB7B5973-6E8E-4287-9641-CCACB6A57F3E}" srcOrd="3" destOrd="0" parTransId="{E1BC6115-3958-4E86-B111-9ABEFC606D8F}" sibTransId="{E593911A-BC45-4CE0-9468-8ECF21E09DA3}"/>
    <dgm:cxn modelId="{F09189DC-B595-486A-92B9-592AA5401C1F}" type="presParOf" srcId="{E106CD57-3A74-40B3-89FD-B33ECE8E4FFF}" destId="{E85D25DC-E79E-40FB-ADF9-6896CE620E11}" srcOrd="0" destOrd="0" presId="urn:microsoft.com/office/officeart/2005/8/layout/funnel1"/>
    <dgm:cxn modelId="{A4F84C13-9255-4230-9854-B38FE82B8D94}" type="presParOf" srcId="{E106CD57-3A74-40B3-89FD-B33ECE8E4FFF}" destId="{A4298FBB-58D2-4796-A373-68AB8791BC92}" srcOrd="1" destOrd="0" presId="urn:microsoft.com/office/officeart/2005/8/layout/funnel1"/>
    <dgm:cxn modelId="{7FA41E05-856F-46D8-AE52-A6AE03710119}" type="presParOf" srcId="{E106CD57-3A74-40B3-89FD-B33ECE8E4FFF}" destId="{0A651D0F-BA39-490A-9EC1-CCC8130B3C84}" srcOrd="2" destOrd="0" presId="urn:microsoft.com/office/officeart/2005/8/layout/funnel1"/>
    <dgm:cxn modelId="{86515EDA-88F6-49F0-9ED2-1B8CF6D708A1}" type="presParOf" srcId="{E106CD57-3A74-40B3-89FD-B33ECE8E4FFF}" destId="{0E15274A-C1CD-4652-A915-9FCCFB8BB87D}" srcOrd="3" destOrd="0" presId="urn:microsoft.com/office/officeart/2005/8/layout/funnel1"/>
    <dgm:cxn modelId="{F70EB1E1-4955-4FF0-9073-DDF2EF536447}" type="presParOf" srcId="{E106CD57-3A74-40B3-89FD-B33ECE8E4FFF}" destId="{20F14EF5-669E-41B9-9A81-94EAB4EF8A56}" srcOrd="4" destOrd="0" presId="urn:microsoft.com/office/officeart/2005/8/layout/funnel1"/>
    <dgm:cxn modelId="{64A181E9-756A-408D-A840-212D5E1D9D4A}" type="presParOf" srcId="{E106CD57-3A74-40B3-89FD-B33ECE8E4FFF}" destId="{FAC43D3C-6202-45D8-90A1-579568062F90}" srcOrd="5" destOrd="0" presId="urn:microsoft.com/office/officeart/2005/8/layout/funnel1"/>
    <dgm:cxn modelId="{635EF795-F59E-47FE-BE8C-8E9BB94FA600}" type="presParOf" srcId="{E106CD57-3A74-40B3-89FD-B33ECE8E4FFF}" destId="{871BD134-B261-4E20-82D0-66173AF31B8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41F47E-4911-44D9-9650-D727C0C1A2B9}" type="doc">
      <dgm:prSet loTypeId="urn:microsoft.com/office/officeart/2005/8/layout/hProcess4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BC315622-B8A8-48BE-983F-DF48DC1BFD8D}">
      <dgm:prSet phldrT="[Text]"/>
      <dgm:spPr/>
      <dgm:t>
        <a:bodyPr/>
        <a:lstStyle/>
        <a:p>
          <a:r>
            <a:rPr lang="en-US" dirty="0" smtClean="0"/>
            <a:t>Coding</a:t>
          </a:r>
          <a:endParaRPr lang="en-US" dirty="0"/>
        </a:p>
      </dgm:t>
    </dgm:pt>
    <dgm:pt modelId="{CDD8756F-8B33-498F-A6F9-B35161763997}" type="parTrans" cxnId="{8ADAEFB7-5DF8-4184-A809-DBA8851FBCA9}">
      <dgm:prSet/>
      <dgm:spPr/>
      <dgm:t>
        <a:bodyPr/>
        <a:lstStyle/>
        <a:p>
          <a:endParaRPr lang="en-US"/>
        </a:p>
      </dgm:t>
    </dgm:pt>
    <dgm:pt modelId="{C3AF4131-16F6-4CC5-BFAC-15A0867F9FB0}" type="sibTrans" cxnId="{8ADAEFB7-5DF8-4184-A809-DBA8851FBCA9}">
      <dgm:prSet/>
      <dgm:spPr/>
      <dgm:t>
        <a:bodyPr/>
        <a:lstStyle/>
        <a:p>
          <a:endParaRPr lang="en-US" dirty="0"/>
        </a:p>
      </dgm:t>
    </dgm:pt>
    <dgm:pt modelId="{A9ECF971-DD39-48C3-8F7F-06099303C947}">
      <dgm:prSet phldrT="[Text]"/>
      <dgm:spPr/>
      <dgm:t>
        <a:bodyPr/>
        <a:lstStyle/>
        <a:p>
          <a:r>
            <a:rPr lang="en-US" dirty="0" smtClean="0"/>
            <a:t>Developing Algorithm</a:t>
          </a:r>
          <a:endParaRPr lang="en-US" dirty="0"/>
        </a:p>
      </dgm:t>
    </dgm:pt>
    <dgm:pt modelId="{4AFD31C7-5CC6-41C4-A882-1A2B462DF956}" type="parTrans" cxnId="{CF2E5F20-DA75-4443-9E16-89FF8A21EDE2}">
      <dgm:prSet/>
      <dgm:spPr/>
      <dgm:t>
        <a:bodyPr/>
        <a:lstStyle/>
        <a:p>
          <a:endParaRPr lang="en-US"/>
        </a:p>
      </dgm:t>
    </dgm:pt>
    <dgm:pt modelId="{3272581B-8E81-4567-BFFF-E80751E25FC3}" type="sibTrans" cxnId="{CF2E5F20-DA75-4443-9E16-89FF8A21EDE2}">
      <dgm:prSet/>
      <dgm:spPr/>
      <dgm:t>
        <a:bodyPr/>
        <a:lstStyle/>
        <a:p>
          <a:endParaRPr lang="en-US"/>
        </a:p>
      </dgm:t>
    </dgm:pt>
    <dgm:pt modelId="{8DE09ECD-0357-4928-8FE0-7A9D4FA4AF0C}">
      <dgm:prSet phldrT="[Text]"/>
      <dgm:spPr/>
      <dgm:t>
        <a:bodyPr/>
        <a:lstStyle/>
        <a:p>
          <a:r>
            <a:rPr lang="en-US" dirty="0" smtClean="0"/>
            <a:t>Successful</a:t>
          </a:r>
          <a:endParaRPr lang="en-US" dirty="0"/>
        </a:p>
      </dgm:t>
    </dgm:pt>
    <dgm:pt modelId="{A973BF08-E886-4A33-B003-0A5EFA5777E7}" type="parTrans" cxnId="{300167BE-06B2-4D61-986D-2B0EF0E365B9}">
      <dgm:prSet/>
      <dgm:spPr/>
      <dgm:t>
        <a:bodyPr/>
        <a:lstStyle/>
        <a:p>
          <a:endParaRPr lang="en-US"/>
        </a:p>
      </dgm:t>
    </dgm:pt>
    <dgm:pt modelId="{311EE355-4361-4705-86F8-9CDC7114E214}" type="sibTrans" cxnId="{300167BE-06B2-4D61-986D-2B0EF0E365B9}">
      <dgm:prSet/>
      <dgm:spPr/>
      <dgm:t>
        <a:bodyPr/>
        <a:lstStyle/>
        <a:p>
          <a:endParaRPr lang="en-US" dirty="0"/>
        </a:p>
      </dgm:t>
    </dgm:pt>
    <dgm:pt modelId="{2B9E5388-37A9-4F18-8DA8-73AA107D283D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6B23FB12-73FA-43A8-83DA-3958D71F4A4C}" type="parTrans" cxnId="{34280FB4-72C5-4E7F-BA03-5DC0DF3D813E}">
      <dgm:prSet/>
      <dgm:spPr/>
      <dgm:t>
        <a:bodyPr/>
        <a:lstStyle/>
        <a:p>
          <a:endParaRPr lang="en-US"/>
        </a:p>
      </dgm:t>
    </dgm:pt>
    <dgm:pt modelId="{80399D3F-701D-48E2-AC51-51554C59440D}" type="sibTrans" cxnId="{34280FB4-72C5-4E7F-BA03-5DC0DF3D813E}">
      <dgm:prSet/>
      <dgm:spPr/>
      <dgm:t>
        <a:bodyPr/>
        <a:lstStyle/>
        <a:p>
          <a:endParaRPr lang="en-US"/>
        </a:p>
      </dgm:t>
    </dgm:pt>
    <dgm:pt modelId="{2CA8C41E-24BB-481F-88AF-BC7F52173840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5C4C0079-F82F-4D61-85E0-1D4495416314}" type="parTrans" cxnId="{19370E98-7496-45E3-8F26-9ADA9718D54B}">
      <dgm:prSet/>
      <dgm:spPr/>
      <dgm:t>
        <a:bodyPr/>
        <a:lstStyle/>
        <a:p>
          <a:endParaRPr lang="en-US"/>
        </a:p>
      </dgm:t>
    </dgm:pt>
    <dgm:pt modelId="{8B3EE525-75AD-4C64-AFB3-10C8E342B476}" type="sibTrans" cxnId="{19370E98-7496-45E3-8F26-9ADA9718D54B}">
      <dgm:prSet/>
      <dgm:spPr/>
      <dgm:t>
        <a:bodyPr/>
        <a:lstStyle/>
        <a:p>
          <a:endParaRPr lang="en-US"/>
        </a:p>
      </dgm:t>
    </dgm:pt>
    <dgm:pt modelId="{8AD198EE-BF5A-4F7E-9A7F-698D3BDA767F}">
      <dgm:prSet phldrT="[Text]"/>
      <dgm:spPr/>
      <dgm:t>
        <a:bodyPr/>
        <a:lstStyle/>
        <a:p>
          <a:endParaRPr lang="en-US" dirty="0"/>
        </a:p>
      </dgm:t>
    </dgm:pt>
    <dgm:pt modelId="{A557016A-9D7A-49D7-B39C-1350389E0919}" type="parTrans" cxnId="{E1B2AB07-6995-4686-AC02-EAA90770AD77}">
      <dgm:prSet/>
      <dgm:spPr/>
      <dgm:t>
        <a:bodyPr/>
        <a:lstStyle/>
        <a:p>
          <a:endParaRPr lang="en-US"/>
        </a:p>
      </dgm:t>
    </dgm:pt>
    <dgm:pt modelId="{3BF1B3CF-A418-416E-8B5D-8FB8339AD68D}" type="sibTrans" cxnId="{E1B2AB07-6995-4686-AC02-EAA90770AD77}">
      <dgm:prSet/>
      <dgm:spPr/>
      <dgm:t>
        <a:bodyPr/>
        <a:lstStyle/>
        <a:p>
          <a:endParaRPr lang="en-US"/>
        </a:p>
      </dgm:t>
    </dgm:pt>
    <dgm:pt modelId="{8D2D8335-D18C-434F-84B5-22953B621A97}" type="pres">
      <dgm:prSet presAssocID="{A141F47E-4911-44D9-9650-D727C0C1A2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416F55-16DB-482E-B57C-D62C8C4E84F9}" type="pres">
      <dgm:prSet presAssocID="{A141F47E-4911-44D9-9650-D727C0C1A2B9}" presName="tSp" presStyleCnt="0"/>
      <dgm:spPr/>
    </dgm:pt>
    <dgm:pt modelId="{D937FF56-8194-4C3D-A82D-7F1D67D1C208}" type="pres">
      <dgm:prSet presAssocID="{A141F47E-4911-44D9-9650-D727C0C1A2B9}" presName="bSp" presStyleCnt="0"/>
      <dgm:spPr/>
    </dgm:pt>
    <dgm:pt modelId="{3BD3C48B-7129-42EE-BA8A-88D1BDD3E9A1}" type="pres">
      <dgm:prSet presAssocID="{A141F47E-4911-44D9-9650-D727C0C1A2B9}" presName="process" presStyleCnt="0"/>
      <dgm:spPr/>
    </dgm:pt>
    <dgm:pt modelId="{361A53FF-5CE4-4B86-880D-C0E897EF7198}" type="pres">
      <dgm:prSet presAssocID="{BC315622-B8A8-48BE-983F-DF48DC1BFD8D}" presName="composite1" presStyleCnt="0"/>
      <dgm:spPr/>
    </dgm:pt>
    <dgm:pt modelId="{E844152C-F287-415D-B547-682BCFB44651}" type="pres">
      <dgm:prSet presAssocID="{BC315622-B8A8-48BE-983F-DF48DC1BFD8D}" presName="dummyNode1" presStyleLbl="node1" presStyleIdx="0" presStyleCnt="3"/>
      <dgm:spPr/>
    </dgm:pt>
    <dgm:pt modelId="{BF4AFD03-8AA5-4CE5-AFD3-A9DC81C7CD0F}" type="pres">
      <dgm:prSet presAssocID="{BC315622-B8A8-48BE-983F-DF48DC1BFD8D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DF420-3B4C-485C-B06F-04C9DC3053A9}" type="pres">
      <dgm:prSet presAssocID="{BC315622-B8A8-48BE-983F-DF48DC1BFD8D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EDFCF-EEAF-4092-9AA2-8DC2446C2FFC}" type="pres">
      <dgm:prSet presAssocID="{BC315622-B8A8-48BE-983F-DF48DC1BFD8D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9D61B-967E-4DB3-B58A-2673C5D148EF}" type="pres">
      <dgm:prSet presAssocID="{BC315622-B8A8-48BE-983F-DF48DC1BFD8D}" presName="connSite1" presStyleCnt="0"/>
      <dgm:spPr/>
    </dgm:pt>
    <dgm:pt modelId="{A698CA8A-4DE0-43DE-83DB-E501E6AC099D}" type="pres">
      <dgm:prSet presAssocID="{C3AF4131-16F6-4CC5-BFAC-15A0867F9FB0}" presName="Name9" presStyleLbl="sibTrans2D1" presStyleIdx="0" presStyleCnt="2"/>
      <dgm:spPr/>
      <dgm:t>
        <a:bodyPr/>
        <a:lstStyle/>
        <a:p>
          <a:endParaRPr lang="en-US"/>
        </a:p>
      </dgm:t>
    </dgm:pt>
    <dgm:pt modelId="{216C9F7C-61B4-425C-A1D5-80207DD3FCCA}" type="pres">
      <dgm:prSet presAssocID="{8DE09ECD-0357-4928-8FE0-7A9D4FA4AF0C}" presName="composite2" presStyleCnt="0"/>
      <dgm:spPr/>
    </dgm:pt>
    <dgm:pt modelId="{3CE57C9F-7435-4E07-A15C-69C6812E3214}" type="pres">
      <dgm:prSet presAssocID="{8DE09ECD-0357-4928-8FE0-7A9D4FA4AF0C}" presName="dummyNode2" presStyleLbl="node1" presStyleIdx="0" presStyleCnt="3"/>
      <dgm:spPr/>
    </dgm:pt>
    <dgm:pt modelId="{6CDAD282-9F9B-4879-A47A-943B07A0B307}" type="pres">
      <dgm:prSet presAssocID="{8DE09ECD-0357-4928-8FE0-7A9D4FA4AF0C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3F3CC-27F6-4F97-B89D-5443EEF16739}" type="pres">
      <dgm:prSet presAssocID="{8DE09ECD-0357-4928-8FE0-7A9D4FA4AF0C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5687B-7D02-45BF-8812-0CA0BA5768A6}" type="pres">
      <dgm:prSet presAssocID="{8DE09ECD-0357-4928-8FE0-7A9D4FA4AF0C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9120D-5862-40D6-8F6E-BC893B7DF459}" type="pres">
      <dgm:prSet presAssocID="{8DE09ECD-0357-4928-8FE0-7A9D4FA4AF0C}" presName="connSite2" presStyleCnt="0"/>
      <dgm:spPr/>
    </dgm:pt>
    <dgm:pt modelId="{A6E4EE62-B53D-4846-B02C-46686B97152C}" type="pres">
      <dgm:prSet presAssocID="{311EE355-4361-4705-86F8-9CDC7114E214}" presName="Name18" presStyleLbl="sibTrans2D1" presStyleIdx="1" presStyleCnt="2"/>
      <dgm:spPr/>
      <dgm:t>
        <a:bodyPr/>
        <a:lstStyle/>
        <a:p>
          <a:endParaRPr lang="en-US"/>
        </a:p>
      </dgm:t>
    </dgm:pt>
    <dgm:pt modelId="{F754D0BF-8B12-4EBE-8381-A2646A566454}" type="pres">
      <dgm:prSet presAssocID="{2CA8C41E-24BB-481F-88AF-BC7F52173840}" presName="composite1" presStyleCnt="0"/>
      <dgm:spPr/>
    </dgm:pt>
    <dgm:pt modelId="{B9599C44-6EBB-4D7E-9068-198F1AE69E61}" type="pres">
      <dgm:prSet presAssocID="{2CA8C41E-24BB-481F-88AF-BC7F52173840}" presName="dummyNode1" presStyleLbl="node1" presStyleIdx="1" presStyleCnt="3"/>
      <dgm:spPr/>
    </dgm:pt>
    <dgm:pt modelId="{CA6FC563-65AB-4536-B125-1BDD3D3976BB}" type="pres">
      <dgm:prSet presAssocID="{2CA8C41E-24BB-481F-88AF-BC7F52173840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C9AB2-28CD-497E-8853-84A063B770A3}" type="pres">
      <dgm:prSet presAssocID="{2CA8C41E-24BB-481F-88AF-BC7F52173840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D3733-C3E1-4BC0-9B6E-9C75B553293F}" type="pres">
      <dgm:prSet presAssocID="{2CA8C41E-24BB-481F-88AF-BC7F52173840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72F32-5C82-4DE0-9C6F-44F70DFD4689}" type="pres">
      <dgm:prSet presAssocID="{2CA8C41E-24BB-481F-88AF-BC7F52173840}" presName="connSite1" presStyleCnt="0"/>
      <dgm:spPr/>
    </dgm:pt>
  </dgm:ptLst>
  <dgm:cxnLst>
    <dgm:cxn modelId="{428541F6-2992-4932-BE5F-401F2388A67B}" type="presOf" srcId="{8AD198EE-BF5A-4F7E-9A7F-698D3BDA767F}" destId="{CA6FC563-65AB-4536-B125-1BDD3D3976BB}" srcOrd="0" destOrd="0" presId="urn:microsoft.com/office/officeart/2005/8/layout/hProcess4"/>
    <dgm:cxn modelId="{438A6CA9-4BD9-4D2A-8642-F61FA49FAEAA}" type="presOf" srcId="{A9ECF971-DD39-48C3-8F7F-06099303C947}" destId="{BF4AFD03-8AA5-4CE5-AFD3-A9DC81C7CD0F}" srcOrd="0" destOrd="0" presId="urn:microsoft.com/office/officeart/2005/8/layout/hProcess4"/>
    <dgm:cxn modelId="{AD9FB26D-5416-4700-AFA8-DB2965DD9FE8}" type="presOf" srcId="{C3AF4131-16F6-4CC5-BFAC-15A0867F9FB0}" destId="{A698CA8A-4DE0-43DE-83DB-E501E6AC099D}" srcOrd="0" destOrd="0" presId="urn:microsoft.com/office/officeart/2005/8/layout/hProcess4"/>
    <dgm:cxn modelId="{E1B2AB07-6995-4686-AC02-EAA90770AD77}" srcId="{2CA8C41E-24BB-481F-88AF-BC7F52173840}" destId="{8AD198EE-BF5A-4F7E-9A7F-698D3BDA767F}" srcOrd="0" destOrd="0" parTransId="{A557016A-9D7A-49D7-B39C-1350389E0919}" sibTransId="{3BF1B3CF-A418-416E-8B5D-8FB8339AD68D}"/>
    <dgm:cxn modelId="{C65E4E12-3C3B-41B0-953F-88028D1B9CD3}" type="presOf" srcId="{8DE09ECD-0357-4928-8FE0-7A9D4FA4AF0C}" destId="{CD55687B-7D02-45BF-8812-0CA0BA5768A6}" srcOrd="0" destOrd="0" presId="urn:microsoft.com/office/officeart/2005/8/layout/hProcess4"/>
    <dgm:cxn modelId="{A12ED9B3-C82E-4369-AE98-A29D31AD20B8}" type="presOf" srcId="{2CA8C41E-24BB-481F-88AF-BC7F52173840}" destId="{318D3733-C3E1-4BC0-9B6E-9C75B553293F}" srcOrd="0" destOrd="0" presId="urn:microsoft.com/office/officeart/2005/8/layout/hProcess4"/>
    <dgm:cxn modelId="{0B92485D-C838-4804-BA6C-8A57D301CC33}" type="presOf" srcId="{A9ECF971-DD39-48C3-8F7F-06099303C947}" destId="{A12DF420-3B4C-485C-B06F-04C9DC3053A9}" srcOrd="1" destOrd="0" presId="urn:microsoft.com/office/officeart/2005/8/layout/hProcess4"/>
    <dgm:cxn modelId="{FFDBBB63-6AD2-4619-AC3B-0B6E6964766D}" type="presOf" srcId="{BC315622-B8A8-48BE-983F-DF48DC1BFD8D}" destId="{6ABEDFCF-EEAF-4092-9AA2-8DC2446C2FFC}" srcOrd="0" destOrd="0" presId="urn:microsoft.com/office/officeart/2005/8/layout/hProcess4"/>
    <dgm:cxn modelId="{300167BE-06B2-4D61-986D-2B0EF0E365B9}" srcId="{A141F47E-4911-44D9-9650-D727C0C1A2B9}" destId="{8DE09ECD-0357-4928-8FE0-7A9D4FA4AF0C}" srcOrd="1" destOrd="0" parTransId="{A973BF08-E886-4A33-B003-0A5EFA5777E7}" sibTransId="{311EE355-4361-4705-86F8-9CDC7114E214}"/>
    <dgm:cxn modelId="{392B642B-A4BE-47EE-8AA8-E29C024CE432}" type="presOf" srcId="{2B9E5388-37A9-4F18-8DA8-73AA107D283D}" destId="{BF73F3CC-27F6-4F97-B89D-5443EEF16739}" srcOrd="1" destOrd="0" presId="urn:microsoft.com/office/officeart/2005/8/layout/hProcess4"/>
    <dgm:cxn modelId="{4BA4A5BB-5230-4E2F-A958-1A34CF196B82}" type="presOf" srcId="{A141F47E-4911-44D9-9650-D727C0C1A2B9}" destId="{8D2D8335-D18C-434F-84B5-22953B621A97}" srcOrd="0" destOrd="0" presId="urn:microsoft.com/office/officeart/2005/8/layout/hProcess4"/>
    <dgm:cxn modelId="{CF2E5F20-DA75-4443-9E16-89FF8A21EDE2}" srcId="{BC315622-B8A8-48BE-983F-DF48DC1BFD8D}" destId="{A9ECF971-DD39-48C3-8F7F-06099303C947}" srcOrd="0" destOrd="0" parTransId="{4AFD31C7-5CC6-41C4-A882-1A2B462DF956}" sibTransId="{3272581B-8E81-4567-BFFF-E80751E25FC3}"/>
    <dgm:cxn modelId="{D152C36F-F4BE-479E-A110-53E2A7F1EC1B}" type="presOf" srcId="{8AD198EE-BF5A-4F7E-9A7F-698D3BDA767F}" destId="{11FC9AB2-28CD-497E-8853-84A063B770A3}" srcOrd="1" destOrd="0" presId="urn:microsoft.com/office/officeart/2005/8/layout/hProcess4"/>
    <dgm:cxn modelId="{10FCF185-3B7B-4366-ACF6-C07D53D2DAF7}" type="presOf" srcId="{311EE355-4361-4705-86F8-9CDC7114E214}" destId="{A6E4EE62-B53D-4846-B02C-46686B97152C}" srcOrd="0" destOrd="0" presId="urn:microsoft.com/office/officeart/2005/8/layout/hProcess4"/>
    <dgm:cxn modelId="{19370E98-7496-45E3-8F26-9ADA9718D54B}" srcId="{A141F47E-4911-44D9-9650-D727C0C1A2B9}" destId="{2CA8C41E-24BB-481F-88AF-BC7F52173840}" srcOrd="2" destOrd="0" parTransId="{5C4C0079-F82F-4D61-85E0-1D4495416314}" sibTransId="{8B3EE525-75AD-4C64-AFB3-10C8E342B476}"/>
    <dgm:cxn modelId="{34280FB4-72C5-4E7F-BA03-5DC0DF3D813E}" srcId="{8DE09ECD-0357-4928-8FE0-7A9D4FA4AF0C}" destId="{2B9E5388-37A9-4F18-8DA8-73AA107D283D}" srcOrd="0" destOrd="0" parTransId="{6B23FB12-73FA-43A8-83DA-3958D71F4A4C}" sibTransId="{80399D3F-701D-48E2-AC51-51554C59440D}"/>
    <dgm:cxn modelId="{8ADAEFB7-5DF8-4184-A809-DBA8851FBCA9}" srcId="{A141F47E-4911-44D9-9650-D727C0C1A2B9}" destId="{BC315622-B8A8-48BE-983F-DF48DC1BFD8D}" srcOrd="0" destOrd="0" parTransId="{CDD8756F-8B33-498F-A6F9-B35161763997}" sibTransId="{C3AF4131-16F6-4CC5-BFAC-15A0867F9FB0}"/>
    <dgm:cxn modelId="{46E5AF4F-6F04-4259-B4BB-16481EE85AE4}" type="presOf" srcId="{2B9E5388-37A9-4F18-8DA8-73AA107D283D}" destId="{6CDAD282-9F9B-4879-A47A-943B07A0B307}" srcOrd="0" destOrd="0" presId="urn:microsoft.com/office/officeart/2005/8/layout/hProcess4"/>
    <dgm:cxn modelId="{D85B8AA5-AAF0-4015-99EA-A3DEBB4A02AA}" type="presParOf" srcId="{8D2D8335-D18C-434F-84B5-22953B621A97}" destId="{F2416F55-16DB-482E-B57C-D62C8C4E84F9}" srcOrd="0" destOrd="0" presId="urn:microsoft.com/office/officeart/2005/8/layout/hProcess4"/>
    <dgm:cxn modelId="{5BFFD377-36D4-49C6-9F26-D274E4B5B6ED}" type="presParOf" srcId="{8D2D8335-D18C-434F-84B5-22953B621A97}" destId="{D937FF56-8194-4C3D-A82D-7F1D67D1C208}" srcOrd="1" destOrd="0" presId="urn:microsoft.com/office/officeart/2005/8/layout/hProcess4"/>
    <dgm:cxn modelId="{1BA224CB-8977-424E-A86B-BEDE199244AE}" type="presParOf" srcId="{8D2D8335-D18C-434F-84B5-22953B621A97}" destId="{3BD3C48B-7129-42EE-BA8A-88D1BDD3E9A1}" srcOrd="2" destOrd="0" presId="urn:microsoft.com/office/officeart/2005/8/layout/hProcess4"/>
    <dgm:cxn modelId="{E093C2AA-7537-497D-BBF3-03482A7DBCEC}" type="presParOf" srcId="{3BD3C48B-7129-42EE-BA8A-88D1BDD3E9A1}" destId="{361A53FF-5CE4-4B86-880D-C0E897EF7198}" srcOrd="0" destOrd="0" presId="urn:microsoft.com/office/officeart/2005/8/layout/hProcess4"/>
    <dgm:cxn modelId="{F36A8271-C578-471A-89B4-F3A250A87460}" type="presParOf" srcId="{361A53FF-5CE4-4B86-880D-C0E897EF7198}" destId="{E844152C-F287-415D-B547-682BCFB44651}" srcOrd="0" destOrd="0" presId="urn:microsoft.com/office/officeart/2005/8/layout/hProcess4"/>
    <dgm:cxn modelId="{E6893C63-38C4-480F-89CB-2F08CAFBD9B8}" type="presParOf" srcId="{361A53FF-5CE4-4B86-880D-C0E897EF7198}" destId="{BF4AFD03-8AA5-4CE5-AFD3-A9DC81C7CD0F}" srcOrd="1" destOrd="0" presId="urn:microsoft.com/office/officeart/2005/8/layout/hProcess4"/>
    <dgm:cxn modelId="{10C4BA77-8527-4C72-A776-263CF8C1C11F}" type="presParOf" srcId="{361A53FF-5CE4-4B86-880D-C0E897EF7198}" destId="{A12DF420-3B4C-485C-B06F-04C9DC3053A9}" srcOrd="2" destOrd="0" presId="urn:microsoft.com/office/officeart/2005/8/layout/hProcess4"/>
    <dgm:cxn modelId="{A4B48F8E-768D-4608-81E1-7C258792EC94}" type="presParOf" srcId="{361A53FF-5CE4-4B86-880D-C0E897EF7198}" destId="{6ABEDFCF-EEAF-4092-9AA2-8DC2446C2FFC}" srcOrd="3" destOrd="0" presId="urn:microsoft.com/office/officeart/2005/8/layout/hProcess4"/>
    <dgm:cxn modelId="{B28EBBC8-2430-4FA5-AD4E-639137F8A4CA}" type="presParOf" srcId="{361A53FF-5CE4-4B86-880D-C0E897EF7198}" destId="{2F79D61B-967E-4DB3-B58A-2673C5D148EF}" srcOrd="4" destOrd="0" presId="urn:microsoft.com/office/officeart/2005/8/layout/hProcess4"/>
    <dgm:cxn modelId="{38963BB3-BE96-43EC-BECC-4A9B2C71A535}" type="presParOf" srcId="{3BD3C48B-7129-42EE-BA8A-88D1BDD3E9A1}" destId="{A698CA8A-4DE0-43DE-83DB-E501E6AC099D}" srcOrd="1" destOrd="0" presId="urn:microsoft.com/office/officeart/2005/8/layout/hProcess4"/>
    <dgm:cxn modelId="{A5392444-D55C-4ADD-8F5B-4B6F35248985}" type="presParOf" srcId="{3BD3C48B-7129-42EE-BA8A-88D1BDD3E9A1}" destId="{216C9F7C-61B4-425C-A1D5-80207DD3FCCA}" srcOrd="2" destOrd="0" presId="urn:microsoft.com/office/officeart/2005/8/layout/hProcess4"/>
    <dgm:cxn modelId="{558A1F8B-D160-4C4E-B104-372D76C67982}" type="presParOf" srcId="{216C9F7C-61B4-425C-A1D5-80207DD3FCCA}" destId="{3CE57C9F-7435-4E07-A15C-69C6812E3214}" srcOrd="0" destOrd="0" presId="urn:microsoft.com/office/officeart/2005/8/layout/hProcess4"/>
    <dgm:cxn modelId="{46145E32-ED71-4E2E-A60D-0CAD6D70770A}" type="presParOf" srcId="{216C9F7C-61B4-425C-A1D5-80207DD3FCCA}" destId="{6CDAD282-9F9B-4879-A47A-943B07A0B307}" srcOrd="1" destOrd="0" presId="urn:microsoft.com/office/officeart/2005/8/layout/hProcess4"/>
    <dgm:cxn modelId="{890D882D-6B9A-480B-A9B4-18A31486FCE9}" type="presParOf" srcId="{216C9F7C-61B4-425C-A1D5-80207DD3FCCA}" destId="{BF73F3CC-27F6-4F97-B89D-5443EEF16739}" srcOrd="2" destOrd="0" presId="urn:microsoft.com/office/officeart/2005/8/layout/hProcess4"/>
    <dgm:cxn modelId="{8F198A72-5AA8-4086-9A79-10E7641888A8}" type="presParOf" srcId="{216C9F7C-61B4-425C-A1D5-80207DD3FCCA}" destId="{CD55687B-7D02-45BF-8812-0CA0BA5768A6}" srcOrd="3" destOrd="0" presId="urn:microsoft.com/office/officeart/2005/8/layout/hProcess4"/>
    <dgm:cxn modelId="{D36A0CA9-0449-4EF8-9F8C-4FDE7BB26840}" type="presParOf" srcId="{216C9F7C-61B4-425C-A1D5-80207DD3FCCA}" destId="{A699120D-5862-40D6-8F6E-BC893B7DF459}" srcOrd="4" destOrd="0" presId="urn:microsoft.com/office/officeart/2005/8/layout/hProcess4"/>
    <dgm:cxn modelId="{697A5C56-E7AF-427D-ACBE-A71225441214}" type="presParOf" srcId="{3BD3C48B-7129-42EE-BA8A-88D1BDD3E9A1}" destId="{A6E4EE62-B53D-4846-B02C-46686B97152C}" srcOrd="3" destOrd="0" presId="urn:microsoft.com/office/officeart/2005/8/layout/hProcess4"/>
    <dgm:cxn modelId="{7288BE12-019C-4C6D-9867-2CE29D7DF78B}" type="presParOf" srcId="{3BD3C48B-7129-42EE-BA8A-88D1BDD3E9A1}" destId="{F754D0BF-8B12-4EBE-8381-A2646A566454}" srcOrd="4" destOrd="0" presId="urn:microsoft.com/office/officeart/2005/8/layout/hProcess4"/>
    <dgm:cxn modelId="{5098BE7D-0546-45A0-A6E0-C0F962FB5830}" type="presParOf" srcId="{F754D0BF-8B12-4EBE-8381-A2646A566454}" destId="{B9599C44-6EBB-4D7E-9068-198F1AE69E61}" srcOrd="0" destOrd="0" presId="urn:microsoft.com/office/officeart/2005/8/layout/hProcess4"/>
    <dgm:cxn modelId="{01955964-1CA6-4C41-80AF-0BAFE9003423}" type="presParOf" srcId="{F754D0BF-8B12-4EBE-8381-A2646A566454}" destId="{CA6FC563-65AB-4536-B125-1BDD3D3976BB}" srcOrd="1" destOrd="0" presId="urn:microsoft.com/office/officeart/2005/8/layout/hProcess4"/>
    <dgm:cxn modelId="{E9BF0E90-449C-4FCE-81A6-3A7EFD19B079}" type="presParOf" srcId="{F754D0BF-8B12-4EBE-8381-A2646A566454}" destId="{11FC9AB2-28CD-497E-8853-84A063B770A3}" srcOrd="2" destOrd="0" presId="urn:microsoft.com/office/officeart/2005/8/layout/hProcess4"/>
    <dgm:cxn modelId="{9DB7849C-E23B-4965-8BBB-0BAE78F77DD1}" type="presParOf" srcId="{F754D0BF-8B12-4EBE-8381-A2646A566454}" destId="{318D3733-C3E1-4BC0-9B6E-9C75B553293F}" srcOrd="3" destOrd="0" presId="urn:microsoft.com/office/officeart/2005/8/layout/hProcess4"/>
    <dgm:cxn modelId="{67F57696-3598-40BC-B248-CBBA3196C97F}" type="presParOf" srcId="{F754D0BF-8B12-4EBE-8381-A2646A566454}" destId="{2DC72F32-5C82-4DE0-9C6F-44F70DFD468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A0B520-9D79-4B5A-B826-6C8224D1A000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810083A-BB51-4DDC-B6EC-4764E66FA3D9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851203C6-9746-43DA-BEB6-7E63924A1873}" type="parTrans" cxnId="{BD693229-8348-4C29-B7F2-9DBB48190B08}">
      <dgm:prSet/>
      <dgm:spPr/>
      <dgm:t>
        <a:bodyPr/>
        <a:lstStyle/>
        <a:p>
          <a:endParaRPr lang="en-US"/>
        </a:p>
      </dgm:t>
    </dgm:pt>
    <dgm:pt modelId="{D1BD8598-D7EE-444C-8019-5CB5DD5E9931}" type="sibTrans" cxnId="{BD693229-8348-4C29-B7F2-9DBB48190B08}">
      <dgm:prSet/>
      <dgm:spPr/>
      <dgm:t>
        <a:bodyPr/>
        <a:lstStyle/>
        <a:p>
          <a:endParaRPr lang="en-US"/>
        </a:p>
      </dgm:t>
    </dgm:pt>
    <dgm:pt modelId="{34701E50-13B8-4242-9FE7-F87C340FAFED}">
      <dgm:prSet phldrT="[Text]"/>
      <dgm:spPr/>
      <dgm:t>
        <a:bodyPr/>
        <a:lstStyle/>
        <a:p>
          <a:r>
            <a:rPr lang="en-US" dirty="0" smtClean="0"/>
            <a:t>Preview existing work</a:t>
          </a:r>
          <a:endParaRPr lang="en-US" dirty="0"/>
        </a:p>
      </dgm:t>
    </dgm:pt>
    <dgm:pt modelId="{3400F52A-5AD4-4256-AAA6-C40903940126}" type="parTrans" cxnId="{715CB88F-7E67-4C9F-941B-C0EA46C665AE}">
      <dgm:prSet/>
      <dgm:spPr/>
      <dgm:t>
        <a:bodyPr/>
        <a:lstStyle/>
        <a:p>
          <a:endParaRPr lang="en-US"/>
        </a:p>
      </dgm:t>
    </dgm:pt>
    <dgm:pt modelId="{AE1B7CB2-0B17-4350-8530-C1B9400EEB9F}" type="sibTrans" cxnId="{715CB88F-7E67-4C9F-941B-C0EA46C665AE}">
      <dgm:prSet/>
      <dgm:spPr/>
      <dgm:t>
        <a:bodyPr/>
        <a:lstStyle/>
        <a:p>
          <a:endParaRPr lang="en-US"/>
        </a:p>
      </dgm:t>
    </dgm:pt>
    <dgm:pt modelId="{A0CB43FA-EA61-4FC7-939F-C4B54FB77CC9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FE994AF3-99E3-4DC5-8B81-6A1D8F3F255E}" type="parTrans" cxnId="{55D18FC7-A5E0-49AE-BFBE-F57EB73D9172}">
      <dgm:prSet/>
      <dgm:spPr/>
      <dgm:t>
        <a:bodyPr/>
        <a:lstStyle/>
        <a:p>
          <a:endParaRPr lang="en-US"/>
        </a:p>
      </dgm:t>
    </dgm:pt>
    <dgm:pt modelId="{0E64C5DF-35C1-40FA-BE7D-F92443CE4F04}" type="sibTrans" cxnId="{55D18FC7-A5E0-49AE-BFBE-F57EB73D9172}">
      <dgm:prSet/>
      <dgm:spPr/>
      <dgm:t>
        <a:bodyPr/>
        <a:lstStyle/>
        <a:p>
          <a:endParaRPr lang="en-US"/>
        </a:p>
      </dgm:t>
    </dgm:pt>
    <dgm:pt modelId="{4284EC4F-58F0-4921-B822-7654A861C3E5}">
      <dgm:prSet phldrT="[Text]"/>
      <dgm:spPr/>
      <dgm:t>
        <a:bodyPr/>
        <a:lstStyle/>
        <a:p>
          <a:r>
            <a:rPr lang="en-US" dirty="0" smtClean="0"/>
            <a:t>Formula for converting Promax format to ASCII format</a:t>
          </a:r>
          <a:endParaRPr lang="en-US" dirty="0"/>
        </a:p>
      </dgm:t>
    </dgm:pt>
    <dgm:pt modelId="{E31F183B-72BF-4867-B41A-AEBB8B3BCAC2}" type="parTrans" cxnId="{0E53C216-FBA3-42A3-9EE3-05D8D62AF591}">
      <dgm:prSet/>
      <dgm:spPr/>
      <dgm:t>
        <a:bodyPr/>
        <a:lstStyle/>
        <a:p>
          <a:endParaRPr lang="en-US"/>
        </a:p>
      </dgm:t>
    </dgm:pt>
    <dgm:pt modelId="{215D7F18-E003-438A-8CA9-34A6A472DAE7}" type="sibTrans" cxnId="{0E53C216-FBA3-42A3-9EE3-05D8D62AF591}">
      <dgm:prSet/>
      <dgm:spPr/>
      <dgm:t>
        <a:bodyPr/>
        <a:lstStyle/>
        <a:p>
          <a:endParaRPr lang="en-US"/>
        </a:p>
      </dgm:t>
    </dgm:pt>
    <dgm:pt modelId="{2DA7DE01-21D3-49A4-A719-300C44C760A8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F380B5BF-06DC-4025-A3F8-654BEC8D2B8F}" type="parTrans" cxnId="{6E543D33-2FD9-467F-8583-2D22E3CCC765}">
      <dgm:prSet/>
      <dgm:spPr/>
      <dgm:t>
        <a:bodyPr/>
        <a:lstStyle/>
        <a:p>
          <a:endParaRPr lang="en-US"/>
        </a:p>
      </dgm:t>
    </dgm:pt>
    <dgm:pt modelId="{BF817A4B-9A47-4037-991D-980A7CA2534E}" type="sibTrans" cxnId="{6E543D33-2FD9-467F-8583-2D22E3CCC765}">
      <dgm:prSet/>
      <dgm:spPr/>
      <dgm:t>
        <a:bodyPr/>
        <a:lstStyle/>
        <a:p>
          <a:endParaRPr lang="en-US"/>
        </a:p>
      </dgm:t>
    </dgm:pt>
    <dgm:pt modelId="{4BF03C40-6F57-4809-AF01-B68D137FB1E5}">
      <dgm:prSet phldrT="[Text]"/>
      <dgm:spPr/>
      <dgm:t>
        <a:bodyPr/>
        <a:lstStyle/>
        <a:p>
          <a:r>
            <a:rPr lang="en-US" dirty="0" smtClean="0"/>
            <a:t>Formula for rearranging  ASCII format as ESSO V2 format</a:t>
          </a:r>
          <a:endParaRPr lang="en-US" dirty="0"/>
        </a:p>
      </dgm:t>
    </dgm:pt>
    <dgm:pt modelId="{43009584-70B5-41E5-A267-848F968D13F0}" type="parTrans" cxnId="{23414002-F237-4D68-8966-62C96787AA5F}">
      <dgm:prSet/>
      <dgm:spPr/>
      <dgm:t>
        <a:bodyPr/>
        <a:lstStyle/>
        <a:p>
          <a:endParaRPr lang="en-US"/>
        </a:p>
      </dgm:t>
    </dgm:pt>
    <dgm:pt modelId="{A53FF262-37E7-4E75-BCDB-4F44004F467D}" type="sibTrans" cxnId="{23414002-F237-4D68-8966-62C96787AA5F}">
      <dgm:prSet/>
      <dgm:spPr/>
      <dgm:t>
        <a:bodyPr/>
        <a:lstStyle/>
        <a:p>
          <a:endParaRPr lang="en-US"/>
        </a:p>
      </dgm:t>
    </dgm:pt>
    <dgm:pt modelId="{6D80B3BF-432C-4721-AD57-BA3125673FFC}" type="pres">
      <dgm:prSet presAssocID="{78A0B520-9D79-4B5A-B826-6C8224D1A00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224A8D-BF80-4FAB-AC89-080858FA5645}" type="pres">
      <dgm:prSet presAssocID="{5810083A-BB51-4DDC-B6EC-4764E66FA3D9}" presName="composite" presStyleCnt="0"/>
      <dgm:spPr/>
    </dgm:pt>
    <dgm:pt modelId="{B6EBAE96-4EB6-4388-B10A-F738C95DCF29}" type="pres">
      <dgm:prSet presAssocID="{5810083A-BB51-4DDC-B6EC-4764E66FA3D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54C06-723E-457B-BDDF-AF98D743B55E}" type="pres">
      <dgm:prSet presAssocID="{5810083A-BB51-4DDC-B6EC-4764E66FA3D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673E15-5CE1-401B-9FB6-63E9CB4F6054}" type="pres">
      <dgm:prSet presAssocID="{D1BD8598-D7EE-444C-8019-5CB5DD5E9931}" presName="sp" presStyleCnt="0"/>
      <dgm:spPr/>
    </dgm:pt>
    <dgm:pt modelId="{C447463E-802E-433A-97D4-62D6FADED304}" type="pres">
      <dgm:prSet presAssocID="{A0CB43FA-EA61-4FC7-939F-C4B54FB77CC9}" presName="composite" presStyleCnt="0"/>
      <dgm:spPr/>
    </dgm:pt>
    <dgm:pt modelId="{8FF27A54-4ED8-4362-B307-5EA07802F87F}" type="pres">
      <dgm:prSet presAssocID="{A0CB43FA-EA61-4FC7-939F-C4B54FB77CC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7F7C0-5DDB-4EDD-A85D-57B0F3827642}" type="pres">
      <dgm:prSet presAssocID="{A0CB43FA-EA61-4FC7-939F-C4B54FB77CC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21273-1F8E-4A43-BE3E-FC175D7FA285}" type="pres">
      <dgm:prSet presAssocID="{0E64C5DF-35C1-40FA-BE7D-F92443CE4F04}" presName="sp" presStyleCnt="0"/>
      <dgm:spPr/>
    </dgm:pt>
    <dgm:pt modelId="{4CB1B22D-6626-4B66-9B5D-2E98D0E1F52A}" type="pres">
      <dgm:prSet presAssocID="{2DA7DE01-21D3-49A4-A719-300C44C760A8}" presName="composite" presStyleCnt="0"/>
      <dgm:spPr/>
    </dgm:pt>
    <dgm:pt modelId="{53F46238-2F08-42EB-899C-63C8AD539F84}" type="pres">
      <dgm:prSet presAssocID="{2DA7DE01-21D3-49A4-A719-300C44C760A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9C22D-60C2-4933-AA8C-6883E258B504}" type="pres">
      <dgm:prSet presAssocID="{2DA7DE01-21D3-49A4-A719-300C44C760A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AA36A2-824C-4995-9052-DAE55422C0BE}" type="presOf" srcId="{34701E50-13B8-4242-9FE7-F87C340FAFED}" destId="{29454C06-723E-457B-BDDF-AF98D743B55E}" srcOrd="0" destOrd="0" presId="urn:microsoft.com/office/officeart/2005/8/layout/chevron2"/>
    <dgm:cxn modelId="{BD693229-8348-4C29-B7F2-9DBB48190B08}" srcId="{78A0B520-9D79-4B5A-B826-6C8224D1A000}" destId="{5810083A-BB51-4DDC-B6EC-4764E66FA3D9}" srcOrd="0" destOrd="0" parTransId="{851203C6-9746-43DA-BEB6-7E63924A1873}" sibTransId="{D1BD8598-D7EE-444C-8019-5CB5DD5E9931}"/>
    <dgm:cxn modelId="{94DC1F22-BE57-4ED2-93CC-7C8160768AB2}" type="presOf" srcId="{4284EC4F-58F0-4921-B822-7654A861C3E5}" destId="{25E7F7C0-5DDB-4EDD-A85D-57B0F3827642}" srcOrd="0" destOrd="0" presId="urn:microsoft.com/office/officeart/2005/8/layout/chevron2"/>
    <dgm:cxn modelId="{715CB88F-7E67-4C9F-941B-C0EA46C665AE}" srcId="{5810083A-BB51-4DDC-B6EC-4764E66FA3D9}" destId="{34701E50-13B8-4242-9FE7-F87C340FAFED}" srcOrd="0" destOrd="0" parTransId="{3400F52A-5AD4-4256-AAA6-C40903940126}" sibTransId="{AE1B7CB2-0B17-4350-8530-C1B9400EEB9F}"/>
    <dgm:cxn modelId="{811AC180-B5A5-406D-8EE1-44E14D47EF2A}" type="presOf" srcId="{78A0B520-9D79-4B5A-B826-6C8224D1A000}" destId="{6D80B3BF-432C-4721-AD57-BA3125673FFC}" srcOrd="0" destOrd="0" presId="urn:microsoft.com/office/officeart/2005/8/layout/chevron2"/>
    <dgm:cxn modelId="{EBBEAEC6-AB69-4CDC-8CBF-57D2E02AB5C6}" type="presOf" srcId="{2DA7DE01-21D3-49A4-A719-300C44C760A8}" destId="{53F46238-2F08-42EB-899C-63C8AD539F84}" srcOrd="0" destOrd="0" presId="urn:microsoft.com/office/officeart/2005/8/layout/chevron2"/>
    <dgm:cxn modelId="{B543C5DE-6DB0-4B8B-8D10-D696C2FF2C9F}" type="presOf" srcId="{4BF03C40-6F57-4809-AF01-B68D137FB1E5}" destId="{9449C22D-60C2-4933-AA8C-6883E258B504}" srcOrd="0" destOrd="0" presId="urn:microsoft.com/office/officeart/2005/8/layout/chevron2"/>
    <dgm:cxn modelId="{55D18FC7-A5E0-49AE-BFBE-F57EB73D9172}" srcId="{78A0B520-9D79-4B5A-B826-6C8224D1A000}" destId="{A0CB43FA-EA61-4FC7-939F-C4B54FB77CC9}" srcOrd="1" destOrd="0" parTransId="{FE994AF3-99E3-4DC5-8B81-6A1D8F3F255E}" sibTransId="{0E64C5DF-35C1-40FA-BE7D-F92443CE4F04}"/>
    <dgm:cxn modelId="{0E53C216-FBA3-42A3-9EE3-05D8D62AF591}" srcId="{A0CB43FA-EA61-4FC7-939F-C4B54FB77CC9}" destId="{4284EC4F-58F0-4921-B822-7654A861C3E5}" srcOrd="0" destOrd="0" parTransId="{E31F183B-72BF-4867-B41A-AEBB8B3BCAC2}" sibTransId="{215D7F18-E003-438A-8CA9-34A6A472DAE7}"/>
    <dgm:cxn modelId="{23414002-F237-4D68-8966-62C96787AA5F}" srcId="{2DA7DE01-21D3-49A4-A719-300C44C760A8}" destId="{4BF03C40-6F57-4809-AF01-B68D137FB1E5}" srcOrd="0" destOrd="0" parTransId="{43009584-70B5-41E5-A267-848F968D13F0}" sibTransId="{A53FF262-37E7-4E75-BCDB-4F44004F467D}"/>
    <dgm:cxn modelId="{6E543D33-2FD9-467F-8583-2D22E3CCC765}" srcId="{78A0B520-9D79-4B5A-B826-6C8224D1A000}" destId="{2DA7DE01-21D3-49A4-A719-300C44C760A8}" srcOrd="2" destOrd="0" parTransId="{F380B5BF-06DC-4025-A3F8-654BEC8D2B8F}" sibTransId="{BF817A4B-9A47-4037-991D-980A7CA2534E}"/>
    <dgm:cxn modelId="{63E75647-4E24-43A4-9ACB-EE8965A30DC5}" type="presOf" srcId="{A0CB43FA-EA61-4FC7-939F-C4B54FB77CC9}" destId="{8FF27A54-4ED8-4362-B307-5EA07802F87F}" srcOrd="0" destOrd="0" presId="urn:microsoft.com/office/officeart/2005/8/layout/chevron2"/>
    <dgm:cxn modelId="{63D9CD99-66A3-408A-86B8-09267D299038}" type="presOf" srcId="{5810083A-BB51-4DDC-B6EC-4764E66FA3D9}" destId="{B6EBAE96-4EB6-4388-B10A-F738C95DCF29}" srcOrd="0" destOrd="0" presId="urn:microsoft.com/office/officeart/2005/8/layout/chevron2"/>
    <dgm:cxn modelId="{7FD24B94-F6EE-414C-A328-9B885723BBED}" type="presParOf" srcId="{6D80B3BF-432C-4721-AD57-BA3125673FFC}" destId="{FC224A8D-BF80-4FAB-AC89-080858FA5645}" srcOrd="0" destOrd="0" presId="urn:microsoft.com/office/officeart/2005/8/layout/chevron2"/>
    <dgm:cxn modelId="{0CF35A6E-C535-47D7-AB45-17791ADBD349}" type="presParOf" srcId="{FC224A8D-BF80-4FAB-AC89-080858FA5645}" destId="{B6EBAE96-4EB6-4388-B10A-F738C95DCF29}" srcOrd="0" destOrd="0" presId="urn:microsoft.com/office/officeart/2005/8/layout/chevron2"/>
    <dgm:cxn modelId="{E391DCB8-ACE3-4E62-ABDC-A9B38D522F51}" type="presParOf" srcId="{FC224A8D-BF80-4FAB-AC89-080858FA5645}" destId="{29454C06-723E-457B-BDDF-AF98D743B55E}" srcOrd="1" destOrd="0" presId="urn:microsoft.com/office/officeart/2005/8/layout/chevron2"/>
    <dgm:cxn modelId="{9A1C7462-0886-4A8C-8858-F66469A0C6FD}" type="presParOf" srcId="{6D80B3BF-432C-4721-AD57-BA3125673FFC}" destId="{75673E15-5CE1-401B-9FB6-63E9CB4F6054}" srcOrd="1" destOrd="0" presId="urn:microsoft.com/office/officeart/2005/8/layout/chevron2"/>
    <dgm:cxn modelId="{DF46491A-F69F-4B3C-99E9-8D6C10A32F48}" type="presParOf" srcId="{6D80B3BF-432C-4721-AD57-BA3125673FFC}" destId="{C447463E-802E-433A-97D4-62D6FADED304}" srcOrd="2" destOrd="0" presId="urn:microsoft.com/office/officeart/2005/8/layout/chevron2"/>
    <dgm:cxn modelId="{A5718A5C-765E-4485-9B5E-FA33E64EC52F}" type="presParOf" srcId="{C447463E-802E-433A-97D4-62D6FADED304}" destId="{8FF27A54-4ED8-4362-B307-5EA07802F87F}" srcOrd="0" destOrd="0" presId="urn:microsoft.com/office/officeart/2005/8/layout/chevron2"/>
    <dgm:cxn modelId="{678B929A-39C0-4BAF-9BF0-7845C2D19CB7}" type="presParOf" srcId="{C447463E-802E-433A-97D4-62D6FADED304}" destId="{25E7F7C0-5DDB-4EDD-A85D-57B0F3827642}" srcOrd="1" destOrd="0" presId="urn:microsoft.com/office/officeart/2005/8/layout/chevron2"/>
    <dgm:cxn modelId="{DA6A9D26-9DFB-4321-9D44-98DCA82F721D}" type="presParOf" srcId="{6D80B3BF-432C-4721-AD57-BA3125673FFC}" destId="{24221273-1F8E-4A43-BE3E-FC175D7FA285}" srcOrd="3" destOrd="0" presId="urn:microsoft.com/office/officeart/2005/8/layout/chevron2"/>
    <dgm:cxn modelId="{701EE980-073F-4266-88D0-2B0BCCEB153A}" type="presParOf" srcId="{6D80B3BF-432C-4721-AD57-BA3125673FFC}" destId="{4CB1B22D-6626-4B66-9B5D-2E98D0E1F52A}" srcOrd="4" destOrd="0" presId="urn:microsoft.com/office/officeart/2005/8/layout/chevron2"/>
    <dgm:cxn modelId="{5EA8E190-8FAE-4AC1-A9E2-9A1E56BB7364}" type="presParOf" srcId="{4CB1B22D-6626-4B66-9B5D-2E98D0E1F52A}" destId="{53F46238-2F08-42EB-899C-63C8AD539F84}" srcOrd="0" destOrd="0" presId="urn:microsoft.com/office/officeart/2005/8/layout/chevron2"/>
    <dgm:cxn modelId="{EB4227BE-5FB7-4878-B881-849868389936}" type="presParOf" srcId="{4CB1B22D-6626-4B66-9B5D-2E98D0E1F52A}" destId="{9449C22D-60C2-4933-AA8C-6883E258B50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C62A3C-8C71-4453-9DC5-8640F7D27110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4FD22B4-ABCA-4D55-95AF-E11A84B46721}">
      <dgm:prSet phldrT="[Text]"/>
      <dgm:spPr/>
      <dgm:t>
        <a:bodyPr/>
        <a:lstStyle/>
        <a:p>
          <a:r>
            <a:rPr lang="en-US" dirty="0" smtClean="0"/>
            <a:t>Promax data can be directly imported </a:t>
          </a:r>
          <a:endParaRPr lang="en-US" dirty="0"/>
        </a:p>
      </dgm:t>
    </dgm:pt>
    <dgm:pt modelId="{8193A819-4A74-4015-8E8F-9AE2E01C155B}" type="parTrans" cxnId="{901CBFA1-DA58-4EDE-AAD4-4E73FFB16B24}">
      <dgm:prSet/>
      <dgm:spPr/>
      <dgm:t>
        <a:bodyPr/>
        <a:lstStyle/>
        <a:p>
          <a:endParaRPr lang="en-US"/>
        </a:p>
      </dgm:t>
    </dgm:pt>
    <dgm:pt modelId="{669E22C1-7A42-4C8D-9C08-D01C91E501BE}" type="sibTrans" cxnId="{901CBFA1-DA58-4EDE-AAD4-4E73FFB16B24}">
      <dgm:prSet/>
      <dgm:spPr/>
      <dgm:t>
        <a:bodyPr/>
        <a:lstStyle/>
        <a:p>
          <a:endParaRPr lang="en-US"/>
        </a:p>
      </dgm:t>
    </dgm:pt>
    <dgm:pt modelId="{5124B34D-4EB2-4408-8990-D056E380E17A}">
      <dgm:prSet phldrT="[Text]"/>
      <dgm:spPr/>
      <dgm:t>
        <a:bodyPr/>
        <a:lstStyle/>
        <a:p>
          <a:r>
            <a:rPr lang="en-US" dirty="0" smtClean="0"/>
            <a:t>Reduce other software dependency</a:t>
          </a:r>
          <a:endParaRPr lang="en-US" dirty="0"/>
        </a:p>
      </dgm:t>
    </dgm:pt>
    <dgm:pt modelId="{038F52BB-7AEB-4919-8F55-FC9379131882}" type="parTrans" cxnId="{0A0AE3BC-4304-4DD8-A3BE-CD43FD944706}">
      <dgm:prSet/>
      <dgm:spPr/>
      <dgm:t>
        <a:bodyPr/>
        <a:lstStyle/>
        <a:p>
          <a:endParaRPr lang="en-US"/>
        </a:p>
      </dgm:t>
    </dgm:pt>
    <dgm:pt modelId="{1EA24D22-9C06-4022-9BE7-B2619548AA9B}" type="sibTrans" cxnId="{0A0AE3BC-4304-4DD8-A3BE-CD43FD944706}">
      <dgm:prSet/>
      <dgm:spPr/>
      <dgm:t>
        <a:bodyPr/>
        <a:lstStyle/>
        <a:p>
          <a:endParaRPr lang="en-US"/>
        </a:p>
      </dgm:t>
    </dgm:pt>
    <dgm:pt modelId="{69271B26-49CA-4093-B574-ADE9B7F0DBD3}">
      <dgm:prSet/>
      <dgm:spPr/>
      <dgm:t>
        <a:bodyPr/>
        <a:lstStyle/>
        <a:p>
          <a:r>
            <a:rPr lang="en-US" dirty="0" smtClean="0"/>
            <a:t>Promax data can be used in: </a:t>
          </a:r>
        </a:p>
        <a:p>
          <a:r>
            <a:rPr lang="en-US" dirty="0" smtClean="0"/>
            <a:t>         -- Velocity modeling</a:t>
          </a:r>
        </a:p>
        <a:p>
          <a:r>
            <a:rPr lang="en-US" dirty="0" smtClean="0"/>
            <a:t>         -- Depth conversion</a:t>
          </a:r>
          <a:endParaRPr lang="en-US" dirty="0"/>
        </a:p>
      </dgm:t>
    </dgm:pt>
    <dgm:pt modelId="{A98AA59E-73FC-4454-9B5B-544CBFD866FF}" type="parTrans" cxnId="{02A0C0CF-E41C-4E24-B241-21393ECD57D2}">
      <dgm:prSet/>
      <dgm:spPr/>
      <dgm:t>
        <a:bodyPr/>
        <a:lstStyle/>
        <a:p>
          <a:endParaRPr lang="en-US"/>
        </a:p>
      </dgm:t>
    </dgm:pt>
    <dgm:pt modelId="{4D060F1B-34FA-4DEE-B01C-24854296FBB8}" type="sibTrans" cxnId="{02A0C0CF-E41C-4E24-B241-21393ECD57D2}">
      <dgm:prSet/>
      <dgm:spPr/>
      <dgm:t>
        <a:bodyPr/>
        <a:lstStyle/>
        <a:p>
          <a:endParaRPr lang="en-US"/>
        </a:p>
      </dgm:t>
    </dgm:pt>
    <dgm:pt modelId="{FFED9F74-7985-4281-B004-ACF683C7C449}" type="pres">
      <dgm:prSet presAssocID="{01C62A3C-8C71-4453-9DC5-8640F7D271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A19DC3-8A36-4A74-B5F9-4C276DFDF134}" type="pres">
      <dgm:prSet presAssocID="{14FD22B4-ABCA-4D55-95AF-E11A84B4672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A942D-5889-4468-A19A-E86677294B47}" type="pres">
      <dgm:prSet presAssocID="{669E22C1-7A42-4C8D-9C08-D01C91E501BE}" presName="spacer" presStyleCnt="0"/>
      <dgm:spPr/>
    </dgm:pt>
    <dgm:pt modelId="{008D6B9D-4D6D-452D-A4B8-40EEA99A912F}" type="pres">
      <dgm:prSet presAssocID="{5124B34D-4EB2-4408-8990-D056E380E17A}" presName="parentText" presStyleLbl="node1" presStyleIdx="1" presStyleCnt="3" custLinFactNeighborX="-429" custLinFactNeighborY="-153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8328C-BCFE-4EB6-B055-0D1AC0B0A750}" type="pres">
      <dgm:prSet presAssocID="{1EA24D22-9C06-4022-9BE7-B2619548AA9B}" presName="spacer" presStyleCnt="0"/>
      <dgm:spPr/>
    </dgm:pt>
    <dgm:pt modelId="{ACEFDCC5-407D-4806-B574-9AA7630CD15F}" type="pres">
      <dgm:prSet presAssocID="{69271B26-49CA-4093-B574-ADE9B7F0DBD3}" presName="parentText" presStyleLbl="node1" presStyleIdx="2" presStyleCnt="3" custLinFactNeighborX="429" custLinFactNeighborY="-121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10A588-3DC6-4CA4-8A25-BE2DBE145650}" type="presOf" srcId="{01C62A3C-8C71-4453-9DC5-8640F7D27110}" destId="{FFED9F74-7985-4281-B004-ACF683C7C449}" srcOrd="0" destOrd="0" presId="urn:microsoft.com/office/officeart/2005/8/layout/vList2"/>
    <dgm:cxn modelId="{901CBFA1-DA58-4EDE-AAD4-4E73FFB16B24}" srcId="{01C62A3C-8C71-4453-9DC5-8640F7D27110}" destId="{14FD22B4-ABCA-4D55-95AF-E11A84B46721}" srcOrd="0" destOrd="0" parTransId="{8193A819-4A74-4015-8E8F-9AE2E01C155B}" sibTransId="{669E22C1-7A42-4C8D-9C08-D01C91E501BE}"/>
    <dgm:cxn modelId="{02A0C0CF-E41C-4E24-B241-21393ECD57D2}" srcId="{01C62A3C-8C71-4453-9DC5-8640F7D27110}" destId="{69271B26-49CA-4093-B574-ADE9B7F0DBD3}" srcOrd="2" destOrd="0" parTransId="{A98AA59E-73FC-4454-9B5B-544CBFD866FF}" sibTransId="{4D060F1B-34FA-4DEE-B01C-24854296FBB8}"/>
    <dgm:cxn modelId="{BDDB668F-2033-4086-978C-25E0E4F02DC6}" type="presOf" srcId="{69271B26-49CA-4093-B574-ADE9B7F0DBD3}" destId="{ACEFDCC5-407D-4806-B574-9AA7630CD15F}" srcOrd="0" destOrd="0" presId="urn:microsoft.com/office/officeart/2005/8/layout/vList2"/>
    <dgm:cxn modelId="{6AFB5514-5575-4580-907B-19F0891EB82F}" type="presOf" srcId="{5124B34D-4EB2-4408-8990-D056E380E17A}" destId="{008D6B9D-4D6D-452D-A4B8-40EEA99A912F}" srcOrd="0" destOrd="0" presId="urn:microsoft.com/office/officeart/2005/8/layout/vList2"/>
    <dgm:cxn modelId="{0A0AE3BC-4304-4DD8-A3BE-CD43FD944706}" srcId="{01C62A3C-8C71-4453-9DC5-8640F7D27110}" destId="{5124B34D-4EB2-4408-8990-D056E380E17A}" srcOrd="1" destOrd="0" parTransId="{038F52BB-7AEB-4919-8F55-FC9379131882}" sibTransId="{1EA24D22-9C06-4022-9BE7-B2619548AA9B}"/>
    <dgm:cxn modelId="{E321E0A0-FEB4-489D-BA3D-D9D946C241F7}" type="presOf" srcId="{14FD22B4-ABCA-4D55-95AF-E11A84B46721}" destId="{58A19DC3-8A36-4A74-B5F9-4C276DFDF134}" srcOrd="0" destOrd="0" presId="urn:microsoft.com/office/officeart/2005/8/layout/vList2"/>
    <dgm:cxn modelId="{78633662-9E6A-46A7-8145-B6D76A6BC1D1}" type="presParOf" srcId="{FFED9F74-7985-4281-B004-ACF683C7C449}" destId="{58A19DC3-8A36-4A74-B5F9-4C276DFDF134}" srcOrd="0" destOrd="0" presId="urn:microsoft.com/office/officeart/2005/8/layout/vList2"/>
    <dgm:cxn modelId="{D4842830-0516-404D-8CF8-E7E81495A7AB}" type="presParOf" srcId="{FFED9F74-7985-4281-B004-ACF683C7C449}" destId="{282A942D-5889-4468-A19A-E86677294B47}" srcOrd="1" destOrd="0" presId="urn:microsoft.com/office/officeart/2005/8/layout/vList2"/>
    <dgm:cxn modelId="{B2D0ED1F-C435-4530-A375-6DBD5F82A212}" type="presParOf" srcId="{FFED9F74-7985-4281-B004-ACF683C7C449}" destId="{008D6B9D-4D6D-452D-A4B8-40EEA99A912F}" srcOrd="2" destOrd="0" presId="urn:microsoft.com/office/officeart/2005/8/layout/vList2"/>
    <dgm:cxn modelId="{440410A4-41B8-44BC-A852-E87C74EF3231}" type="presParOf" srcId="{FFED9F74-7985-4281-B004-ACF683C7C449}" destId="{24B8328C-BCFE-4EB6-B055-0D1AC0B0A750}" srcOrd="3" destOrd="0" presId="urn:microsoft.com/office/officeart/2005/8/layout/vList2"/>
    <dgm:cxn modelId="{4E5ECE01-95A7-4392-800F-69272D1CB057}" type="presParOf" srcId="{FFED9F74-7985-4281-B004-ACF683C7C449}" destId="{ACEFDCC5-407D-4806-B574-9AA7630CD1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6915A9-4FBC-4D78-B215-004CC2ACE2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5F58D3-7CB4-4F07-BE6B-8F4B624B267E}">
      <dgm:prSet phldrT="[Text]"/>
      <dgm:spPr/>
      <dgm:t>
        <a:bodyPr/>
        <a:lstStyle/>
        <a:p>
          <a:r>
            <a:rPr lang="en-US" dirty="0" smtClean="0"/>
            <a:t>Develop a Plug-in independent of any format </a:t>
          </a:r>
          <a:endParaRPr lang="en-US" dirty="0"/>
        </a:p>
      </dgm:t>
    </dgm:pt>
    <dgm:pt modelId="{0847F4C0-91F3-4E43-A41E-4A7C3424FF0B}" type="parTrans" cxnId="{59C4D9B6-B08C-4A30-823B-9387F908F78A}">
      <dgm:prSet/>
      <dgm:spPr/>
      <dgm:t>
        <a:bodyPr/>
        <a:lstStyle/>
        <a:p>
          <a:endParaRPr lang="en-US"/>
        </a:p>
      </dgm:t>
    </dgm:pt>
    <dgm:pt modelId="{B112A871-6141-4EAF-9B55-96D336E873D7}" type="sibTrans" cxnId="{59C4D9B6-B08C-4A30-823B-9387F908F78A}">
      <dgm:prSet/>
      <dgm:spPr/>
      <dgm:t>
        <a:bodyPr/>
        <a:lstStyle/>
        <a:p>
          <a:endParaRPr lang="en-US"/>
        </a:p>
      </dgm:t>
    </dgm:pt>
    <dgm:pt modelId="{6C441FDB-4F23-49FA-ACAD-660EEF4012DF}" type="pres">
      <dgm:prSet presAssocID="{256915A9-4FBC-4D78-B215-004CC2ACE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5B442B-536A-47CD-9894-EE2D37D37FDF}" type="pres">
      <dgm:prSet presAssocID="{915F58D3-7CB4-4F07-BE6B-8F4B624B267E}" presName="parentText" presStyleLbl="node1" presStyleIdx="0" presStyleCnt="1" custScaleX="100000" custScaleY="33393" custLinFactNeighborX="-932" custLinFactNeighborY="-458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53FDA3-8904-4C87-B5EB-E2FFBA1CF736}" type="presOf" srcId="{256915A9-4FBC-4D78-B215-004CC2ACE296}" destId="{6C441FDB-4F23-49FA-ACAD-660EEF4012DF}" srcOrd="0" destOrd="0" presId="urn:microsoft.com/office/officeart/2005/8/layout/vList2"/>
    <dgm:cxn modelId="{F201FF99-D75E-4F42-966D-ED8D1A8D7D7A}" type="presOf" srcId="{915F58D3-7CB4-4F07-BE6B-8F4B624B267E}" destId="{4E5B442B-536A-47CD-9894-EE2D37D37FDF}" srcOrd="0" destOrd="0" presId="urn:microsoft.com/office/officeart/2005/8/layout/vList2"/>
    <dgm:cxn modelId="{59C4D9B6-B08C-4A30-823B-9387F908F78A}" srcId="{256915A9-4FBC-4D78-B215-004CC2ACE296}" destId="{915F58D3-7CB4-4F07-BE6B-8F4B624B267E}" srcOrd="0" destOrd="0" parTransId="{0847F4C0-91F3-4E43-A41E-4A7C3424FF0B}" sibTransId="{B112A871-6141-4EAF-9B55-96D336E873D7}"/>
    <dgm:cxn modelId="{21746FDC-123D-4F0E-A73E-C74C25F5E045}" type="presParOf" srcId="{6C441FDB-4F23-49FA-ACAD-660EEF4012DF}" destId="{4E5B442B-536A-47CD-9894-EE2D37D37FDF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56D16-56F7-4B18-BBA2-2807C6C673B1}">
      <dsp:nvSpPr>
        <dsp:cNvPr id="0" name=""/>
        <dsp:cNvSpPr/>
      </dsp:nvSpPr>
      <dsp:spPr>
        <a:xfrm rot="10800000">
          <a:off x="1208711" y="1808"/>
          <a:ext cx="3882999" cy="922651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864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Morshedur Rahman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Master’s in Petroleum Geology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Department of Geology</a:t>
          </a:r>
          <a:endParaRPr lang="en-US" sz="1200" kern="1200" dirty="0"/>
        </a:p>
      </dsp:txBody>
      <dsp:txXfrm rot="10800000">
        <a:off x="1439374" y="1808"/>
        <a:ext cx="3652336" cy="922651"/>
      </dsp:txXfrm>
    </dsp:sp>
    <dsp:sp modelId="{2B92E9A7-2C88-4A5C-B7DC-17E43AF25A3D}">
      <dsp:nvSpPr>
        <dsp:cNvPr id="0" name=""/>
        <dsp:cNvSpPr/>
      </dsp:nvSpPr>
      <dsp:spPr>
        <a:xfrm>
          <a:off x="747385" y="1808"/>
          <a:ext cx="922651" cy="92265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F2436-FD14-447F-8D4C-05E151AA4B95}">
      <dsp:nvSpPr>
        <dsp:cNvPr id="0" name=""/>
        <dsp:cNvSpPr/>
      </dsp:nvSpPr>
      <dsp:spPr>
        <a:xfrm rot="10800000">
          <a:off x="1208711" y="1199877"/>
          <a:ext cx="3882999" cy="922651"/>
        </a:xfrm>
        <a:prstGeom prst="homePlate">
          <a:avLst/>
        </a:prstGeom>
        <a:solidFill>
          <a:schemeClr val="accent3">
            <a:hueOff val="3842104"/>
            <a:satOff val="-4613"/>
            <a:lumOff val="-5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864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Md Atik Ullah Bulbul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Master’s  in Geophysics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Department of Geology</a:t>
          </a:r>
          <a:endParaRPr lang="en-US" sz="1200" kern="1200" dirty="0"/>
        </a:p>
      </dsp:txBody>
      <dsp:txXfrm rot="10800000">
        <a:off x="1439374" y="1199877"/>
        <a:ext cx="3652336" cy="922651"/>
      </dsp:txXfrm>
    </dsp:sp>
    <dsp:sp modelId="{7CD80D09-A06A-4FDF-AD25-B26F72A344C9}">
      <dsp:nvSpPr>
        <dsp:cNvPr id="0" name=""/>
        <dsp:cNvSpPr/>
      </dsp:nvSpPr>
      <dsp:spPr>
        <a:xfrm>
          <a:off x="747385" y="1199877"/>
          <a:ext cx="922651" cy="92265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E6344-982A-4763-85C6-9A5C273C01DE}">
      <dsp:nvSpPr>
        <dsp:cNvPr id="0" name=""/>
        <dsp:cNvSpPr/>
      </dsp:nvSpPr>
      <dsp:spPr>
        <a:xfrm rot="10800000">
          <a:off x="1208711" y="2397947"/>
          <a:ext cx="3882999" cy="922651"/>
        </a:xfrm>
        <a:prstGeom prst="homePlate">
          <a:avLst/>
        </a:prstGeom>
        <a:solidFill>
          <a:schemeClr val="accent3">
            <a:hueOff val="7684208"/>
            <a:satOff val="-9227"/>
            <a:lumOff val="-1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864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Abdus Satter Rifat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Bachelor’s of Science in Software &amp; Engineering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Institute of Information and Technology</a:t>
          </a:r>
          <a:endParaRPr lang="en-US" sz="1200" kern="1200" dirty="0"/>
        </a:p>
      </dsp:txBody>
      <dsp:txXfrm rot="10800000">
        <a:off x="1439374" y="2397947"/>
        <a:ext cx="3652336" cy="922651"/>
      </dsp:txXfrm>
    </dsp:sp>
    <dsp:sp modelId="{9F405659-AFEF-4CCA-A72E-285826BAEE02}">
      <dsp:nvSpPr>
        <dsp:cNvPr id="0" name=""/>
        <dsp:cNvSpPr/>
      </dsp:nvSpPr>
      <dsp:spPr>
        <a:xfrm>
          <a:off x="747385" y="2397947"/>
          <a:ext cx="922651" cy="922651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81C4A-8B78-48B0-931B-1583D891F113}">
      <dsp:nvSpPr>
        <dsp:cNvPr id="0" name=""/>
        <dsp:cNvSpPr/>
      </dsp:nvSpPr>
      <dsp:spPr>
        <a:xfrm rot="10800000">
          <a:off x="1208711" y="3596017"/>
          <a:ext cx="3882999" cy="922651"/>
        </a:xfrm>
        <a:prstGeom prst="homePlate">
          <a:avLst/>
        </a:prstGeom>
        <a:solidFill>
          <a:schemeClr val="accent3">
            <a:hueOff val="11526312"/>
            <a:satOff val="-13840"/>
            <a:lumOff val="-17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864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Md Faridul Hassan Bafi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Bachelor’s of Science in Software &amp; Engineering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Institute of Information and Technology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 rot="10800000">
        <a:off x="1439374" y="3596017"/>
        <a:ext cx="3652336" cy="922651"/>
      </dsp:txXfrm>
    </dsp:sp>
    <dsp:sp modelId="{ED0DB0D0-CECE-45D3-873F-49A44AEE0295}">
      <dsp:nvSpPr>
        <dsp:cNvPr id="0" name=""/>
        <dsp:cNvSpPr/>
      </dsp:nvSpPr>
      <dsp:spPr>
        <a:xfrm>
          <a:off x="747385" y="3596017"/>
          <a:ext cx="922651" cy="922651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E1400-F129-4628-9DDA-726B80B02F50}">
      <dsp:nvSpPr>
        <dsp:cNvPr id="0" name=""/>
        <dsp:cNvSpPr/>
      </dsp:nvSpPr>
      <dsp:spPr>
        <a:xfrm>
          <a:off x="0" y="0"/>
          <a:ext cx="8608558" cy="71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Only 3 types of stacking velocity data format in Petrel</a:t>
          </a:r>
          <a:endParaRPr lang="en-US" sz="2400" kern="1200" dirty="0"/>
        </a:p>
      </dsp:txBody>
      <dsp:txXfrm>
        <a:off x="34726" y="34726"/>
        <a:ext cx="8539106" cy="641908"/>
      </dsp:txXfrm>
    </dsp:sp>
    <dsp:sp modelId="{D924FF6C-C3EF-4F9C-BA44-B1CE9295781A}">
      <dsp:nvSpPr>
        <dsp:cNvPr id="0" name=""/>
        <dsp:cNvSpPr/>
      </dsp:nvSpPr>
      <dsp:spPr>
        <a:xfrm>
          <a:off x="0" y="776155"/>
          <a:ext cx="8608558" cy="71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Difficult to load directly other stacking velocity data format</a:t>
          </a:r>
          <a:endParaRPr lang="en-US" sz="2400" kern="1200" dirty="0"/>
        </a:p>
      </dsp:txBody>
      <dsp:txXfrm>
        <a:off x="34726" y="810881"/>
        <a:ext cx="8539106" cy="6419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089E2-CC9F-4B15-9340-471794AA6497}">
      <dsp:nvSpPr>
        <dsp:cNvPr id="0" name=""/>
        <dsp:cNvSpPr/>
      </dsp:nvSpPr>
      <dsp:spPr>
        <a:xfrm rot="5400000">
          <a:off x="-117684" y="119391"/>
          <a:ext cx="784562" cy="54919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-5400000">
        <a:off x="1" y="276304"/>
        <a:ext cx="549193" cy="235369"/>
      </dsp:txXfrm>
    </dsp:sp>
    <dsp:sp modelId="{F3941597-564A-4445-A978-EB3D1D15058B}">
      <dsp:nvSpPr>
        <dsp:cNvPr id="0" name=""/>
        <dsp:cNvSpPr/>
      </dsp:nvSpPr>
      <dsp:spPr>
        <a:xfrm rot="5400000">
          <a:off x="3762122" y="-3211222"/>
          <a:ext cx="509965" cy="69358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Solution</a:t>
          </a:r>
          <a:endParaRPr lang="en-US" sz="3100" kern="1200" dirty="0"/>
        </a:p>
      </dsp:txBody>
      <dsp:txXfrm rot="-5400000">
        <a:off x="549193" y="26601"/>
        <a:ext cx="6910929" cy="460177"/>
      </dsp:txXfrm>
    </dsp:sp>
    <dsp:sp modelId="{3C71F09C-B93F-493F-9DE8-3952AF2B5587}">
      <dsp:nvSpPr>
        <dsp:cNvPr id="0" name=""/>
        <dsp:cNvSpPr/>
      </dsp:nvSpPr>
      <dsp:spPr>
        <a:xfrm rot="5400000">
          <a:off x="-117684" y="819730"/>
          <a:ext cx="784562" cy="549193"/>
        </a:xfrm>
        <a:prstGeom prst="chevron">
          <a:avLst/>
        </a:prstGeom>
        <a:solidFill>
          <a:schemeClr val="accent3">
            <a:hueOff val="1921052"/>
            <a:satOff val="-2307"/>
            <a:lumOff val="-2843"/>
            <a:alphaOff val="0"/>
          </a:schemeClr>
        </a:solidFill>
        <a:ln w="25400" cap="flat" cmpd="sng" algn="ctr">
          <a:solidFill>
            <a:schemeClr val="accent3">
              <a:hueOff val="1921052"/>
              <a:satOff val="-2307"/>
              <a:lumOff val="-284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-5400000">
        <a:off x="1" y="976643"/>
        <a:ext cx="549193" cy="235369"/>
      </dsp:txXfrm>
    </dsp:sp>
    <dsp:sp modelId="{6300C602-D1BB-43F9-B59F-D8451AA8508E}">
      <dsp:nvSpPr>
        <dsp:cNvPr id="0" name=""/>
        <dsp:cNvSpPr/>
      </dsp:nvSpPr>
      <dsp:spPr>
        <a:xfrm rot="5400000">
          <a:off x="3762122" y="-2510882"/>
          <a:ext cx="509965" cy="69358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921052"/>
              <a:satOff val="-2307"/>
              <a:lumOff val="-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Plug-in concept</a:t>
          </a:r>
          <a:endParaRPr lang="en-US" sz="3100" kern="1200" dirty="0"/>
        </a:p>
      </dsp:txBody>
      <dsp:txXfrm rot="-5400000">
        <a:off x="549193" y="726941"/>
        <a:ext cx="6910929" cy="460177"/>
      </dsp:txXfrm>
    </dsp:sp>
    <dsp:sp modelId="{714421B8-8EE0-4AD3-85BC-E7D4541BE8E5}">
      <dsp:nvSpPr>
        <dsp:cNvPr id="0" name=""/>
        <dsp:cNvSpPr/>
      </dsp:nvSpPr>
      <dsp:spPr>
        <a:xfrm rot="5400000">
          <a:off x="-117684" y="1520069"/>
          <a:ext cx="784562" cy="549193"/>
        </a:xfrm>
        <a:prstGeom prst="chevron">
          <a:avLst/>
        </a:prstGeom>
        <a:solidFill>
          <a:schemeClr val="accent3">
            <a:hueOff val="3842104"/>
            <a:satOff val="-4613"/>
            <a:lumOff val="-5686"/>
            <a:alphaOff val="0"/>
          </a:schemeClr>
        </a:solidFill>
        <a:ln w="25400" cap="flat" cmpd="sng" algn="ctr">
          <a:solidFill>
            <a:schemeClr val="accent3">
              <a:hueOff val="3842104"/>
              <a:satOff val="-4613"/>
              <a:lumOff val="-568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-5400000">
        <a:off x="1" y="1676982"/>
        <a:ext cx="549193" cy="235369"/>
      </dsp:txXfrm>
    </dsp:sp>
    <dsp:sp modelId="{AE93BB4C-A1F9-44E1-BBC3-00EC685C069E}">
      <dsp:nvSpPr>
        <dsp:cNvPr id="0" name=""/>
        <dsp:cNvSpPr/>
      </dsp:nvSpPr>
      <dsp:spPr>
        <a:xfrm rot="5400000">
          <a:off x="3762122" y="-1810543"/>
          <a:ext cx="509965" cy="69358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842104"/>
              <a:satOff val="-4613"/>
              <a:lumOff val="-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Plug-in features</a:t>
          </a:r>
          <a:endParaRPr lang="en-US" sz="3100" kern="1200" dirty="0"/>
        </a:p>
      </dsp:txBody>
      <dsp:txXfrm rot="-5400000">
        <a:off x="549193" y="1427280"/>
        <a:ext cx="6910929" cy="460177"/>
      </dsp:txXfrm>
    </dsp:sp>
    <dsp:sp modelId="{DDF96CC0-BE50-448F-9A70-DAD6D42996E5}">
      <dsp:nvSpPr>
        <dsp:cNvPr id="0" name=""/>
        <dsp:cNvSpPr/>
      </dsp:nvSpPr>
      <dsp:spPr>
        <a:xfrm rot="5400000">
          <a:off x="-117684" y="2220408"/>
          <a:ext cx="784562" cy="549193"/>
        </a:xfrm>
        <a:prstGeom prst="chevron">
          <a:avLst/>
        </a:prstGeom>
        <a:solidFill>
          <a:schemeClr val="accent3">
            <a:hueOff val="5763156"/>
            <a:satOff val="-6920"/>
            <a:lumOff val="-8530"/>
            <a:alphaOff val="0"/>
          </a:schemeClr>
        </a:solidFill>
        <a:ln w="25400" cap="flat" cmpd="sng" algn="ctr">
          <a:solidFill>
            <a:schemeClr val="accent3">
              <a:hueOff val="5763156"/>
              <a:satOff val="-6920"/>
              <a:lumOff val="-853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-5400000">
        <a:off x="1" y="2377321"/>
        <a:ext cx="549193" cy="235369"/>
      </dsp:txXfrm>
    </dsp:sp>
    <dsp:sp modelId="{FE220416-5A16-43B6-8FA3-16FEBCD9EA2A}">
      <dsp:nvSpPr>
        <dsp:cNvPr id="0" name=""/>
        <dsp:cNvSpPr/>
      </dsp:nvSpPr>
      <dsp:spPr>
        <a:xfrm rot="5400000">
          <a:off x="3762122" y="-1110204"/>
          <a:ext cx="509965" cy="69358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763156"/>
              <a:satOff val="-6920"/>
              <a:lumOff val="-8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Promax data loader demo</a:t>
          </a:r>
          <a:endParaRPr lang="en-US" sz="3100" kern="1200" dirty="0"/>
        </a:p>
      </dsp:txBody>
      <dsp:txXfrm rot="-5400000">
        <a:off x="549193" y="2127619"/>
        <a:ext cx="6910929" cy="460177"/>
      </dsp:txXfrm>
    </dsp:sp>
    <dsp:sp modelId="{0331EB95-39FD-4D50-82FA-E831C985A197}">
      <dsp:nvSpPr>
        <dsp:cNvPr id="0" name=""/>
        <dsp:cNvSpPr/>
      </dsp:nvSpPr>
      <dsp:spPr>
        <a:xfrm rot="5400000">
          <a:off x="-117684" y="2920747"/>
          <a:ext cx="784562" cy="549193"/>
        </a:xfrm>
        <a:prstGeom prst="chevron">
          <a:avLst/>
        </a:prstGeom>
        <a:solidFill>
          <a:schemeClr val="accent3">
            <a:hueOff val="7684208"/>
            <a:satOff val="-9227"/>
            <a:lumOff val="-11373"/>
            <a:alphaOff val="0"/>
          </a:schemeClr>
        </a:solidFill>
        <a:ln w="25400" cap="flat" cmpd="sng" algn="ctr">
          <a:solidFill>
            <a:schemeClr val="accent3">
              <a:hueOff val="7684208"/>
              <a:satOff val="-9227"/>
              <a:lumOff val="-1137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-5400000">
        <a:off x="1" y="3077660"/>
        <a:ext cx="549193" cy="235369"/>
      </dsp:txXfrm>
    </dsp:sp>
    <dsp:sp modelId="{62903373-174B-4DA3-BE8B-C6F99A7F0CEE}">
      <dsp:nvSpPr>
        <dsp:cNvPr id="0" name=""/>
        <dsp:cNvSpPr/>
      </dsp:nvSpPr>
      <dsp:spPr>
        <a:xfrm rot="5400000">
          <a:off x="3762122" y="-409865"/>
          <a:ext cx="509965" cy="69358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684208"/>
              <a:satOff val="-9227"/>
              <a:lumOff val="-1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Results</a:t>
          </a:r>
          <a:endParaRPr lang="en-US" sz="3100" kern="1200" dirty="0"/>
        </a:p>
      </dsp:txBody>
      <dsp:txXfrm rot="-5400000">
        <a:off x="549193" y="2827958"/>
        <a:ext cx="6910929" cy="460177"/>
      </dsp:txXfrm>
    </dsp:sp>
    <dsp:sp modelId="{E1EE5B57-02CD-404D-B3D4-287E4BEB0BFA}">
      <dsp:nvSpPr>
        <dsp:cNvPr id="0" name=""/>
        <dsp:cNvSpPr/>
      </dsp:nvSpPr>
      <dsp:spPr>
        <a:xfrm rot="5400000">
          <a:off x="-117684" y="3621087"/>
          <a:ext cx="784562" cy="549193"/>
        </a:xfrm>
        <a:prstGeom prst="chevron">
          <a:avLst/>
        </a:prstGeom>
        <a:solidFill>
          <a:schemeClr val="accent3">
            <a:hueOff val="9605260"/>
            <a:satOff val="-11533"/>
            <a:lumOff val="-14216"/>
            <a:alphaOff val="0"/>
          </a:schemeClr>
        </a:solidFill>
        <a:ln w="25400" cap="flat" cmpd="sng" algn="ctr">
          <a:solidFill>
            <a:schemeClr val="accent3">
              <a:hueOff val="9605260"/>
              <a:satOff val="-11533"/>
              <a:lumOff val="-1421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-5400000">
        <a:off x="1" y="3778000"/>
        <a:ext cx="549193" cy="235369"/>
      </dsp:txXfrm>
    </dsp:sp>
    <dsp:sp modelId="{6F740EAA-2756-46CB-8190-C9C251D2DED2}">
      <dsp:nvSpPr>
        <dsp:cNvPr id="0" name=""/>
        <dsp:cNvSpPr/>
      </dsp:nvSpPr>
      <dsp:spPr>
        <a:xfrm rot="5400000">
          <a:off x="3762122" y="290473"/>
          <a:ext cx="509965" cy="69358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605260"/>
              <a:satOff val="-11533"/>
              <a:lumOff val="-14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Value of the plug-in</a:t>
          </a:r>
          <a:endParaRPr lang="en-US" sz="3100" kern="1200" dirty="0"/>
        </a:p>
      </dsp:txBody>
      <dsp:txXfrm rot="-5400000">
        <a:off x="549193" y="3528296"/>
        <a:ext cx="6910929" cy="460177"/>
      </dsp:txXfrm>
    </dsp:sp>
    <dsp:sp modelId="{81F8D9D9-AAD9-48F7-B34D-B1EF35893FEE}">
      <dsp:nvSpPr>
        <dsp:cNvPr id="0" name=""/>
        <dsp:cNvSpPr/>
      </dsp:nvSpPr>
      <dsp:spPr>
        <a:xfrm rot="5400000">
          <a:off x="-117684" y="4321426"/>
          <a:ext cx="784562" cy="549193"/>
        </a:xfrm>
        <a:prstGeom prst="chevron">
          <a:avLst/>
        </a:prstGeom>
        <a:solidFill>
          <a:schemeClr val="accent3">
            <a:hueOff val="11526312"/>
            <a:satOff val="-13840"/>
            <a:lumOff val="-17059"/>
            <a:alphaOff val="0"/>
          </a:schemeClr>
        </a:solidFill>
        <a:ln w="25400" cap="flat" cmpd="sng" algn="ctr">
          <a:solidFill>
            <a:schemeClr val="accent3">
              <a:hueOff val="11526312"/>
              <a:satOff val="-13840"/>
              <a:lumOff val="-17059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-5400000">
        <a:off x="1" y="4478339"/>
        <a:ext cx="549193" cy="235369"/>
      </dsp:txXfrm>
    </dsp:sp>
    <dsp:sp modelId="{8F009564-5C35-4440-9886-5B02CAE7A742}">
      <dsp:nvSpPr>
        <dsp:cNvPr id="0" name=""/>
        <dsp:cNvSpPr/>
      </dsp:nvSpPr>
      <dsp:spPr>
        <a:xfrm rot="5400000">
          <a:off x="3762122" y="990812"/>
          <a:ext cx="509965" cy="69358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526312"/>
              <a:satOff val="-13840"/>
              <a:lumOff val="-1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Way forward</a:t>
          </a:r>
          <a:endParaRPr lang="en-US" sz="3100" kern="1200" dirty="0"/>
        </a:p>
      </dsp:txBody>
      <dsp:txXfrm rot="-5400000">
        <a:off x="549193" y="4228635"/>
        <a:ext cx="6910929" cy="460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D25DC-E79E-40FB-ADF9-6896CE620E11}">
      <dsp:nvSpPr>
        <dsp:cNvPr id="0" name=""/>
        <dsp:cNvSpPr/>
      </dsp:nvSpPr>
      <dsp:spPr>
        <a:xfrm>
          <a:off x="1827277" y="237628"/>
          <a:ext cx="3276017" cy="1137717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98FBB-58D2-4796-A373-68AB8791BC92}">
      <dsp:nvSpPr>
        <dsp:cNvPr id="0" name=""/>
        <dsp:cNvSpPr/>
      </dsp:nvSpPr>
      <dsp:spPr>
        <a:xfrm>
          <a:off x="3152922" y="3023513"/>
          <a:ext cx="634887" cy="406327"/>
        </a:xfrm>
        <a:prstGeom prst="down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51D0F-BA39-490A-9EC1-CCC8130B3C84}">
      <dsp:nvSpPr>
        <dsp:cNvPr id="0" name=""/>
        <dsp:cNvSpPr/>
      </dsp:nvSpPr>
      <dsp:spPr>
        <a:xfrm>
          <a:off x="2151258" y="3493692"/>
          <a:ext cx="2638215" cy="471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2151258" y="3493692"/>
        <a:ext cx="2638215" cy="471632"/>
      </dsp:txXfrm>
    </dsp:sp>
    <dsp:sp modelId="{0E15274A-C1CD-4652-A915-9FCCFB8BB87D}">
      <dsp:nvSpPr>
        <dsp:cNvPr id="0" name=""/>
        <dsp:cNvSpPr/>
      </dsp:nvSpPr>
      <dsp:spPr>
        <a:xfrm>
          <a:off x="3018326" y="1463214"/>
          <a:ext cx="1142796" cy="11427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1</a:t>
          </a:r>
          <a:endParaRPr lang="en-US" sz="5100" kern="1200" dirty="0"/>
        </a:p>
      </dsp:txBody>
      <dsp:txXfrm>
        <a:off x="3185685" y="1630573"/>
        <a:ext cx="808078" cy="808078"/>
      </dsp:txXfrm>
    </dsp:sp>
    <dsp:sp modelId="{20F14EF5-669E-41B9-9A81-94EAB4EF8A56}">
      <dsp:nvSpPr>
        <dsp:cNvPr id="0" name=""/>
        <dsp:cNvSpPr/>
      </dsp:nvSpPr>
      <dsp:spPr>
        <a:xfrm>
          <a:off x="2200591" y="605863"/>
          <a:ext cx="1142796" cy="1142796"/>
        </a:xfrm>
        <a:prstGeom prst="ellipse">
          <a:avLst/>
        </a:prstGeom>
        <a:solidFill>
          <a:schemeClr val="accent3">
            <a:hueOff val="5763156"/>
            <a:satOff val="-6920"/>
            <a:lumOff val="-8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2</a:t>
          </a:r>
          <a:endParaRPr lang="en-US" sz="5100" kern="1200" dirty="0"/>
        </a:p>
      </dsp:txBody>
      <dsp:txXfrm>
        <a:off x="2367950" y="773222"/>
        <a:ext cx="808078" cy="808078"/>
      </dsp:txXfrm>
    </dsp:sp>
    <dsp:sp modelId="{FAC43D3C-6202-45D8-90A1-579568062F90}">
      <dsp:nvSpPr>
        <dsp:cNvPr id="0" name=""/>
        <dsp:cNvSpPr/>
      </dsp:nvSpPr>
      <dsp:spPr>
        <a:xfrm>
          <a:off x="3368784" y="329560"/>
          <a:ext cx="1142796" cy="1142796"/>
        </a:xfrm>
        <a:prstGeom prst="ellipse">
          <a:avLst/>
        </a:prstGeom>
        <a:solidFill>
          <a:schemeClr val="accent3">
            <a:hueOff val="11526312"/>
            <a:satOff val="-13840"/>
            <a:lumOff val="-17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3</a:t>
          </a:r>
          <a:endParaRPr lang="en-US" sz="5100" kern="1200" dirty="0"/>
        </a:p>
      </dsp:txBody>
      <dsp:txXfrm>
        <a:off x="3536143" y="496919"/>
        <a:ext cx="808078" cy="808078"/>
      </dsp:txXfrm>
    </dsp:sp>
    <dsp:sp modelId="{871BD134-B261-4E20-82D0-66173AF31B83}">
      <dsp:nvSpPr>
        <dsp:cNvPr id="0" name=""/>
        <dsp:cNvSpPr/>
      </dsp:nvSpPr>
      <dsp:spPr>
        <a:xfrm>
          <a:off x="1692681" y="97953"/>
          <a:ext cx="3555368" cy="284429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AFD03-8AA5-4CE5-AFD3-A9DC81C7CD0F}">
      <dsp:nvSpPr>
        <dsp:cNvPr id="0" name=""/>
        <dsp:cNvSpPr/>
      </dsp:nvSpPr>
      <dsp:spPr>
        <a:xfrm>
          <a:off x="628" y="1028972"/>
          <a:ext cx="1385145" cy="114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Developing Algorithm</a:t>
          </a:r>
          <a:endParaRPr lang="en-US" sz="1900" kern="1200" dirty="0"/>
        </a:p>
      </dsp:txBody>
      <dsp:txXfrm>
        <a:off x="26919" y="1055263"/>
        <a:ext cx="1332563" cy="845061"/>
      </dsp:txXfrm>
    </dsp:sp>
    <dsp:sp modelId="{A698CA8A-4DE0-43DE-83DB-E501E6AC099D}">
      <dsp:nvSpPr>
        <dsp:cNvPr id="0" name=""/>
        <dsp:cNvSpPr/>
      </dsp:nvSpPr>
      <dsp:spPr>
        <a:xfrm>
          <a:off x="793565" y="1353222"/>
          <a:ext cx="1450513" cy="1450513"/>
        </a:xfrm>
        <a:prstGeom prst="leftCircularArrow">
          <a:avLst>
            <a:gd name="adj1" fmla="val 2627"/>
            <a:gd name="adj2" fmla="val 319307"/>
            <a:gd name="adj3" fmla="val 2094818"/>
            <a:gd name="adj4" fmla="val 9024489"/>
            <a:gd name="adj5" fmla="val 306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EDFCF-EEAF-4092-9AA2-8DC2446C2FFC}">
      <dsp:nvSpPr>
        <dsp:cNvPr id="0" name=""/>
        <dsp:cNvSpPr/>
      </dsp:nvSpPr>
      <dsp:spPr>
        <a:xfrm>
          <a:off x="308438" y="1926615"/>
          <a:ext cx="1231240" cy="4896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Coding</a:t>
          </a:r>
          <a:endParaRPr lang="en-US" sz="2200" kern="1200" dirty="0"/>
        </a:p>
      </dsp:txBody>
      <dsp:txXfrm>
        <a:off x="322779" y="1940956"/>
        <a:ext cx="1202558" cy="460941"/>
      </dsp:txXfrm>
    </dsp:sp>
    <dsp:sp modelId="{6CDAD282-9F9B-4879-A47A-943B07A0B307}">
      <dsp:nvSpPr>
        <dsp:cNvPr id="0" name=""/>
        <dsp:cNvSpPr/>
      </dsp:nvSpPr>
      <dsp:spPr>
        <a:xfrm>
          <a:off x="1721127" y="1028972"/>
          <a:ext cx="1385145" cy="114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Testing</a:t>
          </a:r>
          <a:endParaRPr lang="en-US" sz="1900" kern="1200" dirty="0"/>
        </a:p>
      </dsp:txBody>
      <dsp:txXfrm>
        <a:off x="1747418" y="1300075"/>
        <a:ext cx="1332563" cy="845061"/>
      </dsp:txXfrm>
    </dsp:sp>
    <dsp:sp modelId="{A6E4EE62-B53D-4846-B02C-46686B97152C}">
      <dsp:nvSpPr>
        <dsp:cNvPr id="0" name=""/>
        <dsp:cNvSpPr/>
      </dsp:nvSpPr>
      <dsp:spPr>
        <a:xfrm>
          <a:off x="2502520" y="351869"/>
          <a:ext cx="1627504" cy="1627504"/>
        </a:xfrm>
        <a:prstGeom prst="circularArrow">
          <a:avLst>
            <a:gd name="adj1" fmla="val 2341"/>
            <a:gd name="adj2" fmla="val 282705"/>
            <a:gd name="adj3" fmla="val 19541785"/>
            <a:gd name="adj4" fmla="val 12575511"/>
            <a:gd name="adj5" fmla="val 273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5687B-7D02-45BF-8812-0CA0BA5768A6}">
      <dsp:nvSpPr>
        <dsp:cNvPr id="0" name=""/>
        <dsp:cNvSpPr/>
      </dsp:nvSpPr>
      <dsp:spPr>
        <a:xfrm>
          <a:off x="2028937" y="784160"/>
          <a:ext cx="1231240" cy="4896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Successful</a:t>
          </a:r>
          <a:endParaRPr lang="en-US" sz="2200" kern="1200" dirty="0"/>
        </a:p>
      </dsp:txBody>
      <dsp:txXfrm>
        <a:off x="2043278" y="798501"/>
        <a:ext cx="1202558" cy="460941"/>
      </dsp:txXfrm>
    </dsp:sp>
    <dsp:sp modelId="{CA6FC563-65AB-4536-B125-1BDD3D3976BB}">
      <dsp:nvSpPr>
        <dsp:cNvPr id="0" name=""/>
        <dsp:cNvSpPr/>
      </dsp:nvSpPr>
      <dsp:spPr>
        <a:xfrm>
          <a:off x="3441625" y="1028972"/>
          <a:ext cx="1385145" cy="114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>
        <a:off x="3467916" y="1055263"/>
        <a:ext cx="1332563" cy="845061"/>
      </dsp:txXfrm>
    </dsp:sp>
    <dsp:sp modelId="{318D3733-C3E1-4BC0-9B6E-9C75B553293F}">
      <dsp:nvSpPr>
        <dsp:cNvPr id="0" name=""/>
        <dsp:cNvSpPr/>
      </dsp:nvSpPr>
      <dsp:spPr>
        <a:xfrm>
          <a:off x="3749435" y="1926615"/>
          <a:ext cx="1231240" cy="4896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Output</a:t>
          </a:r>
          <a:endParaRPr lang="en-US" sz="2200" kern="1200" dirty="0"/>
        </a:p>
      </dsp:txBody>
      <dsp:txXfrm>
        <a:off x="3763776" y="1940956"/>
        <a:ext cx="1202558" cy="4609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BAE96-4EB6-4388-B10A-F738C95DCF29}">
      <dsp:nvSpPr>
        <dsp:cNvPr id="0" name=""/>
        <dsp:cNvSpPr/>
      </dsp:nvSpPr>
      <dsp:spPr>
        <a:xfrm rot="5400000">
          <a:off x="-126745" y="127843"/>
          <a:ext cx="844971" cy="59148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</a:t>
          </a:r>
          <a:endParaRPr lang="en-US" sz="1700" kern="1200" dirty="0"/>
        </a:p>
      </dsp:txBody>
      <dsp:txXfrm rot="-5400000">
        <a:off x="1" y="296837"/>
        <a:ext cx="591480" cy="253491"/>
      </dsp:txXfrm>
    </dsp:sp>
    <dsp:sp modelId="{29454C06-723E-457B-BDDF-AF98D743B55E}">
      <dsp:nvSpPr>
        <dsp:cNvPr id="0" name=""/>
        <dsp:cNvSpPr/>
      </dsp:nvSpPr>
      <dsp:spPr>
        <a:xfrm rot="5400000">
          <a:off x="1950072" y="-1357495"/>
          <a:ext cx="549231" cy="32664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Preview existing work</a:t>
          </a:r>
          <a:endParaRPr lang="en-US" sz="1800" kern="1200" dirty="0"/>
        </a:p>
      </dsp:txBody>
      <dsp:txXfrm rot="-5400000">
        <a:off x="591480" y="27908"/>
        <a:ext cx="3239605" cy="495609"/>
      </dsp:txXfrm>
    </dsp:sp>
    <dsp:sp modelId="{8FF27A54-4ED8-4362-B307-5EA07802F87F}">
      <dsp:nvSpPr>
        <dsp:cNvPr id="0" name=""/>
        <dsp:cNvSpPr/>
      </dsp:nvSpPr>
      <dsp:spPr>
        <a:xfrm rot="5400000">
          <a:off x="-126745" y="795370"/>
          <a:ext cx="844971" cy="591480"/>
        </a:xfrm>
        <a:prstGeom prst="chevron">
          <a:avLst/>
        </a:prstGeom>
        <a:solidFill>
          <a:schemeClr val="accent3">
            <a:hueOff val="5763156"/>
            <a:satOff val="-6920"/>
            <a:lumOff val="-8530"/>
            <a:alphaOff val="0"/>
          </a:schemeClr>
        </a:solidFill>
        <a:ln w="25400" cap="flat" cmpd="sng" algn="ctr">
          <a:solidFill>
            <a:schemeClr val="accent3">
              <a:hueOff val="5763156"/>
              <a:satOff val="-6920"/>
              <a:lumOff val="-8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</a:t>
          </a:r>
          <a:endParaRPr lang="en-US" sz="1700" kern="1200" dirty="0"/>
        </a:p>
      </dsp:txBody>
      <dsp:txXfrm rot="-5400000">
        <a:off x="1" y="964364"/>
        <a:ext cx="591480" cy="253491"/>
      </dsp:txXfrm>
    </dsp:sp>
    <dsp:sp modelId="{25E7F7C0-5DDB-4EDD-A85D-57B0F3827642}">
      <dsp:nvSpPr>
        <dsp:cNvPr id="0" name=""/>
        <dsp:cNvSpPr/>
      </dsp:nvSpPr>
      <dsp:spPr>
        <a:xfrm rot="5400000">
          <a:off x="1950072" y="-689967"/>
          <a:ext cx="549231" cy="32664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763156"/>
              <a:satOff val="-6920"/>
              <a:lumOff val="-8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Formula for converting Promax format to ASCII format</a:t>
          </a:r>
          <a:endParaRPr lang="en-US" sz="1800" kern="1200" dirty="0"/>
        </a:p>
      </dsp:txBody>
      <dsp:txXfrm rot="-5400000">
        <a:off x="591480" y="695436"/>
        <a:ext cx="3239605" cy="495609"/>
      </dsp:txXfrm>
    </dsp:sp>
    <dsp:sp modelId="{53F46238-2F08-42EB-899C-63C8AD539F84}">
      <dsp:nvSpPr>
        <dsp:cNvPr id="0" name=""/>
        <dsp:cNvSpPr/>
      </dsp:nvSpPr>
      <dsp:spPr>
        <a:xfrm rot="5400000">
          <a:off x="-126745" y="1462898"/>
          <a:ext cx="844971" cy="591480"/>
        </a:xfrm>
        <a:prstGeom prst="chevron">
          <a:avLst/>
        </a:prstGeom>
        <a:solidFill>
          <a:schemeClr val="accent3">
            <a:hueOff val="11526312"/>
            <a:satOff val="-13840"/>
            <a:lumOff val="-17059"/>
            <a:alphaOff val="0"/>
          </a:schemeClr>
        </a:solidFill>
        <a:ln w="25400" cap="flat" cmpd="sng" algn="ctr">
          <a:solidFill>
            <a:schemeClr val="accent3">
              <a:hueOff val="11526312"/>
              <a:satOff val="-13840"/>
              <a:lumOff val="-1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</a:t>
          </a:r>
          <a:endParaRPr lang="en-US" sz="1700" kern="1200" dirty="0"/>
        </a:p>
      </dsp:txBody>
      <dsp:txXfrm rot="-5400000">
        <a:off x="1" y="1631892"/>
        <a:ext cx="591480" cy="253491"/>
      </dsp:txXfrm>
    </dsp:sp>
    <dsp:sp modelId="{9449C22D-60C2-4933-AA8C-6883E258B504}">
      <dsp:nvSpPr>
        <dsp:cNvPr id="0" name=""/>
        <dsp:cNvSpPr/>
      </dsp:nvSpPr>
      <dsp:spPr>
        <a:xfrm rot="5400000">
          <a:off x="1950072" y="-22439"/>
          <a:ext cx="549231" cy="32664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526312"/>
              <a:satOff val="-13840"/>
              <a:lumOff val="-1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Formula for rearranging  ASCII format as ESSO V2 format</a:t>
          </a:r>
          <a:endParaRPr lang="en-US" sz="1800" kern="1200" dirty="0"/>
        </a:p>
      </dsp:txBody>
      <dsp:txXfrm rot="-5400000">
        <a:off x="591480" y="1362964"/>
        <a:ext cx="3239605" cy="4956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19DC3-8A36-4A74-B5F9-4C276DFDF134}">
      <dsp:nvSpPr>
        <dsp:cNvPr id="0" name=""/>
        <dsp:cNvSpPr/>
      </dsp:nvSpPr>
      <dsp:spPr>
        <a:xfrm>
          <a:off x="0" y="36006"/>
          <a:ext cx="7720149" cy="16087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Promax data can be directly imported </a:t>
          </a:r>
          <a:endParaRPr lang="en-US" sz="2500" kern="1200" dirty="0"/>
        </a:p>
      </dsp:txBody>
      <dsp:txXfrm>
        <a:off x="78533" y="114539"/>
        <a:ext cx="7563083" cy="1451684"/>
      </dsp:txXfrm>
    </dsp:sp>
    <dsp:sp modelId="{008D6B9D-4D6D-452D-A4B8-40EEA99A912F}">
      <dsp:nvSpPr>
        <dsp:cNvPr id="0" name=""/>
        <dsp:cNvSpPr/>
      </dsp:nvSpPr>
      <dsp:spPr>
        <a:xfrm>
          <a:off x="0" y="1705687"/>
          <a:ext cx="7720149" cy="1608750"/>
        </a:xfrm>
        <a:prstGeom prst="roundRect">
          <a:avLst/>
        </a:prstGeom>
        <a:solidFill>
          <a:schemeClr val="accent3">
            <a:hueOff val="5763156"/>
            <a:satOff val="-6920"/>
            <a:lumOff val="-8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Reduce other software dependency</a:t>
          </a:r>
          <a:endParaRPr lang="en-US" sz="2500" kern="1200" dirty="0"/>
        </a:p>
      </dsp:txBody>
      <dsp:txXfrm>
        <a:off x="78533" y="1784220"/>
        <a:ext cx="7563083" cy="1451684"/>
      </dsp:txXfrm>
    </dsp:sp>
    <dsp:sp modelId="{ACEFDCC5-407D-4806-B574-9AA7630CD15F}">
      <dsp:nvSpPr>
        <dsp:cNvPr id="0" name=""/>
        <dsp:cNvSpPr/>
      </dsp:nvSpPr>
      <dsp:spPr>
        <a:xfrm>
          <a:off x="0" y="3388732"/>
          <a:ext cx="7720149" cy="1608750"/>
        </a:xfrm>
        <a:prstGeom prst="roundRect">
          <a:avLst/>
        </a:prstGeom>
        <a:solidFill>
          <a:schemeClr val="accent3">
            <a:hueOff val="11526312"/>
            <a:satOff val="-13840"/>
            <a:lumOff val="-17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Promax data can be used in: </a:t>
          </a:r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        -- Velocity modeling</a:t>
          </a:r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        -- Depth conversion</a:t>
          </a:r>
          <a:endParaRPr lang="en-US" sz="2500" kern="1200" dirty="0"/>
        </a:p>
      </dsp:txBody>
      <dsp:txXfrm>
        <a:off x="78533" y="3467265"/>
        <a:ext cx="7563083" cy="14516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E2F9C-DCC1-468E-99CC-0A135C7779DD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782AD-D114-42E5-8EB8-B8EF8F0CB7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782AD-D114-42E5-8EB8-B8EF8F0CB77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3D1FD-B13D-46B7-A795-501C6AAABBB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\\fr0235srv01\Marcom\__Design\__Projects\__Projects _Current\00076 SIS Branding\Working\PPT Presentations\productsheetsanscourbe\bkg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975986"/>
            <a:ext cx="5788047" cy="1218157"/>
          </a:xfrm>
        </p:spPr>
        <p:txBody>
          <a:bodyPr anchor="b"/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3488910"/>
            <a:ext cx="5788048" cy="1125172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896" y="6126480"/>
            <a:ext cx="1655064" cy="3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ocean_white_ppt_lab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" y="6035040"/>
            <a:ext cx="175677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587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800"/>
            </a:lvl1pPr>
            <a:lvl2pPr>
              <a:buSzPct val="65000"/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petrel_ppt_lab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184" y="6108192"/>
            <a:ext cx="158442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355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\\fr0235srv01\Marcom\__Design\__Projects\__Projects _Current\00076 SIS Branding\Working\PPT Presentations\productsheetsanscourbe\bkg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975986"/>
            <a:ext cx="5788047" cy="1218157"/>
          </a:xfrm>
        </p:spPr>
        <p:txBody>
          <a:bodyPr anchor="b"/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3488910"/>
            <a:ext cx="5788048" cy="1125172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896" y="6126480"/>
            <a:ext cx="1655064" cy="3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petrel_white_ppt_lab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" y="6035040"/>
            <a:ext cx="1980527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716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>
              <a:buSzPct val="65000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067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fr0235srv01\Marcom\__Design\__Projects\__Projects _Current\00047 Ocean Branding\Working\PPT Ocean Branding\images\fondlogov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918" y="1695450"/>
            <a:ext cx="8412163" cy="1470025"/>
          </a:xfrm>
        </p:spPr>
        <p:txBody>
          <a:bodyPr anchor="b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918" y="3259074"/>
            <a:ext cx="8412163" cy="1752600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1229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c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fr0235srv01\Marcom\__Design\__Projects\__Projects _Current\00047 Ocean Branding\Working\PPT Ocean Branding\images\fondlogov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7" name="Picture 6" descr="M:\__Design\__Projects\__Projects _Current\00047 Ocean Branding\Working\PPT\7.1_Space_title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6600" y="2653200"/>
            <a:ext cx="5050800" cy="199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064582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600200"/>
            <a:ext cx="8411528" cy="42052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07579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65125" y="1600200"/>
            <a:ext cx="4206875" cy="42062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72000" y="1600200"/>
            <a:ext cx="4205288" cy="42062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6826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13054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27047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fr0235srv01\Marcom\__Design\__Projects\__Projects _Current\00060 OCEAN Branding Guide\fondcov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</p:spPr>
      </p:pic>
      <p:pic>
        <p:nvPicPr>
          <p:cNvPr id="6" name="Picture 5" descr="M:\__Design\__Projects\__Projects _Current\00047 Ocean Branding\Working\PPT\7.1_Space_title_WHIT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6600" y="2653200"/>
            <a:ext cx="5050800" cy="199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560197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>
              <a:buSzPct val="65000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ocean_ppt_lab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184" y="6108192"/>
            <a:ext cx="158442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615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fr0235srv01\Marcom\__Design\__Projects\__Projects _Current\00060 OCEAN Branding Guide\fondcov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642178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fr0235srv01\Marcom\__Design\__Projects\__Projects _Current\00060 OCEAN Branding Guide\fondcov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</p:spPr>
      </p:pic>
      <p:pic>
        <p:nvPicPr>
          <p:cNvPr id="6" name="Picture 5" descr="M:\__Design\__Projects\__Projects _Current\00047 Ocean Branding\Working\PPT\7.1_Space_title_WHIT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6600" y="2653200"/>
            <a:ext cx="5050800" cy="199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65189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fr0235srv01\Marcom\__Design\__Projects\__Projects _Current\00060 OCEAN Branding Guide\fondcov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026182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645919"/>
            <a:ext cx="4133850" cy="420719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45919"/>
            <a:ext cx="4132263" cy="420719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ocean_ppt_lab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184" y="6108192"/>
            <a:ext cx="158442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954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ocean_ppt_lab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184" y="6108192"/>
            <a:ext cx="158442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041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cean_ppt_lab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184" y="6108192"/>
            <a:ext cx="158442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529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fr0235srv01\Marcom\__Design\__Projects\__Projects _Current\00060 OCEAN Branding Guide\fondco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86338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000"/>
            </a:lvl1pPr>
            <a:lvl2pPr>
              <a:buSzPct val="65000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ocean_ppt_lab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184" y="6108192"/>
            <a:ext cx="158442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094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\\fr0235srv01\Marcom\__Design\__Projects\__Projects _Current\00076 SIS Branding\Working\PPT Presentations\productsheetsanscourbe\bkg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975986"/>
            <a:ext cx="5788047" cy="1218157"/>
          </a:xfrm>
        </p:spPr>
        <p:txBody>
          <a:bodyPr anchor="b"/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3488910"/>
            <a:ext cx="5788048" cy="1125172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896" y="6126480"/>
            <a:ext cx="1655064" cy="3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petrel_white_ppt_lab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" y="6035040"/>
            <a:ext cx="1980527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273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000"/>
            </a:lvl1pPr>
            <a:lvl2pPr>
              <a:buSzPct val="65000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petrel_ppt_lab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184" y="6108192"/>
            <a:ext cx="158442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547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301625"/>
            <a:ext cx="84153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646238"/>
            <a:ext cx="841375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6321425"/>
            <a:ext cx="12874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27966" y="6172783"/>
            <a:ext cx="1371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180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ransition spd="med"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ct val="0"/>
        </a:spcAft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347663" indent="-347663" algn="l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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685800" indent="-338138" algn="l" rtl="0" eaLnBrk="1" fontAlgn="base" hangingPunct="1">
        <a:spcBef>
          <a:spcPts val="500"/>
        </a:spcBef>
        <a:spcAft>
          <a:spcPct val="0"/>
        </a:spcAft>
        <a:buFont typeface="Arial Narrow" pitchFamily="34" charset="0"/>
        <a:buChar char="–"/>
        <a:defRPr sz="2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033463" indent="-347663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371600" indent="-338138" algn="l" rtl="0" eaLnBrk="1" fontAlgn="base" hangingPunct="1">
        <a:spcBef>
          <a:spcPts val="125"/>
        </a:spcBef>
        <a:spcAft>
          <a:spcPct val="0"/>
        </a:spcAft>
        <a:buFont typeface="Arial Narrow" pitchFamily="34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301625"/>
            <a:ext cx="84153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646238"/>
            <a:ext cx="841375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6321425"/>
            <a:ext cx="12874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27966" y="6172783"/>
            <a:ext cx="1371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etrel_ppt_labe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9184" y="6108192"/>
            <a:ext cx="158442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6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ct val="0"/>
        </a:spcAft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347663" indent="-347663" algn="l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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685800" indent="-338138" algn="l" rtl="0" eaLnBrk="1" fontAlgn="base" hangingPunct="1">
        <a:spcBef>
          <a:spcPts val="500"/>
        </a:spcBef>
        <a:spcAft>
          <a:spcPct val="0"/>
        </a:spcAft>
        <a:buFont typeface="Arial Narrow" pitchFamily="34" charset="0"/>
        <a:buChar char="–"/>
        <a:defRPr sz="2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033463" indent="-347663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371600" indent="-338138" algn="l" rtl="0" eaLnBrk="1" fontAlgn="base" hangingPunct="1">
        <a:spcBef>
          <a:spcPts val="125"/>
        </a:spcBef>
        <a:spcAft>
          <a:spcPct val="0"/>
        </a:spcAft>
        <a:buFont typeface="Arial Narrow" pitchFamily="34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320675"/>
            <a:ext cx="8413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600200"/>
            <a:ext cx="8421688" cy="420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8" name="Picture 1" descr="\\fr0235srv01\Marcom\__Design\__Projects\__Projects _Current\00047 Ocean Branding\Working\PPT Ocean Branding\images\barrePPTBLUEconcept2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6105525"/>
            <a:ext cx="9144000" cy="752475"/>
          </a:xfrm>
          <a:prstGeom prst="rect">
            <a:avLst/>
          </a:prstGeom>
          <a:noFill/>
        </p:spPr>
      </p:pic>
      <p:pic>
        <p:nvPicPr>
          <p:cNvPr id="9" name="Picture 3" descr="\\fr0235srv01\Marcom\__Design\__Projects\__Projects _Current\00047 Ocean Branding\Working\PPT Ocean Branding\images\slbWhit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09361" y="6367799"/>
            <a:ext cx="1289304" cy="294894"/>
          </a:xfrm>
          <a:prstGeom prst="rect">
            <a:avLst/>
          </a:prstGeom>
          <a:noFill/>
        </p:spPr>
      </p:pic>
      <p:pic>
        <p:nvPicPr>
          <p:cNvPr id="21505" name="Picture 1" descr="\\fr0235srv01\Marcom\__Design\__Projects\__Projects_Archived\00047 Ocean Branding\Working\PPT Ocean Branding\images\OCEANBlancsansrefle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0624" y="6364224"/>
            <a:ext cx="1346819" cy="2601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735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transition spd="med"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Narrow" pitchFamily="34" charset="0"/>
        </a:defRPr>
      </a:lvl9pPr>
    </p:titleStyle>
    <p:bodyStyle>
      <a:lvl1pPr algn="l" rtl="0" eaLnBrk="1" fontAlgn="base" hangingPunct="1">
        <a:spcBef>
          <a:spcPts val="1000"/>
        </a:spcBef>
        <a:spcAft>
          <a:spcPct val="0"/>
        </a:spcAft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347663" indent="-347663" algn="l" rtl="0" eaLnBrk="1" fontAlgn="base" hangingPunct="1">
        <a:spcBef>
          <a:spcPts val="6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685800" indent="-338138" algn="l" rtl="0" eaLnBrk="1" fontAlgn="base" hangingPunct="1">
        <a:spcBef>
          <a:spcPts val="500"/>
        </a:spcBef>
        <a:spcAft>
          <a:spcPct val="0"/>
        </a:spcAft>
        <a:buFont typeface="Arial Narrow" pitchFamily="34" charset="0"/>
        <a:buChar char="–"/>
        <a:defRPr sz="2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033463" indent="-347663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371600" indent="-338138" algn="l" rtl="0" eaLnBrk="1" fontAlgn="base" hangingPunct="1">
        <a:spcBef>
          <a:spcPts val="300"/>
        </a:spcBef>
        <a:spcAft>
          <a:spcPct val="0"/>
        </a:spcAft>
        <a:buFont typeface="Arial Narrow" pitchFamily="34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diagramLayout" Target="../diagrams/layout8.xml"/><Relationship Id="rId7" Type="http://schemas.openxmlformats.org/officeDocument/2006/relationships/image" Target="../media/image27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5760" y="1975986"/>
            <a:ext cx="7210697" cy="1218157"/>
          </a:xfrm>
        </p:spPr>
        <p:txBody>
          <a:bodyPr/>
          <a:lstStyle/>
          <a:p>
            <a:r>
              <a:rPr lang="en-US" dirty="0" smtClean="0"/>
              <a:t>Human Resource Management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18259" y="3346406"/>
            <a:ext cx="5788048" cy="1125172"/>
          </a:xfrm>
        </p:spPr>
        <p:txBody>
          <a:bodyPr/>
          <a:lstStyle/>
          <a:p>
            <a:r>
              <a:rPr lang="en-US" dirty="0" smtClean="0"/>
              <a:t>Course Instructor</a:t>
            </a:r>
          </a:p>
          <a:p>
            <a:r>
              <a:rPr lang="en-US" dirty="0" err="1" smtClean="0"/>
              <a:t>Asif</a:t>
            </a:r>
            <a:r>
              <a:rPr lang="en-US" dirty="0" smtClean="0"/>
              <a:t> Imran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IIT, University </a:t>
            </a:r>
            <a:r>
              <a:rPr lang="en-US" sz="2000" dirty="0" smtClean="0"/>
              <a:t>of </a:t>
            </a:r>
            <a:r>
              <a:rPr lang="en-US" sz="2000" dirty="0" smtClean="0"/>
              <a:t>Dhaka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667375" y="228600"/>
            <a:ext cx="3400425" cy="605790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chemeClr val="bg1"/>
                </a:solidFill>
                <a:effectLst/>
                <a:latin typeface="+mj-lt"/>
                <a:ea typeface="Times New Roman"/>
              </a:rPr>
              <a:t>MIS-602</a:t>
            </a:r>
            <a:endParaRPr lang="en-US" sz="1600" dirty="0">
              <a:solidFill>
                <a:schemeClr val="bg1"/>
              </a:solidFill>
              <a:effectLst/>
              <a:latin typeface="+mj-lt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21264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15338" cy="114300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-13063" y="6477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10</a:t>
            </a:r>
          </a:p>
        </p:txBody>
      </p:sp>
      <p:pic>
        <p:nvPicPr>
          <p:cNvPr id="8" name="Content Placeholder 7" descr="stack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626" y="1004969"/>
            <a:ext cx="7764979" cy="50299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020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the plugin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477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11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627017" y="979715"/>
          <a:ext cx="7720149" cy="5042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20039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477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12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91250" y="980032"/>
          <a:ext cx="8413750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Users\Morshed\Desktop\other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9442" y="2333897"/>
            <a:ext cx="4605964" cy="3570515"/>
          </a:xfrm>
          <a:prstGeom prst="rect">
            <a:avLst/>
          </a:prstGeom>
          <a:noFill/>
        </p:spPr>
      </p:pic>
      <p:pic>
        <p:nvPicPr>
          <p:cNvPr id="1027" name="Picture 3" descr="C:\Users\Morshed\Desktop\point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72001" y="2822395"/>
            <a:ext cx="2663373" cy="3199583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4611188" y="38927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latin typeface="Arial Narrow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8469" y="2377440"/>
            <a:ext cx="2600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Petrel point with attributes</a:t>
            </a:r>
          </a:p>
        </p:txBody>
      </p:sp>
    </p:spTree>
    <p:extLst>
      <p:ext uri="{BB962C8B-B14F-4D97-AF65-F5344CB8AC3E}">
        <p14:creationId xmlns:p14="http://schemas.microsoft.com/office/powerpoint/2010/main" val="9660592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13750" cy="163036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Ocean Developers Guide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Schlumberger Intouch document: General Velocity Formats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Velocity Reformat Output, ProMAX® Reference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137975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_you_no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75" y="1162595"/>
            <a:ext cx="6462334" cy="4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639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
© 2014 Schlumberger. All rights reserved.
An asterisk is used throughout this presentation to denote a mark of Schlumberger. </a:t>
            </a:r>
            <a:br>
              <a:rPr lang="en-US" dirty="0" smtClean="0"/>
            </a:br>
            <a:r>
              <a:rPr lang="en-US" dirty="0" smtClean="0"/>
              <a:t>Other company, product, and service names are the properties of their respective owners.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2206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13500"/>
            <a:ext cx="8415338" cy="1143000"/>
          </a:xfrm>
        </p:spPr>
        <p:txBody>
          <a:bodyPr/>
          <a:lstStyle/>
          <a:p>
            <a:r>
              <a:rPr lang="en-US" dirty="0" smtClean="0"/>
              <a:t>Team DUNITE</a:t>
            </a:r>
            <a:endParaRPr lang="en-US" dirty="0"/>
          </a:p>
        </p:txBody>
      </p:sp>
      <p:pic>
        <p:nvPicPr>
          <p:cNvPr id="1026" name="Picture 2" descr="C:\Users\Morshed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16105" y="337089"/>
            <a:ext cx="1587816" cy="20266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716684" y="2367741"/>
            <a:ext cx="2181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Narrow" pitchFamily="34" charset="0"/>
              </a:rPr>
              <a:t>University of Dhaka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93778714"/>
              </p:ext>
            </p:extLst>
          </p:nvPr>
        </p:nvGraphicFramePr>
        <p:xfrm>
          <a:off x="0" y="990861"/>
          <a:ext cx="5839097" cy="4520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6488875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3</a:t>
            </a:r>
          </a:p>
        </p:txBody>
      </p:sp>
      <p:pic>
        <p:nvPicPr>
          <p:cNvPr id="10" name="Picture 9" descr="C:\Users\Morshed\Desktop\Ocean\slid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54236" y="3120836"/>
            <a:ext cx="3526972" cy="23513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30787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01625"/>
            <a:ext cx="2911475" cy="841375"/>
          </a:xfrm>
        </p:spPr>
        <p:txBody>
          <a:bodyPr/>
          <a:lstStyle/>
          <a:p>
            <a:r>
              <a:rPr lang="en-US" dirty="0" smtClean="0"/>
              <a:t>Business Problem</a:t>
            </a:r>
            <a:endParaRPr lang="en-IN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352562" y="902202"/>
          <a:ext cx="8608558" cy="1566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6477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64327" y="2622468"/>
            <a:ext cx="4835237" cy="35507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573452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5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940525" y="1005840"/>
          <a:ext cx="7485017" cy="4990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9535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01625"/>
            <a:ext cx="4435475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5125" y="784091"/>
            <a:ext cx="8413750" cy="600572"/>
          </a:xfrm>
        </p:spPr>
        <p:txBody>
          <a:bodyPr/>
          <a:lstStyle/>
          <a:p>
            <a:r>
              <a:rPr lang="en-US" dirty="0" smtClean="0"/>
              <a:t>Workflow in approach to the Plug-in: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6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-853439" y="1201054"/>
          <a:ext cx="6940732" cy="4063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1959822" y="3657600"/>
          <a:ext cx="498130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4502330" y="1370877"/>
          <a:ext cx="3857897" cy="218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42113536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01625"/>
            <a:ext cx="4130675" cy="795715"/>
          </a:xfrm>
        </p:spPr>
        <p:txBody>
          <a:bodyPr/>
          <a:lstStyle/>
          <a:p>
            <a:r>
              <a:rPr lang="en-US" dirty="0" smtClean="0"/>
              <a:t>Plug-in Concept</a:t>
            </a:r>
            <a:endParaRPr lang="en-IN" dirty="0"/>
          </a:p>
        </p:txBody>
      </p:sp>
      <p:sp>
        <p:nvSpPr>
          <p:cNvPr id="22" name="Content Placeholder 3"/>
          <p:cNvSpPr>
            <a:spLocks noGrp="1"/>
          </p:cNvSpPr>
          <p:nvPr>
            <p:ph idx="1"/>
          </p:nvPr>
        </p:nvSpPr>
        <p:spPr>
          <a:xfrm>
            <a:off x="365125" y="1267415"/>
            <a:ext cx="8413750" cy="4206875"/>
          </a:xfrm>
        </p:spPr>
        <p:txBody>
          <a:bodyPr/>
          <a:lstStyle/>
          <a:p>
            <a:r>
              <a:rPr lang="en-US" b="1" i="1" dirty="0" smtClean="0"/>
              <a:t>Stacking velocity data loading directly in Petrel from Promax data format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7</a:t>
            </a:r>
          </a:p>
        </p:txBody>
      </p:sp>
      <p:pic>
        <p:nvPicPr>
          <p:cNvPr id="1026" name="Picture 2" descr="C:\Users\Morshed\Desktop\p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635" y="3181894"/>
            <a:ext cx="3924208" cy="2670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 descr="C:\Users\Morshed\Desktop\esso v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3224" y="3155223"/>
            <a:ext cx="4271141" cy="2723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63040" y="2573383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Promax format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52754" y="2555967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ESSO V2 format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075612" y="2573383"/>
            <a:ext cx="744582" cy="313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4965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01625"/>
            <a:ext cx="2682875" cy="688975"/>
          </a:xfrm>
        </p:spPr>
        <p:txBody>
          <a:bodyPr/>
          <a:lstStyle/>
          <a:p>
            <a:r>
              <a:rPr lang="en-US" dirty="0" smtClean="0"/>
              <a:t>Plug-in Features 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8</a:t>
            </a:r>
          </a:p>
        </p:txBody>
      </p:sp>
      <p:pic>
        <p:nvPicPr>
          <p:cNvPr id="2051" name="Picture 3" descr="C:\Users\Morshed\Desktop\Featu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6787" y="997528"/>
            <a:ext cx="3410953" cy="3907910"/>
          </a:xfrm>
          <a:prstGeom prst="rect">
            <a:avLst/>
          </a:prstGeom>
          <a:noFill/>
        </p:spPr>
      </p:pic>
      <p:pic>
        <p:nvPicPr>
          <p:cNvPr id="2053" name="Picture 5" descr="C:\Users\Morshed\Desktop\inpro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 t="8167"/>
          <a:stretch>
            <a:fillRect/>
          </a:stretch>
        </p:blipFill>
        <p:spPr bwMode="auto">
          <a:xfrm>
            <a:off x="296883" y="973777"/>
            <a:ext cx="5015356" cy="393073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591292" y="5189517"/>
            <a:ext cx="1947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Input Promax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802" y="5080660"/>
            <a:ext cx="2802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Input converted Promax Data as ESSO V2 data</a:t>
            </a:r>
          </a:p>
        </p:txBody>
      </p:sp>
    </p:spTree>
    <p:extLst>
      <p:ext uri="{BB962C8B-B14F-4D97-AF65-F5344CB8AC3E}">
        <p14:creationId xmlns:p14="http://schemas.microsoft.com/office/powerpoint/2010/main" val="3652628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81650"/>
            <a:ext cx="8415338" cy="1143000"/>
          </a:xfrm>
        </p:spPr>
        <p:txBody>
          <a:bodyPr/>
          <a:lstStyle/>
          <a:p>
            <a:r>
              <a:rPr lang="en-US" dirty="0" smtClean="0"/>
              <a:t>Promax Data Loader Demo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477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9</a:t>
            </a:r>
          </a:p>
        </p:txBody>
      </p:sp>
      <p:pic>
        <p:nvPicPr>
          <p:cNvPr id="6" name="Content Placeholder 5" descr="product_demo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370" y="1176292"/>
            <a:ext cx="4732317" cy="4732317"/>
          </a:xfrm>
        </p:spPr>
      </p:pic>
    </p:spTree>
    <p:extLst>
      <p:ext uri="{BB962C8B-B14F-4D97-AF65-F5344CB8AC3E}">
        <p14:creationId xmlns:p14="http://schemas.microsoft.com/office/powerpoint/2010/main" val="33069549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"/>
</p:tagLst>
</file>

<file path=ppt/theme/theme1.xml><?xml version="1.0" encoding="utf-8"?>
<a:theme xmlns:a="http://schemas.openxmlformats.org/drawingml/2006/main" name="Ocean">
  <a:themeElements>
    <a:clrScheme name="SIS 2010">
      <a:dk1>
        <a:srgbClr val="123255"/>
      </a:dk1>
      <a:lt1>
        <a:sysClr val="window" lastClr="FFFFFF"/>
      </a:lt1>
      <a:dk2>
        <a:srgbClr val="604479"/>
      </a:dk2>
      <a:lt2>
        <a:srgbClr val="FFCC00"/>
      </a:lt2>
      <a:accent1>
        <a:srgbClr val="0A85FF"/>
      </a:accent1>
      <a:accent2>
        <a:srgbClr val="F79646"/>
      </a:accent2>
      <a:accent3>
        <a:srgbClr val="9BBB59"/>
      </a:accent3>
      <a:accent4>
        <a:srgbClr val="604479"/>
      </a:accent4>
      <a:accent5>
        <a:srgbClr val="FFCC00"/>
      </a:accent5>
      <a:accent6>
        <a:srgbClr val="AD0021"/>
      </a:accent6>
      <a:hlink>
        <a:srgbClr val="F49100"/>
      </a:hlink>
      <a:folHlink>
        <a:srgbClr val="0A85FF"/>
      </a:folHlink>
    </a:clrScheme>
    <a:fontScheme name="SI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>
            <a:latin typeface="Arial Narrow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 Narrow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trel">
  <a:themeElements>
    <a:clrScheme name="SIS 2010">
      <a:dk1>
        <a:srgbClr val="123255"/>
      </a:dk1>
      <a:lt1>
        <a:sysClr val="window" lastClr="FFFFFF"/>
      </a:lt1>
      <a:dk2>
        <a:srgbClr val="604479"/>
      </a:dk2>
      <a:lt2>
        <a:srgbClr val="FFCC00"/>
      </a:lt2>
      <a:accent1>
        <a:srgbClr val="0A85FF"/>
      </a:accent1>
      <a:accent2>
        <a:srgbClr val="F79646"/>
      </a:accent2>
      <a:accent3>
        <a:srgbClr val="9BBB59"/>
      </a:accent3>
      <a:accent4>
        <a:srgbClr val="604479"/>
      </a:accent4>
      <a:accent5>
        <a:srgbClr val="FFCC00"/>
      </a:accent5>
      <a:accent6>
        <a:srgbClr val="AD0021"/>
      </a:accent6>
      <a:hlink>
        <a:srgbClr val="F49100"/>
      </a:hlink>
      <a:folHlink>
        <a:srgbClr val="0A85FF"/>
      </a:folHlink>
    </a:clrScheme>
    <a:fontScheme name="SI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>
            <a:latin typeface="Arial Narrow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 Narrow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slb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I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>
            <a:latin typeface="Arial Narrow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 Narrow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1051</TotalTime>
  <Words>258</Words>
  <Application>Microsoft Office PowerPoint</Application>
  <PresentationFormat>On-screen Show (4:3)</PresentationFormat>
  <Paragraphs>81</Paragraphs>
  <Slides>14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Ocean</vt:lpstr>
      <vt:lpstr>Petrel</vt:lpstr>
      <vt:lpstr>slb1</vt:lpstr>
      <vt:lpstr>Human Resource Management System  </vt:lpstr>
      <vt:lpstr>PowerPoint Presentation</vt:lpstr>
      <vt:lpstr>Team DUNITE</vt:lpstr>
      <vt:lpstr>Business Problem</vt:lpstr>
      <vt:lpstr>Agenda</vt:lpstr>
      <vt:lpstr>Solution</vt:lpstr>
      <vt:lpstr>Plug-in Concept</vt:lpstr>
      <vt:lpstr>Plug-in Features </vt:lpstr>
      <vt:lpstr>Promax Data Loader Demo</vt:lpstr>
      <vt:lpstr>Results</vt:lpstr>
      <vt:lpstr>Value of the plugin</vt:lpstr>
      <vt:lpstr>Way Forward</vt:lpstr>
      <vt:lpstr>References</vt:lpstr>
      <vt:lpstr>PowerPoint Presentation</vt:lpstr>
    </vt:vector>
  </TitlesOfParts>
  <Company>Schlumberger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plugin</dc:title>
  <dc:creator>Sampath Reddy</dc:creator>
  <cp:lastModifiedBy>Rifat</cp:lastModifiedBy>
  <cp:revision>131</cp:revision>
  <dcterms:created xsi:type="dcterms:W3CDTF">2014-11-11T15:16:29Z</dcterms:created>
  <dcterms:modified xsi:type="dcterms:W3CDTF">2014-12-03T06:37:23Z</dcterms:modified>
</cp:coreProperties>
</file>