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085AD-3FEE-4684-A028-27CEA9BD96CF}" type="doc">
      <dgm:prSet loTypeId="urn:microsoft.com/office/officeart/2005/8/layout/vList3#1" loCatId="list" qsTypeId="urn:microsoft.com/office/officeart/2005/8/quickstyle/simple1" qsCatId="simple" csTypeId="urn:microsoft.com/office/officeart/2005/8/colors/colorful3" csCatId="colorful" phldr="1"/>
      <dgm:spPr/>
    </dgm:pt>
    <dgm:pt modelId="{F48AE5C0-6D63-4FD5-AC33-F11103DBE527}">
      <dgm:prSet phldrT="[Text]" custT="1"/>
      <dgm:spPr/>
      <dgm:t>
        <a:bodyPr/>
        <a:lstStyle/>
        <a:p>
          <a:r>
            <a:rPr lang="en-US" sz="1400" b="1" dirty="0" smtClean="0"/>
            <a:t>Morshedur Rahman</a:t>
          </a:r>
        </a:p>
        <a:p>
          <a:r>
            <a:rPr lang="en-US" sz="1200" dirty="0" smtClean="0"/>
            <a:t>Master’s in Petroleum Geology</a:t>
          </a:r>
        </a:p>
        <a:p>
          <a:r>
            <a:rPr lang="en-US" sz="1200" dirty="0" smtClean="0"/>
            <a:t>Department of Geology</a:t>
          </a:r>
          <a:endParaRPr lang="en-US" sz="1200" dirty="0"/>
        </a:p>
      </dgm:t>
    </dgm:pt>
    <dgm:pt modelId="{7513C6BE-1312-413E-A1AB-E7AAA6F60FC4}" type="parTrans" cxnId="{D75723DD-46C8-48C1-9CD3-5919B4E3917C}">
      <dgm:prSet/>
      <dgm:spPr/>
      <dgm:t>
        <a:bodyPr/>
        <a:lstStyle/>
        <a:p>
          <a:endParaRPr lang="en-US"/>
        </a:p>
      </dgm:t>
    </dgm:pt>
    <dgm:pt modelId="{B25CD712-E623-4632-A551-5527CE665818}" type="sibTrans" cxnId="{D75723DD-46C8-48C1-9CD3-5919B4E3917C}">
      <dgm:prSet/>
      <dgm:spPr/>
      <dgm:t>
        <a:bodyPr/>
        <a:lstStyle/>
        <a:p>
          <a:endParaRPr lang="en-US"/>
        </a:p>
      </dgm:t>
    </dgm:pt>
    <dgm:pt modelId="{245B686A-5558-408F-8D91-146D39CDCEB4}">
      <dgm:prSet phldrT="[Text]" custT="1"/>
      <dgm:spPr/>
      <dgm:t>
        <a:bodyPr/>
        <a:lstStyle/>
        <a:p>
          <a:r>
            <a:rPr lang="en-US" sz="1400" b="1" dirty="0" smtClean="0"/>
            <a:t>Md Atik Ullah Bulbul</a:t>
          </a:r>
        </a:p>
        <a:p>
          <a:r>
            <a:rPr lang="en-US" sz="1200" dirty="0" smtClean="0"/>
            <a:t>Master’s  in Geophysics</a:t>
          </a:r>
        </a:p>
        <a:p>
          <a:r>
            <a:rPr lang="en-US" sz="1200" dirty="0" smtClean="0"/>
            <a:t>Department of Geology</a:t>
          </a:r>
          <a:endParaRPr lang="en-US" sz="1200" dirty="0"/>
        </a:p>
      </dgm:t>
    </dgm:pt>
    <dgm:pt modelId="{13BAB049-2817-4BC5-ACA8-FDA5D2F792C6}" type="parTrans" cxnId="{BA2F94F8-E0C2-45F9-8846-F2C8DA1AF974}">
      <dgm:prSet/>
      <dgm:spPr/>
      <dgm:t>
        <a:bodyPr/>
        <a:lstStyle/>
        <a:p>
          <a:endParaRPr lang="en-US"/>
        </a:p>
      </dgm:t>
    </dgm:pt>
    <dgm:pt modelId="{4A248182-9BA1-412E-ADB9-5ABE4B85C5A9}" type="sibTrans" cxnId="{BA2F94F8-E0C2-45F9-8846-F2C8DA1AF974}">
      <dgm:prSet/>
      <dgm:spPr/>
      <dgm:t>
        <a:bodyPr/>
        <a:lstStyle/>
        <a:p>
          <a:endParaRPr lang="en-US"/>
        </a:p>
      </dgm:t>
    </dgm:pt>
    <dgm:pt modelId="{90187079-BFD7-4FB3-9501-E2EC392AEAAB}">
      <dgm:prSet phldrT="[Text]" custT="1"/>
      <dgm:spPr/>
      <dgm:t>
        <a:bodyPr/>
        <a:lstStyle/>
        <a:p>
          <a:r>
            <a:rPr lang="en-US" sz="1400" b="1" dirty="0" smtClean="0"/>
            <a:t>Abdus Satter Rifat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  <a:endParaRPr lang="en-US" sz="1200" dirty="0"/>
        </a:p>
      </dgm:t>
    </dgm:pt>
    <dgm:pt modelId="{48EE8BE0-C877-4CBD-8555-58A957001608}" type="parTrans" cxnId="{BA768E6A-4BFD-4EA3-A0A3-7156F7035EF3}">
      <dgm:prSet/>
      <dgm:spPr/>
      <dgm:t>
        <a:bodyPr/>
        <a:lstStyle/>
        <a:p>
          <a:endParaRPr lang="en-US"/>
        </a:p>
      </dgm:t>
    </dgm:pt>
    <dgm:pt modelId="{D655D7C0-3DD2-4242-AC67-E85857EAB552}" type="sibTrans" cxnId="{BA768E6A-4BFD-4EA3-A0A3-7156F7035EF3}">
      <dgm:prSet/>
      <dgm:spPr/>
      <dgm:t>
        <a:bodyPr/>
        <a:lstStyle/>
        <a:p>
          <a:endParaRPr lang="en-US"/>
        </a:p>
      </dgm:t>
    </dgm:pt>
    <dgm:pt modelId="{33969C1B-1700-4F13-84AB-94544C06C79F}">
      <dgm:prSet custT="1"/>
      <dgm:spPr/>
      <dgm:t>
        <a:bodyPr/>
        <a:lstStyle/>
        <a:p>
          <a:r>
            <a:rPr lang="en-US" sz="1400" b="1" dirty="0" smtClean="0"/>
            <a:t>Md Faridul Hassan Bafi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</a:p>
        <a:p>
          <a:endParaRPr lang="en-US" sz="1200" dirty="0"/>
        </a:p>
      </dgm:t>
    </dgm:pt>
    <dgm:pt modelId="{6BEC5037-4C8A-41A5-A1D9-E2C7F6CDCCC3}" type="parTrans" cxnId="{F7D497D4-AEE1-42A5-87A4-A05AC98BE449}">
      <dgm:prSet/>
      <dgm:spPr/>
      <dgm:t>
        <a:bodyPr/>
        <a:lstStyle/>
        <a:p>
          <a:endParaRPr lang="en-US"/>
        </a:p>
      </dgm:t>
    </dgm:pt>
    <dgm:pt modelId="{DDD5E310-E67C-4B6F-91BF-431A89EB911F}" type="sibTrans" cxnId="{F7D497D4-AEE1-42A5-87A4-A05AC98BE449}">
      <dgm:prSet/>
      <dgm:spPr/>
      <dgm:t>
        <a:bodyPr/>
        <a:lstStyle/>
        <a:p>
          <a:endParaRPr lang="en-US"/>
        </a:p>
      </dgm:t>
    </dgm:pt>
    <dgm:pt modelId="{07897F0E-9C85-426E-BA22-8424BB72AC9C}" type="pres">
      <dgm:prSet presAssocID="{2F0085AD-3FEE-4684-A028-27CEA9BD96CF}" presName="linearFlow" presStyleCnt="0">
        <dgm:presLayoutVars>
          <dgm:dir/>
          <dgm:resizeHandles val="exact"/>
        </dgm:presLayoutVars>
      </dgm:prSet>
      <dgm:spPr/>
    </dgm:pt>
    <dgm:pt modelId="{1D557732-D193-4BD7-AADE-4097E87FD758}" type="pres">
      <dgm:prSet presAssocID="{F48AE5C0-6D63-4FD5-AC33-F11103DBE527}" presName="composite" presStyleCnt="0"/>
      <dgm:spPr/>
    </dgm:pt>
    <dgm:pt modelId="{2B92E9A7-2C88-4A5C-B7DC-17E43AF25A3D}" type="pres">
      <dgm:prSet presAssocID="{F48AE5C0-6D63-4FD5-AC33-F11103DBE527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4756D16-56F7-4B18-BBA2-2807C6C673B1}" type="pres">
      <dgm:prSet presAssocID="{F48AE5C0-6D63-4FD5-AC33-F11103DBE52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C0CCA-E370-45E5-9853-73222FBBEC57}" type="pres">
      <dgm:prSet presAssocID="{B25CD712-E623-4632-A551-5527CE665818}" presName="spacing" presStyleCnt="0"/>
      <dgm:spPr/>
    </dgm:pt>
    <dgm:pt modelId="{DFB5615E-8781-426D-8976-DF7823054046}" type="pres">
      <dgm:prSet presAssocID="{245B686A-5558-408F-8D91-146D39CDCEB4}" presName="composite" presStyleCnt="0"/>
      <dgm:spPr/>
    </dgm:pt>
    <dgm:pt modelId="{7CD80D09-A06A-4FDF-AD25-B26F72A344C9}" type="pres">
      <dgm:prSet presAssocID="{245B686A-5558-408F-8D91-146D39CDCEB4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51F2436-FD14-447F-8D4C-05E151AA4B95}" type="pres">
      <dgm:prSet presAssocID="{245B686A-5558-408F-8D91-146D39CDCEB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9DD-74A8-4367-862A-A5DF0A6E935E}" type="pres">
      <dgm:prSet presAssocID="{4A248182-9BA1-412E-ADB9-5ABE4B85C5A9}" presName="spacing" presStyleCnt="0"/>
      <dgm:spPr/>
    </dgm:pt>
    <dgm:pt modelId="{1BD90DD1-164F-469F-BCA9-995287116787}" type="pres">
      <dgm:prSet presAssocID="{90187079-BFD7-4FB3-9501-E2EC392AEAAB}" presName="composite" presStyleCnt="0"/>
      <dgm:spPr/>
    </dgm:pt>
    <dgm:pt modelId="{9F405659-AFEF-4CCA-A72E-285826BAEE02}" type="pres">
      <dgm:prSet presAssocID="{90187079-BFD7-4FB3-9501-E2EC392AEAAB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84E6344-982A-4763-85C6-9A5C273C01DE}" type="pres">
      <dgm:prSet presAssocID="{90187079-BFD7-4FB3-9501-E2EC392AEAA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1607A-CEB8-48C7-AB24-643B54A7B298}" type="pres">
      <dgm:prSet presAssocID="{D655D7C0-3DD2-4242-AC67-E85857EAB552}" presName="spacing" presStyleCnt="0"/>
      <dgm:spPr/>
    </dgm:pt>
    <dgm:pt modelId="{3E2656B0-A3CD-48B8-841C-FB5419F4B4DB}" type="pres">
      <dgm:prSet presAssocID="{33969C1B-1700-4F13-84AB-94544C06C79F}" presName="composite" presStyleCnt="0"/>
      <dgm:spPr/>
    </dgm:pt>
    <dgm:pt modelId="{ED0DB0D0-CECE-45D3-873F-49A44AEE0295}" type="pres">
      <dgm:prSet presAssocID="{33969C1B-1700-4F13-84AB-94544C06C79F}" presName="imgShp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B1581C4A-8B78-48B0-931B-1583D891F113}" type="pres">
      <dgm:prSet presAssocID="{33969C1B-1700-4F13-84AB-94544C06C79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68E6A-4BFD-4EA3-A0A3-7156F7035EF3}" srcId="{2F0085AD-3FEE-4684-A028-27CEA9BD96CF}" destId="{90187079-BFD7-4FB3-9501-E2EC392AEAAB}" srcOrd="2" destOrd="0" parTransId="{48EE8BE0-C877-4CBD-8555-58A957001608}" sibTransId="{D655D7C0-3DD2-4242-AC67-E85857EAB552}"/>
    <dgm:cxn modelId="{E00042EB-0DAB-4018-A3AA-F5CFCDFB0AC4}" type="presOf" srcId="{90187079-BFD7-4FB3-9501-E2EC392AEAAB}" destId="{B84E6344-982A-4763-85C6-9A5C273C01DE}" srcOrd="0" destOrd="0" presId="urn:microsoft.com/office/officeart/2005/8/layout/vList3#1"/>
    <dgm:cxn modelId="{6032973A-C31C-49FC-9AB4-845B8E109DB9}" type="presOf" srcId="{33969C1B-1700-4F13-84AB-94544C06C79F}" destId="{B1581C4A-8B78-48B0-931B-1583D891F113}" srcOrd="0" destOrd="0" presId="urn:microsoft.com/office/officeart/2005/8/layout/vList3#1"/>
    <dgm:cxn modelId="{F7D497D4-AEE1-42A5-87A4-A05AC98BE449}" srcId="{2F0085AD-3FEE-4684-A028-27CEA9BD96CF}" destId="{33969C1B-1700-4F13-84AB-94544C06C79F}" srcOrd="3" destOrd="0" parTransId="{6BEC5037-4C8A-41A5-A1D9-E2C7F6CDCCC3}" sibTransId="{DDD5E310-E67C-4B6F-91BF-431A89EB911F}"/>
    <dgm:cxn modelId="{0A124107-A489-4182-BC3F-474562D94340}" type="presOf" srcId="{245B686A-5558-408F-8D91-146D39CDCEB4}" destId="{751F2436-FD14-447F-8D4C-05E151AA4B95}" srcOrd="0" destOrd="0" presId="urn:microsoft.com/office/officeart/2005/8/layout/vList3#1"/>
    <dgm:cxn modelId="{907F4B4F-A174-44CA-915B-8B4C7D04AD53}" type="presOf" srcId="{F48AE5C0-6D63-4FD5-AC33-F11103DBE527}" destId="{44756D16-56F7-4B18-BBA2-2807C6C673B1}" srcOrd="0" destOrd="0" presId="urn:microsoft.com/office/officeart/2005/8/layout/vList3#1"/>
    <dgm:cxn modelId="{9539AAB1-86B9-46B2-AED6-5E64A568D2E8}" type="presOf" srcId="{2F0085AD-3FEE-4684-A028-27CEA9BD96CF}" destId="{07897F0E-9C85-426E-BA22-8424BB72AC9C}" srcOrd="0" destOrd="0" presId="urn:microsoft.com/office/officeart/2005/8/layout/vList3#1"/>
    <dgm:cxn modelId="{BA2F94F8-E0C2-45F9-8846-F2C8DA1AF974}" srcId="{2F0085AD-3FEE-4684-A028-27CEA9BD96CF}" destId="{245B686A-5558-408F-8D91-146D39CDCEB4}" srcOrd="1" destOrd="0" parTransId="{13BAB049-2817-4BC5-ACA8-FDA5D2F792C6}" sibTransId="{4A248182-9BA1-412E-ADB9-5ABE4B85C5A9}"/>
    <dgm:cxn modelId="{D75723DD-46C8-48C1-9CD3-5919B4E3917C}" srcId="{2F0085AD-3FEE-4684-A028-27CEA9BD96CF}" destId="{F48AE5C0-6D63-4FD5-AC33-F11103DBE527}" srcOrd="0" destOrd="0" parTransId="{7513C6BE-1312-413E-A1AB-E7AAA6F60FC4}" sibTransId="{B25CD712-E623-4632-A551-5527CE665818}"/>
    <dgm:cxn modelId="{5BA91582-93FE-418B-8DC0-33D984BF70CC}" type="presParOf" srcId="{07897F0E-9C85-426E-BA22-8424BB72AC9C}" destId="{1D557732-D193-4BD7-AADE-4097E87FD758}" srcOrd="0" destOrd="0" presId="urn:microsoft.com/office/officeart/2005/8/layout/vList3#1"/>
    <dgm:cxn modelId="{869C0413-D0AB-4C64-BDCA-C1A16AB59321}" type="presParOf" srcId="{1D557732-D193-4BD7-AADE-4097E87FD758}" destId="{2B92E9A7-2C88-4A5C-B7DC-17E43AF25A3D}" srcOrd="0" destOrd="0" presId="urn:microsoft.com/office/officeart/2005/8/layout/vList3#1"/>
    <dgm:cxn modelId="{8729527A-43EB-4C40-AA26-5551514E7889}" type="presParOf" srcId="{1D557732-D193-4BD7-AADE-4097E87FD758}" destId="{44756D16-56F7-4B18-BBA2-2807C6C673B1}" srcOrd="1" destOrd="0" presId="urn:microsoft.com/office/officeart/2005/8/layout/vList3#1"/>
    <dgm:cxn modelId="{56FAA177-899E-479D-91FA-9291675981A0}" type="presParOf" srcId="{07897F0E-9C85-426E-BA22-8424BB72AC9C}" destId="{461C0CCA-E370-45E5-9853-73222FBBEC57}" srcOrd="1" destOrd="0" presId="urn:microsoft.com/office/officeart/2005/8/layout/vList3#1"/>
    <dgm:cxn modelId="{466AB06A-CFBD-4586-A582-519CB54D2F95}" type="presParOf" srcId="{07897F0E-9C85-426E-BA22-8424BB72AC9C}" destId="{DFB5615E-8781-426D-8976-DF7823054046}" srcOrd="2" destOrd="0" presId="urn:microsoft.com/office/officeart/2005/8/layout/vList3#1"/>
    <dgm:cxn modelId="{C7B8080E-B403-4B34-BA72-E5AC2B235808}" type="presParOf" srcId="{DFB5615E-8781-426D-8976-DF7823054046}" destId="{7CD80D09-A06A-4FDF-AD25-B26F72A344C9}" srcOrd="0" destOrd="0" presId="urn:microsoft.com/office/officeart/2005/8/layout/vList3#1"/>
    <dgm:cxn modelId="{60C68EB9-1823-486F-AF07-D5E7C907270A}" type="presParOf" srcId="{DFB5615E-8781-426D-8976-DF7823054046}" destId="{751F2436-FD14-447F-8D4C-05E151AA4B95}" srcOrd="1" destOrd="0" presId="urn:microsoft.com/office/officeart/2005/8/layout/vList3#1"/>
    <dgm:cxn modelId="{0C603F6C-5918-4C4C-9D94-CE4C853E9A1F}" type="presParOf" srcId="{07897F0E-9C85-426E-BA22-8424BB72AC9C}" destId="{220199DD-74A8-4367-862A-A5DF0A6E935E}" srcOrd="3" destOrd="0" presId="urn:microsoft.com/office/officeart/2005/8/layout/vList3#1"/>
    <dgm:cxn modelId="{2BC37518-8480-403D-9615-9CB0D5844CDC}" type="presParOf" srcId="{07897F0E-9C85-426E-BA22-8424BB72AC9C}" destId="{1BD90DD1-164F-469F-BCA9-995287116787}" srcOrd="4" destOrd="0" presId="urn:microsoft.com/office/officeart/2005/8/layout/vList3#1"/>
    <dgm:cxn modelId="{4B04C503-7CA4-4852-B938-CE5301E4C21B}" type="presParOf" srcId="{1BD90DD1-164F-469F-BCA9-995287116787}" destId="{9F405659-AFEF-4CCA-A72E-285826BAEE02}" srcOrd="0" destOrd="0" presId="urn:microsoft.com/office/officeart/2005/8/layout/vList3#1"/>
    <dgm:cxn modelId="{CEFF7B13-A40D-4250-8B55-DF2A89F4F6E6}" type="presParOf" srcId="{1BD90DD1-164F-469F-BCA9-995287116787}" destId="{B84E6344-982A-4763-85C6-9A5C273C01DE}" srcOrd="1" destOrd="0" presId="urn:microsoft.com/office/officeart/2005/8/layout/vList3#1"/>
    <dgm:cxn modelId="{793D38A1-6AFA-4BB0-AF6D-2BF64A2AC94C}" type="presParOf" srcId="{07897F0E-9C85-426E-BA22-8424BB72AC9C}" destId="{A0E1607A-CEB8-48C7-AB24-643B54A7B298}" srcOrd="5" destOrd="0" presId="urn:microsoft.com/office/officeart/2005/8/layout/vList3#1"/>
    <dgm:cxn modelId="{525A1033-1AC7-4E3B-B448-6ACB193527B0}" type="presParOf" srcId="{07897F0E-9C85-426E-BA22-8424BB72AC9C}" destId="{3E2656B0-A3CD-48B8-841C-FB5419F4B4DB}" srcOrd="6" destOrd="0" presId="urn:microsoft.com/office/officeart/2005/8/layout/vList3#1"/>
    <dgm:cxn modelId="{D94F3BD1-7D9B-4B25-A324-FE7E4C2E133D}" type="presParOf" srcId="{3E2656B0-A3CD-48B8-841C-FB5419F4B4DB}" destId="{ED0DB0D0-CECE-45D3-873F-49A44AEE0295}" srcOrd="0" destOrd="0" presId="urn:microsoft.com/office/officeart/2005/8/layout/vList3#1"/>
    <dgm:cxn modelId="{D140D6B8-5A8B-4F68-B639-11C486F63103}" type="presParOf" srcId="{3E2656B0-A3CD-48B8-841C-FB5419F4B4DB}" destId="{B1581C4A-8B78-48B0-931B-1583D891F11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C6917-4809-44FE-B7B1-CF99A72CBF90}" type="doc">
      <dgm:prSet loTypeId="urn:microsoft.com/office/officeart/2005/8/layout/chevron2" loCatId="process" qsTypeId="urn:microsoft.com/office/officeart/2005/8/quickstyle/simple2" qsCatId="simple" csTypeId="urn:microsoft.com/office/officeart/2005/8/colors/colorful3" csCatId="colorful" phldr="1"/>
      <dgm:spPr/>
    </dgm:pt>
    <dgm:pt modelId="{8DCAC55A-CC22-419C-BA29-C13767A348D4}">
      <dgm:prSet phldrT="[Text]"/>
      <dgm:spPr/>
      <dgm:t>
        <a:bodyPr/>
        <a:lstStyle/>
        <a:p>
          <a:endParaRPr lang="en-US" dirty="0"/>
        </a:p>
      </dgm:t>
    </dgm:pt>
    <dgm:pt modelId="{74B9BE7F-86FF-4650-B5C2-9C058DEF2B99}" type="parTrans" cxnId="{618FAFCB-EE60-445A-B01E-5C4DCEC1D505}">
      <dgm:prSet/>
      <dgm:spPr/>
      <dgm:t>
        <a:bodyPr/>
        <a:lstStyle/>
        <a:p>
          <a:endParaRPr lang="en-US"/>
        </a:p>
      </dgm:t>
    </dgm:pt>
    <dgm:pt modelId="{98F1EDB5-60BD-4A8A-8542-0921E3E812CD}" type="sibTrans" cxnId="{618FAFCB-EE60-445A-B01E-5C4DCEC1D505}">
      <dgm:prSet/>
      <dgm:spPr/>
      <dgm:t>
        <a:bodyPr/>
        <a:lstStyle/>
        <a:p>
          <a:endParaRPr lang="en-US"/>
        </a:p>
      </dgm:t>
    </dgm:pt>
    <dgm:pt modelId="{F17FA1AD-229F-4380-9B79-A35AB1E8C40E}">
      <dgm:prSet/>
      <dgm:spPr/>
      <dgm:t>
        <a:bodyPr/>
        <a:lstStyle/>
        <a:p>
          <a:endParaRPr lang="en-US" dirty="0"/>
        </a:p>
      </dgm:t>
    </dgm:pt>
    <dgm:pt modelId="{0E257172-0852-4038-A428-ACB0C1AF8B00}" type="parTrans" cxnId="{ADD38117-D109-4846-A256-A2AB350609AF}">
      <dgm:prSet/>
      <dgm:spPr/>
      <dgm:t>
        <a:bodyPr/>
        <a:lstStyle/>
        <a:p>
          <a:endParaRPr lang="en-US"/>
        </a:p>
      </dgm:t>
    </dgm:pt>
    <dgm:pt modelId="{49683FF3-3D25-47E9-A897-84F0D8065943}" type="sibTrans" cxnId="{ADD38117-D109-4846-A256-A2AB350609AF}">
      <dgm:prSet/>
      <dgm:spPr/>
      <dgm:t>
        <a:bodyPr/>
        <a:lstStyle/>
        <a:p>
          <a:endParaRPr lang="en-US"/>
        </a:p>
      </dgm:t>
    </dgm:pt>
    <dgm:pt modelId="{486E305E-DBE7-4F28-8C20-D83463455095}">
      <dgm:prSet/>
      <dgm:spPr/>
      <dgm:t>
        <a:bodyPr/>
        <a:lstStyle/>
        <a:p>
          <a:endParaRPr lang="en-US" dirty="0"/>
        </a:p>
      </dgm:t>
    </dgm:pt>
    <dgm:pt modelId="{9FB2BC63-BE79-4732-A9B1-10E78240829C}" type="parTrans" cxnId="{159BD872-76CA-4EF2-B05F-2865357CF173}">
      <dgm:prSet/>
      <dgm:spPr/>
      <dgm:t>
        <a:bodyPr/>
        <a:lstStyle/>
        <a:p>
          <a:endParaRPr lang="en-US"/>
        </a:p>
      </dgm:t>
    </dgm:pt>
    <dgm:pt modelId="{6E8F97E9-E786-4347-93F5-2E66FCD8F8A5}" type="sibTrans" cxnId="{159BD872-76CA-4EF2-B05F-2865357CF173}">
      <dgm:prSet/>
      <dgm:spPr/>
      <dgm:t>
        <a:bodyPr/>
        <a:lstStyle/>
        <a:p>
          <a:endParaRPr lang="en-US"/>
        </a:p>
      </dgm:t>
    </dgm:pt>
    <dgm:pt modelId="{A78B75C8-C124-49C1-BA22-30EB47A733E5}">
      <dgm:prSet/>
      <dgm:spPr/>
      <dgm:t>
        <a:bodyPr/>
        <a:lstStyle/>
        <a:p>
          <a:endParaRPr lang="en-US" dirty="0"/>
        </a:p>
      </dgm:t>
    </dgm:pt>
    <dgm:pt modelId="{E6BF3E1D-1B9E-4AE3-A1ED-C8B2A568B0AC}" type="parTrans" cxnId="{79EF8B9F-D45C-461D-BF7D-AE62E6B65621}">
      <dgm:prSet/>
      <dgm:spPr/>
      <dgm:t>
        <a:bodyPr/>
        <a:lstStyle/>
        <a:p>
          <a:endParaRPr lang="en-US"/>
        </a:p>
      </dgm:t>
    </dgm:pt>
    <dgm:pt modelId="{D7535B27-1A4B-451A-9F5F-1D3C7744920E}" type="sibTrans" cxnId="{79EF8B9F-D45C-461D-BF7D-AE62E6B65621}">
      <dgm:prSet/>
      <dgm:spPr/>
      <dgm:t>
        <a:bodyPr/>
        <a:lstStyle/>
        <a:p>
          <a:endParaRPr lang="en-US"/>
        </a:p>
      </dgm:t>
    </dgm:pt>
    <dgm:pt modelId="{8DE45EF3-87AB-4C6C-B02B-959272CA6C80}">
      <dgm:prSet/>
      <dgm:spPr/>
      <dgm:t>
        <a:bodyPr/>
        <a:lstStyle/>
        <a:p>
          <a:r>
            <a:rPr lang="en-US" dirty="0" smtClean="0"/>
            <a:t>Success Factor</a:t>
          </a:r>
          <a:endParaRPr lang="en-US" dirty="0"/>
        </a:p>
      </dgm:t>
    </dgm:pt>
    <dgm:pt modelId="{7E8EAE5B-C48D-43C6-B2EC-ACADD216D98B}" type="parTrans" cxnId="{929BD632-11E2-4457-AE87-D8ED2A47F5DC}">
      <dgm:prSet/>
      <dgm:spPr/>
      <dgm:t>
        <a:bodyPr/>
        <a:lstStyle/>
        <a:p>
          <a:endParaRPr lang="en-US"/>
        </a:p>
      </dgm:t>
    </dgm:pt>
    <dgm:pt modelId="{A0542C3F-C5D5-4477-9AD1-E784330788B0}" type="sibTrans" cxnId="{929BD632-11E2-4457-AE87-D8ED2A47F5DC}">
      <dgm:prSet/>
      <dgm:spPr/>
      <dgm:t>
        <a:bodyPr/>
        <a:lstStyle/>
        <a:p>
          <a:endParaRPr lang="en-US"/>
        </a:p>
      </dgm:t>
    </dgm:pt>
    <dgm:pt modelId="{A879197B-62E5-464B-B19B-10F6E9D4E5C3}">
      <dgm:prSet/>
      <dgm:spPr/>
      <dgm:t>
        <a:bodyPr/>
        <a:lstStyle/>
        <a:p>
          <a:r>
            <a:rPr lang="en-US" dirty="0" smtClean="0"/>
            <a:t>Business Intelligence</a:t>
          </a:r>
          <a:endParaRPr lang="en-US" dirty="0"/>
        </a:p>
      </dgm:t>
    </dgm:pt>
    <dgm:pt modelId="{5C4B58FA-6201-4917-8E15-5996891F0AC4}" type="parTrans" cxnId="{10D9F9C7-DA66-4566-91EC-4544069E101E}">
      <dgm:prSet/>
      <dgm:spPr/>
      <dgm:t>
        <a:bodyPr/>
        <a:lstStyle/>
        <a:p>
          <a:endParaRPr lang="en-US"/>
        </a:p>
      </dgm:t>
    </dgm:pt>
    <dgm:pt modelId="{C0A5CA63-9321-448A-AB81-8A7C47E75867}" type="sibTrans" cxnId="{10D9F9C7-DA66-4566-91EC-4544069E101E}">
      <dgm:prSet/>
      <dgm:spPr/>
      <dgm:t>
        <a:bodyPr/>
        <a:lstStyle/>
        <a:p>
          <a:endParaRPr lang="en-US"/>
        </a:p>
      </dgm:t>
    </dgm:pt>
    <dgm:pt modelId="{F44DB4AB-C241-4816-8C33-BB723C782D14}">
      <dgm:prSet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3DB0DF0B-179E-4F46-B580-2CF2C68BFE58}" type="parTrans" cxnId="{881C2D1C-C1B6-4E0C-88E7-D14D7AFE97EB}">
      <dgm:prSet/>
      <dgm:spPr/>
      <dgm:t>
        <a:bodyPr/>
        <a:lstStyle/>
        <a:p>
          <a:endParaRPr lang="en-US"/>
        </a:p>
      </dgm:t>
    </dgm:pt>
    <dgm:pt modelId="{85ABA440-B2BE-4F6F-A0B6-BD42AF79A94F}" type="sibTrans" cxnId="{881C2D1C-C1B6-4E0C-88E7-D14D7AFE97EB}">
      <dgm:prSet/>
      <dgm:spPr/>
      <dgm:t>
        <a:bodyPr/>
        <a:lstStyle/>
        <a:p>
          <a:endParaRPr lang="en-US"/>
        </a:p>
      </dgm:t>
    </dgm:pt>
    <dgm:pt modelId="{E87B3F61-65F1-4B68-AE85-40E275EA396D}">
      <dgm:prSet/>
      <dgm:spPr/>
      <dgm:t>
        <a:bodyPr/>
        <a:lstStyle/>
        <a:p>
          <a:r>
            <a:rPr lang="en-US" dirty="0" smtClean="0"/>
            <a:t>Live Demo</a:t>
          </a:r>
          <a:endParaRPr lang="en-US" dirty="0"/>
        </a:p>
      </dgm:t>
    </dgm:pt>
    <dgm:pt modelId="{EB4F37E2-DBD9-4EC6-B54F-C84464188460}" type="parTrans" cxnId="{B282BBC7-AE80-47C9-B012-D5EFF3F811A4}">
      <dgm:prSet/>
      <dgm:spPr/>
      <dgm:t>
        <a:bodyPr/>
        <a:lstStyle/>
        <a:p>
          <a:endParaRPr lang="en-US"/>
        </a:p>
      </dgm:t>
    </dgm:pt>
    <dgm:pt modelId="{DCDBCA6C-E252-423B-B083-16FD1ACB6DA8}" type="sibTrans" cxnId="{B282BBC7-AE80-47C9-B012-D5EFF3F811A4}">
      <dgm:prSet/>
      <dgm:spPr/>
      <dgm:t>
        <a:bodyPr/>
        <a:lstStyle/>
        <a:p>
          <a:endParaRPr lang="en-US"/>
        </a:p>
      </dgm:t>
    </dgm:pt>
    <dgm:pt modelId="{873E7C6D-4746-4FC1-B5B7-1CB7A08B868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2224DBA7-5DAB-453B-86BB-B4AE0721FBC2}" type="parTrans" cxnId="{4F1456BE-3C6A-44C7-89BB-E0F31A8C8431}">
      <dgm:prSet/>
      <dgm:spPr/>
      <dgm:t>
        <a:bodyPr/>
        <a:lstStyle/>
        <a:p>
          <a:endParaRPr lang="en-US"/>
        </a:p>
      </dgm:t>
    </dgm:pt>
    <dgm:pt modelId="{CF377DAB-4585-462B-B11B-6BB289BDD861}" type="sibTrans" cxnId="{4F1456BE-3C6A-44C7-89BB-E0F31A8C8431}">
      <dgm:prSet/>
      <dgm:spPr/>
      <dgm:t>
        <a:bodyPr/>
        <a:lstStyle/>
        <a:p>
          <a:endParaRPr lang="en-US"/>
        </a:p>
      </dgm:t>
    </dgm:pt>
    <dgm:pt modelId="{7B981D9C-CFCA-427A-976E-9C40F5715009}">
      <dgm:prSet phldrT="[Text]"/>
      <dgm:spPr/>
      <dgm:t>
        <a:bodyPr/>
        <a:lstStyle/>
        <a:p>
          <a:endParaRPr lang="en-US" dirty="0"/>
        </a:p>
      </dgm:t>
    </dgm:pt>
    <dgm:pt modelId="{3E103BE7-9AB0-42BF-ABD2-84574AD4AB83}" type="parTrans" cxnId="{C077C4E5-0F33-4331-8DC4-51B6343E16FF}">
      <dgm:prSet/>
      <dgm:spPr/>
      <dgm:t>
        <a:bodyPr/>
        <a:lstStyle/>
        <a:p>
          <a:endParaRPr lang="en-US"/>
        </a:p>
      </dgm:t>
    </dgm:pt>
    <dgm:pt modelId="{1603B902-5663-4E2D-B09E-F0DEFBA4C6A5}" type="sibTrans" cxnId="{C077C4E5-0F33-4331-8DC4-51B6343E16FF}">
      <dgm:prSet/>
      <dgm:spPr/>
      <dgm:t>
        <a:bodyPr/>
        <a:lstStyle/>
        <a:p>
          <a:endParaRPr lang="en-US"/>
        </a:p>
      </dgm:t>
    </dgm:pt>
    <dgm:pt modelId="{3698D308-D468-4615-8A3F-BD21C0849758}" type="pres">
      <dgm:prSet presAssocID="{2CFC6917-4809-44FE-B7B1-CF99A72CBF90}" presName="linearFlow" presStyleCnt="0">
        <dgm:presLayoutVars>
          <dgm:dir/>
          <dgm:animLvl val="lvl"/>
          <dgm:resizeHandles val="exact"/>
        </dgm:presLayoutVars>
      </dgm:prSet>
      <dgm:spPr/>
    </dgm:pt>
    <dgm:pt modelId="{CFA90355-9773-4613-91DF-55C491A15105}" type="pres">
      <dgm:prSet presAssocID="{7B981D9C-CFCA-427A-976E-9C40F5715009}" presName="composite" presStyleCnt="0"/>
      <dgm:spPr/>
    </dgm:pt>
    <dgm:pt modelId="{E2F446D9-D3A3-496C-81A4-481E6CEEEB6E}" type="pres">
      <dgm:prSet presAssocID="{7B981D9C-CFCA-427A-976E-9C40F571500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637B-9292-492B-9B1C-663C76FD70CE}" type="pres">
      <dgm:prSet presAssocID="{7B981D9C-CFCA-427A-976E-9C40F571500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69B44-36F5-44F6-A967-D602DDE61EA5}" type="pres">
      <dgm:prSet presAssocID="{1603B902-5663-4E2D-B09E-F0DEFBA4C6A5}" presName="sp" presStyleCnt="0"/>
      <dgm:spPr/>
    </dgm:pt>
    <dgm:pt modelId="{0C9370C4-379A-4C78-AF56-94825781D793}" type="pres">
      <dgm:prSet presAssocID="{8DCAC55A-CC22-419C-BA29-C13767A348D4}" presName="composite" presStyleCnt="0"/>
      <dgm:spPr/>
    </dgm:pt>
    <dgm:pt modelId="{6C6089E2-CC9F-4B15-9340-471794AA6497}" type="pres">
      <dgm:prSet presAssocID="{8DCAC55A-CC22-419C-BA29-C13767A348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41597-564A-4445-A978-EB3D1D15058B}" type="pres">
      <dgm:prSet presAssocID="{8DCAC55A-CC22-419C-BA29-C13767A348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385C-5660-4EA0-B326-2ECD3C8A054D}" type="pres">
      <dgm:prSet presAssocID="{98F1EDB5-60BD-4A8A-8542-0921E3E812CD}" presName="sp" presStyleCnt="0"/>
      <dgm:spPr/>
    </dgm:pt>
    <dgm:pt modelId="{2F595448-E773-4444-B5FF-35E1ABEAF34A}" type="pres">
      <dgm:prSet presAssocID="{F17FA1AD-229F-4380-9B79-A35AB1E8C40E}" presName="composite" presStyleCnt="0"/>
      <dgm:spPr/>
    </dgm:pt>
    <dgm:pt modelId="{3C71F09C-B93F-493F-9DE8-3952AF2B5587}" type="pres">
      <dgm:prSet presAssocID="{F17FA1AD-229F-4380-9B79-A35AB1E8C40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0C602-D1BB-43F9-B59F-D8451AA8508E}" type="pres">
      <dgm:prSet presAssocID="{F17FA1AD-229F-4380-9B79-A35AB1E8C40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640EE-CA31-4E44-BADA-2F002EE94316}" type="pres">
      <dgm:prSet presAssocID="{49683FF3-3D25-47E9-A897-84F0D8065943}" presName="sp" presStyleCnt="0"/>
      <dgm:spPr/>
    </dgm:pt>
    <dgm:pt modelId="{68D60B5C-2FC8-4BF0-9823-13D22D8DCB82}" type="pres">
      <dgm:prSet presAssocID="{486E305E-DBE7-4F28-8C20-D83463455095}" presName="composite" presStyleCnt="0"/>
      <dgm:spPr/>
    </dgm:pt>
    <dgm:pt modelId="{714421B8-8EE0-4AD3-85BC-E7D4541BE8E5}" type="pres">
      <dgm:prSet presAssocID="{486E305E-DBE7-4F28-8C20-D8346345509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3BB4C-A1F9-44E1-BBC3-00EC685C069E}" type="pres">
      <dgm:prSet presAssocID="{486E305E-DBE7-4F28-8C20-D8346345509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C4171-97DC-48FF-88C6-E92397AA24CF}" type="pres">
      <dgm:prSet presAssocID="{6E8F97E9-E786-4347-93F5-2E66FCD8F8A5}" presName="sp" presStyleCnt="0"/>
      <dgm:spPr/>
    </dgm:pt>
    <dgm:pt modelId="{F8CC8E3B-50FC-4669-BE0F-544FA81CE531}" type="pres">
      <dgm:prSet presAssocID="{A78B75C8-C124-49C1-BA22-30EB47A733E5}" presName="composite" presStyleCnt="0"/>
      <dgm:spPr/>
    </dgm:pt>
    <dgm:pt modelId="{DDF96CC0-BE50-448F-9A70-DAD6D42996E5}" type="pres">
      <dgm:prSet presAssocID="{A78B75C8-C124-49C1-BA22-30EB47A733E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20416-5A16-43B6-8FA3-16FEBCD9EA2A}" type="pres">
      <dgm:prSet presAssocID="{A78B75C8-C124-49C1-BA22-30EB47A733E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7C4E5-0F33-4331-8DC4-51B6343E16FF}" srcId="{2CFC6917-4809-44FE-B7B1-CF99A72CBF90}" destId="{7B981D9C-CFCA-427A-976E-9C40F5715009}" srcOrd="0" destOrd="0" parTransId="{3E103BE7-9AB0-42BF-ABD2-84574AD4AB83}" sibTransId="{1603B902-5663-4E2D-B09E-F0DEFBA4C6A5}"/>
    <dgm:cxn modelId="{2B3857F7-EFFF-4F02-A8B5-AAB6002C97C1}" type="presOf" srcId="{E87B3F61-65F1-4B68-AE85-40E275EA396D}" destId="{FE220416-5A16-43B6-8FA3-16FEBCD9EA2A}" srcOrd="0" destOrd="0" presId="urn:microsoft.com/office/officeart/2005/8/layout/chevron2"/>
    <dgm:cxn modelId="{881C2D1C-C1B6-4E0C-88E7-D14D7AFE97EB}" srcId="{486E305E-DBE7-4F28-8C20-D83463455095}" destId="{F44DB4AB-C241-4816-8C33-BB723C782D14}" srcOrd="0" destOrd="0" parTransId="{3DB0DF0B-179E-4F46-B580-2CF2C68BFE58}" sibTransId="{85ABA440-B2BE-4F6F-A0B6-BD42AF79A94F}"/>
    <dgm:cxn modelId="{10D9F9C7-DA66-4566-91EC-4544069E101E}" srcId="{F17FA1AD-229F-4380-9B79-A35AB1E8C40E}" destId="{A879197B-62E5-464B-B19B-10F6E9D4E5C3}" srcOrd="0" destOrd="0" parTransId="{5C4B58FA-6201-4917-8E15-5996891F0AC4}" sibTransId="{C0A5CA63-9321-448A-AB81-8A7C47E75867}"/>
    <dgm:cxn modelId="{4ED49652-7A05-4789-ABD4-68F7FEC0C42E}" type="presOf" srcId="{873E7C6D-4746-4FC1-B5B7-1CB7A08B8684}" destId="{B906637B-9292-492B-9B1C-663C76FD70CE}" srcOrd="0" destOrd="0" presId="urn:microsoft.com/office/officeart/2005/8/layout/chevron2"/>
    <dgm:cxn modelId="{8964E8A9-0CFB-4575-881D-467DAAD65FEA}" type="presOf" srcId="{F17FA1AD-229F-4380-9B79-A35AB1E8C40E}" destId="{3C71F09C-B93F-493F-9DE8-3952AF2B5587}" srcOrd="0" destOrd="0" presId="urn:microsoft.com/office/officeart/2005/8/layout/chevron2"/>
    <dgm:cxn modelId="{929BD632-11E2-4457-AE87-D8ED2A47F5DC}" srcId="{8DCAC55A-CC22-419C-BA29-C13767A348D4}" destId="{8DE45EF3-87AB-4C6C-B02B-959272CA6C80}" srcOrd="0" destOrd="0" parTransId="{7E8EAE5B-C48D-43C6-B2EC-ACADD216D98B}" sibTransId="{A0542C3F-C5D5-4477-9AD1-E784330788B0}"/>
    <dgm:cxn modelId="{12F9FACA-4F04-4029-A51F-49E0E4F7F9E3}" type="presOf" srcId="{F44DB4AB-C241-4816-8C33-BB723C782D14}" destId="{AE93BB4C-A1F9-44E1-BBC3-00EC685C069E}" srcOrd="0" destOrd="0" presId="urn:microsoft.com/office/officeart/2005/8/layout/chevron2"/>
    <dgm:cxn modelId="{B282BBC7-AE80-47C9-B012-D5EFF3F811A4}" srcId="{A78B75C8-C124-49C1-BA22-30EB47A733E5}" destId="{E87B3F61-65F1-4B68-AE85-40E275EA396D}" srcOrd="0" destOrd="0" parTransId="{EB4F37E2-DBD9-4EC6-B54F-C84464188460}" sibTransId="{DCDBCA6C-E252-423B-B083-16FD1ACB6DA8}"/>
    <dgm:cxn modelId="{79EF8B9F-D45C-461D-BF7D-AE62E6B65621}" srcId="{2CFC6917-4809-44FE-B7B1-CF99A72CBF90}" destId="{A78B75C8-C124-49C1-BA22-30EB47A733E5}" srcOrd="4" destOrd="0" parTransId="{E6BF3E1D-1B9E-4AE3-A1ED-C8B2A568B0AC}" sibTransId="{D7535B27-1A4B-451A-9F5F-1D3C7744920E}"/>
    <dgm:cxn modelId="{309F167D-16A9-4AE3-A450-C0897E97FD66}" type="presOf" srcId="{8DCAC55A-CC22-419C-BA29-C13767A348D4}" destId="{6C6089E2-CC9F-4B15-9340-471794AA6497}" srcOrd="0" destOrd="0" presId="urn:microsoft.com/office/officeart/2005/8/layout/chevron2"/>
    <dgm:cxn modelId="{ADD38117-D109-4846-A256-A2AB350609AF}" srcId="{2CFC6917-4809-44FE-B7B1-CF99A72CBF90}" destId="{F17FA1AD-229F-4380-9B79-A35AB1E8C40E}" srcOrd="2" destOrd="0" parTransId="{0E257172-0852-4038-A428-ACB0C1AF8B00}" sibTransId="{49683FF3-3D25-47E9-A897-84F0D8065943}"/>
    <dgm:cxn modelId="{618FAFCB-EE60-445A-B01E-5C4DCEC1D505}" srcId="{2CFC6917-4809-44FE-B7B1-CF99A72CBF90}" destId="{8DCAC55A-CC22-419C-BA29-C13767A348D4}" srcOrd="1" destOrd="0" parTransId="{74B9BE7F-86FF-4650-B5C2-9C058DEF2B99}" sibTransId="{98F1EDB5-60BD-4A8A-8542-0921E3E812CD}"/>
    <dgm:cxn modelId="{159BD872-76CA-4EF2-B05F-2865357CF173}" srcId="{2CFC6917-4809-44FE-B7B1-CF99A72CBF90}" destId="{486E305E-DBE7-4F28-8C20-D83463455095}" srcOrd="3" destOrd="0" parTransId="{9FB2BC63-BE79-4732-A9B1-10E78240829C}" sibTransId="{6E8F97E9-E786-4347-93F5-2E66FCD8F8A5}"/>
    <dgm:cxn modelId="{2C4A68B1-C377-4E17-B242-4EE5895DEA7D}" type="presOf" srcId="{A879197B-62E5-464B-B19B-10F6E9D4E5C3}" destId="{6300C602-D1BB-43F9-B59F-D8451AA8508E}" srcOrd="0" destOrd="0" presId="urn:microsoft.com/office/officeart/2005/8/layout/chevron2"/>
    <dgm:cxn modelId="{76314C23-3588-49ED-9155-0240EA0B1513}" type="presOf" srcId="{486E305E-DBE7-4F28-8C20-D83463455095}" destId="{714421B8-8EE0-4AD3-85BC-E7D4541BE8E5}" srcOrd="0" destOrd="0" presId="urn:microsoft.com/office/officeart/2005/8/layout/chevron2"/>
    <dgm:cxn modelId="{EA2A3F5D-4339-4655-A113-2A0C5A2279EE}" type="presOf" srcId="{2CFC6917-4809-44FE-B7B1-CF99A72CBF90}" destId="{3698D308-D468-4615-8A3F-BD21C0849758}" srcOrd="0" destOrd="0" presId="urn:microsoft.com/office/officeart/2005/8/layout/chevron2"/>
    <dgm:cxn modelId="{9F54032A-8790-4852-94D5-63856EADB9A4}" type="presOf" srcId="{7B981D9C-CFCA-427A-976E-9C40F5715009}" destId="{E2F446D9-D3A3-496C-81A4-481E6CEEEB6E}" srcOrd="0" destOrd="0" presId="urn:microsoft.com/office/officeart/2005/8/layout/chevron2"/>
    <dgm:cxn modelId="{F1DADB26-9AF9-43B6-A9C6-C031EEE6F9FA}" type="presOf" srcId="{A78B75C8-C124-49C1-BA22-30EB47A733E5}" destId="{DDF96CC0-BE50-448F-9A70-DAD6D42996E5}" srcOrd="0" destOrd="0" presId="urn:microsoft.com/office/officeart/2005/8/layout/chevron2"/>
    <dgm:cxn modelId="{9265EC28-8DA7-4024-8D24-560B53B8AC11}" type="presOf" srcId="{8DE45EF3-87AB-4C6C-B02B-959272CA6C80}" destId="{F3941597-564A-4445-A978-EB3D1D15058B}" srcOrd="0" destOrd="0" presId="urn:microsoft.com/office/officeart/2005/8/layout/chevron2"/>
    <dgm:cxn modelId="{4F1456BE-3C6A-44C7-89BB-E0F31A8C8431}" srcId="{7B981D9C-CFCA-427A-976E-9C40F5715009}" destId="{873E7C6D-4746-4FC1-B5B7-1CB7A08B8684}" srcOrd="0" destOrd="0" parTransId="{2224DBA7-5DAB-453B-86BB-B4AE0721FBC2}" sibTransId="{CF377DAB-4585-462B-B11B-6BB289BDD861}"/>
    <dgm:cxn modelId="{E67D1783-7295-4BEA-B5BB-D02D955A3E67}" type="presParOf" srcId="{3698D308-D468-4615-8A3F-BD21C0849758}" destId="{CFA90355-9773-4613-91DF-55C491A15105}" srcOrd="0" destOrd="0" presId="urn:microsoft.com/office/officeart/2005/8/layout/chevron2"/>
    <dgm:cxn modelId="{3A0FEE32-E50D-46E9-8956-CFE67251B29F}" type="presParOf" srcId="{CFA90355-9773-4613-91DF-55C491A15105}" destId="{E2F446D9-D3A3-496C-81A4-481E6CEEEB6E}" srcOrd="0" destOrd="0" presId="urn:microsoft.com/office/officeart/2005/8/layout/chevron2"/>
    <dgm:cxn modelId="{7F1886BF-C470-4693-B0F4-6B95B5E22173}" type="presParOf" srcId="{CFA90355-9773-4613-91DF-55C491A15105}" destId="{B906637B-9292-492B-9B1C-663C76FD70CE}" srcOrd="1" destOrd="0" presId="urn:microsoft.com/office/officeart/2005/8/layout/chevron2"/>
    <dgm:cxn modelId="{0E3CCD9E-C1B8-4D33-89FD-C87FAFE21A96}" type="presParOf" srcId="{3698D308-D468-4615-8A3F-BD21C0849758}" destId="{DFB69B44-36F5-44F6-A967-D602DDE61EA5}" srcOrd="1" destOrd="0" presId="urn:microsoft.com/office/officeart/2005/8/layout/chevron2"/>
    <dgm:cxn modelId="{5BA0403D-968E-4175-A511-C430F8FC4F1B}" type="presParOf" srcId="{3698D308-D468-4615-8A3F-BD21C0849758}" destId="{0C9370C4-379A-4C78-AF56-94825781D793}" srcOrd="2" destOrd="0" presId="urn:microsoft.com/office/officeart/2005/8/layout/chevron2"/>
    <dgm:cxn modelId="{F0C4AABB-464E-4449-B5B3-B6BCA1DE65A0}" type="presParOf" srcId="{0C9370C4-379A-4C78-AF56-94825781D793}" destId="{6C6089E2-CC9F-4B15-9340-471794AA6497}" srcOrd="0" destOrd="0" presId="urn:microsoft.com/office/officeart/2005/8/layout/chevron2"/>
    <dgm:cxn modelId="{36DE74EA-D9E9-40FF-9623-56AEC3850C9A}" type="presParOf" srcId="{0C9370C4-379A-4C78-AF56-94825781D793}" destId="{F3941597-564A-4445-A978-EB3D1D15058B}" srcOrd="1" destOrd="0" presId="urn:microsoft.com/office/officeart/2005/8/layout/chevron2"/>
    <dgm:cxn modelId="{25D62256-C682-443B-AFCE-50A32D758141}" type="presParOf" srcId="{3698D308-D468-4615-8A3F-BD21C0849758}" destId="{ADDA385C-5660-4EA0-B326-2ECD3C8A054D}" srcOrd="3" destOrd="0" presId="urn:microsoft.com/office/officeart/2005/8/layout/chevron2"/>
    <dgm:cxn modelId="{0E6C0050-FC27-4AE0-8037-ADB9F36CD975}" type="presParOf" srcId="{3698D308-D468-4615-8A3F-BD21C0849758}" destId="{2F595448-E773-4444-B5FF-35E1ABEAF34A}" srcOrd="4" destOrd="0" presId="urn:microsoft.com/office/officeart/2005/8/layout/chevron2"/>
    <dgm:cxn modelId="{3E370582-445E-40ED-BE97-905FA9D054F0}" type="presParOf" srcId="{2F595448-E773-4444-B5FF-35E1ABEAF34A}" destId="{3C71F09C-B93F-493F-9DE8-3952AF2B5587}" srcOrd="0" destOrd="0" presId="urn:microsoft.com/office/officeart/2005/8/layout/chevron2"/>
    <dgm:cxn modelId="{B35FE561-46F5-45CF-AB0B-08E32D733568}" type="presParOf" srcId="{2F595448-E773-4444-B5FF-35E1ABEAF34A}" destId="{6300C602-D1BB-43F9-B59F-D8451AA8508E}" srcOrd="1" destOrd="0" presId="urn:microsoft.com/office/officeart/2005/8/layout/chevron2"/>
    <dgm:cxn modelId="{C6130B7E-0487-44D0-B895-13D4EF68AE3B}" type="presParOf" srcId="{3698D308-D468-4615-8A3F-BD21C0849758}" destId="{AAB640EE-CA31-4E44-BADA-2F002EE94316}" srcOrd="5" destOrd="0" presId="urn:microsoft.com/office/officeart/2005/8/layout/chevron2"/>
    <dgm:cxn modelId="{41C0AECF-6EB3-4595-92F6-876C588D7B56}" type="presParOf" srcId="{3698D308-D468-4615-8A3F-BD21C0849758}" destId="{68D60B5C-2FC8-4BF0-9823-13D22D8DCB82}" srcOrd="6" destOrd="0" presId="urn:microsoft.com/office/officeart/2005/8/layout/chevron2"/>
    <dgm:cxn modelId="{695FEC70-3D4E-41FB-A62F-8A80EDE5D0AB}" type="presParOf" srcId="{68D60B5C-2FC8-4BF0-9823-13D22D8DCB82}" destId="{714421B8-8EE0-4AD3-85BC-E7D4541BE8E5}" srcOrd="0" destOrd="0" presId="urn:microsoft.com/office/officeart/2005/8/layout/chevron2"/>
    <dgm:cxn modelId="{C9D8447A-1427-4ACB-9485-ABDE54AC4ADE}" type="presParOf" srcId="{68D60B5C-2FC8-4BF0-9823-13D22D8DCB82}" destId="{AE93BB4C-A1F9-44E1-BBC3-00EC685C069E}" srcOrd="1" destOrd="0" presId="urn:microsoft.com/office/officeart/2005/8/layout/chevron2"/>
    <dgm:cxn modelId="{640DF00B-C858-495D-89C4-B1D348277FDE}" type="presParOf" srcId="{3698D308-D468-4615-8A3F-BD21C0849758}" destId="{571C4171-97DC-48FF-88C6-E92397AA24CF}" srcOrd="7" destOrd="0" presId="urn:microsoft.com/office/officeart/2005/8/layout/chevron2"/>
    <dgm:cxn modelId="{B96EF933-B1CC-4BBF-B4FD-E5FB877DC3C7}" type="presParOf" srcId="{3698D308-D468-4615-8A3F-BD21C0849758}" destId="{F8CC8E3B-50FC-4669-BE0F-544FA81CE531}" srcOrd="8" destOrd="0" presId="urn:microsoft.com/office/officeart/2005/8/layout/chevron2"/>
    <dgm:cxn modelId="{EF9274A9-F416-4EDB-8FBF-8F1B06584474}" type="presParOf" srcId="{F8CC8E3B-50FC-4669-BE0F-544FA81CE531}" destId="{DDF96CC0-BE50-448F-9A70-DAD6D42996E5}" srcOrd="0" destOrd="0" presId="urn:microsoft.com/office/officeart/2005/8/layout/chevron2"/>
    <dgm:cxn modelId="{372A9D1D-0A9D-4774-A7D0-97EFD08EBF73}" type="presParOf" srcId="{F8CC8E3B-50FC-4669-BE0F-544FA81CE531}" destId="{FE220416-5A16-43B6-8FA3-16FEBCD9EA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595E3-33CC-4F22-AB84-CDD599BACC75}" type="doc">
      <dgm:prSet loTypeId="urn:microsoft.com/office/officeart/2005/8/layout/radial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CE9CA-CBCC-4DD7-803D-179E020C2513}">
      <dgm:prSet phldrT="[Text]"/>
      <dgm:spPr/>
      <dgm:t>
        <a:bodyPr/>
        <a:lstStyle/>
        <a:p>
          <a:r>
            <a:rPr lang="en-US" dirty="0" smtClean="0"/>
            <a:t>HRMS</a:t>
          </a:r>
          <a:endParaRPr lang="en-US" dirty="0"/>
        </a:p>
      </dgm:t>
    </dgm:pt>
    <dgm:pt modelId="{BE3A4FDA-334C-40EF-A140-7B6F9C705759}" type="parTrans" cxnId="{7D9519D7-D8D4-4A35-BBA6-2BAF13C46246}">
      <dgm:prSet/>
      <dgm:spPr/>
      <dgm:t>
        <a:bodyPr/>
        <a:lstStyle/>
        <a:p>
          <a:endParaRPr lang="en-US"/>
        </a:p>
      </dgm:t>
    </dgm:pt>
    <dgm:pt modelId="{6E3E5B50-99CF-4AD1-9EE9-E13F110417B5}" type="sibTrans" cxnId="{7D9519D7-D8D4-4A35-BBA6-2BAF13C46246}">
      <dgm:prSet/>
      <dgm:spPr/>
      <dgm:t>
        <a:bodyPr/>
        <a:lstStyle/>
        <a:p>
          <a:endParaRPr lang="en-US"/>
        </a:p>
      </dgm:t>
    </dgm:pt>
    <dgm:pt modelId="{FDD378AB-0A03-42BD-A678-E10CEFBA602E}">
      <dgm:prSet phldrT="[Text]"/>
      <dgm:spPr/>
      <dgm:t>
        <a:bodyPr/>
        <a:lstStyle/>
        <a:p>
          <a:r>
            <a:rPr lang="en-US" dirty="0" smtClean="0"/>
            <a:t>Employee Information Management</a:t>
          </a:r>
          <a:endParaRPr lang="en-US" dirty="0"/>
        </a:p>
      </dgm:t>
    </dgm:pt>
    <dgm:pt modelId="{1958D88D-D998-4F3F-B9D6-D7CBDB9BC85E}" type="parTrans" cxnId="{248885C7-96C5-4194-8E1C-14CF54B11470}">
      <dgm:prSet/>
      <dgm:spPr/>
      <dgm:t>
        <a:bodyPr/>
        <a:lstStyle/>
        <a:p>
          <a:endParaRPr lang="en-US"/>
        </a:p>
      </dgm:t>
    </dgm:pt>
    <dgm:pt modelId="{99E5143A-55E7-46F1-8667-FB67D5D6120B}" type="sibTrans" cxnId="{248885C7-96C5-4194-8E1C-14CF54B11470}">
      <dgm:prSet/>
      <dgm:spPr/>
      <dgm:t>
        <a:bodyPr/>
        <a:lstStyle/>
        <a:p>
          <a:endParaRPr lang="en-US"/>
        </a:p>
      </dgm:t>
    </dgm:pt>
    <dgm:pt modelId="{20B63691-D1BD-4265-98FF-9D2EBCEFE98C}">
      <dgm:prSet phldrT="[Text]"/>
      <dgm:spPr/>
      <dgm:t>
        <a:bodyPr/>
        <a:lstStyle/>
        <a:p>
          <a:r>
            <a:rPr lang="en-US" dirty="0" smtClean="0"/>
            <a:t>Salary Calculation</a:t>
          </a:r>
          <a:endParaRPr lang="en-US" dirty="0"/>
        </a:p>
      </dgm:t>
    </dgm:pt>
    <dgm:pt modelId="{5EE06ED4-0796-4C3C-96A5-CD0E939046E4}" type="parTrans" cxnId="{9728169C-F1C0-42A1-94D6-2C0C29782073}">
      <dgm:prSet/>
      <dgm:spPr/>
      <dgm:t>
        <a:bodyPr/>
        <a:lstStyle/>
        <a:p>
          <a:endParaRPr lang="en-US"/>
        </a:p>
      </dgm:t>
    </dgm:pt>
    <dgm:pt modelId="{06EDE60D-1AAE-4E2F-ADAB-15DD6620D11A}" type="sibTrans" cxnId="{9728169C-F1C0-42A1-94D6-2C0C29782073}">
      <dgm:prSet/>
      <dgm:spPr/>
      <dgm:t>
        <a:bodyPr/>
        <a:lstStyle/>
        <a:p>
          <a:endParaRPr lang="en-US"/>
        </a:p>
      </dgm:t>
    </dgm:pt>
    <dgm:pt modelId="{2C42F7B6-3C4F-4BEC-BFC5-C157D3998FD7}">
      <dgm:prSet phldrT="[Text]"/>
      <dgm:spPr/>
      <dgm:t>
        <a:bodyPr/>
        <a:lstStyle/>
        <a:p>
          <a:r>
            <a:rPr lang="en-US" dirty="0" smtClean="0"/>
            <a:t>Attendance Management</a:t>
          </a:r>
          <a:endParaRPr lang="en-US" dirty="0"/>
        </a:p>
      </dgm:t>
    </dgm:pt>
    <dgm:pt modelId="{B23E37B2-ABF3-437B-9A44-DE8461E16AA2}" type="parTrans" cxnId="{C1916CFE-8AA2-4109-8A7D-C0D5856272C0}">
      <dgm:prSet/>
      <dgm:spPr/>
      <dgm:t>
        <a:bodyPr/>
        <a:lstStyle/>
        <a:p>
          <a:endParaRPr lang="en-US"/>
        </a:p>
      </dgm:t>
    </dgm:pt>
    <dgm:pt modelId="{BA173C0B-2DAA-4D9C-AF13-BF9D0F571A01}" type="sibTrans" cxnId="{C1916CFE-8AA2-4109-8A7D-C0D5856272C0}">
      <dgm:prSet/>
      <dgm:spPr/>
      <dgm:t>
        <a:bodyPr/>
        <a:lstStyle/>
        <a:p>
          <a:endParaRPr lang="en-US"/>
        </a:p>
      </dgm:t>
    </dgm:pt>
    <dgm:pt modelId="{C263A00E-AE3C-4BC6-89C3-F4FAB6C8CA1C}">
      <dgm:prSet phldrT="[Text]"/>
      <dgm:spPr/>
      <dgm:t>
        <a:bodyPr/>
        <a:lstStyle/>
        <a:p>
          <a:r>
            <a:rPr lang="en-US" dirty="0" smtClean="0"/>
            <a:t>Leave Management</a:t>
          </a:r>
          <a:endParaRPr lang="en-US" dirty="0"/>
        </a:p>
      </dgm:t>
    </dgm:pt>
    <dgm:pt modelId="{82FF1B9A-FC88-48E1-936E-3873EA698571}" type="parTrans" cxnId="{146A010D-759C-49B4-BF38-6788E030F17B}">
      <dgm:prSet/>
      <dgm:spPr/>
      <dgm:t>
        <a:bodyPr/>
        <a:lstStyle/>
        <a:p>
          <a:endParaRPr lang="en-US"/>
        </a:p>
      </dgm:t>
    </dgm:pt>
    <dgm:pt modelId="{74F47F76-C1BD-4AAE-85AB-B2AE15852680}" type="sibTrans" cxnId="{146A010D-759C-49B4-BF38-6788E030F17B}">
      <dgm:prSet/>
      <dgm:spPr/>
      <dgm:t>
        <a:bodyPr/>
        <a:lstStyle/>
        <a:p>
          <a:endParaRPr lang="en-US"/>
        </a:p>
      </dgm:t>
    </dgm:pt>
    <dgm:pt modelId="{8A856485-210F-4691-8B67-C7B1F86F6FD7}">
      <dgm:prSet phldrT="[Text]"/>
      <dgm:spPr/>
      <dgm:t>
        <a:bodyPr/>
        <a:lstStyle/>
        <a:p>
          <a:r>
            <a:rPr lang="en-US" dirty="0" smtClean="0"/>
            <a:t>Report Generation</a:t>
          </a:r>
          <a:endParaRPr lang="en-US" dirty="0"/>
        </a:p>
      </dgm:t>
    </dgm:pt>
    <dgm:pt modelId="{A916BC95-469F-4DAA-BE53-2F1F0F8CA878}" type="parTrans" cxnId="{7BB587CA-9BE2-43B4-A012-BAE59F2E3B8D}">
      <dgm:prSet/>
      <dgm:spPr/>
      <dgm:t>
        <a:bodyPr/>
        <a:lstStyle/>
        <a:p>
          <a:endParaRPr lang="en-US"/>
        </a:p>
      </dgm:t>
    </dgm:pt>
    <dgm:pt modelId="{9EDAF69B-E2FC-4398-8995-D8BA8714EB31}" type="sibTrans" cxnId="{7BB587CA-9BE2-43B4-A012-BAE59F2E3B8D}">
      <dgm:prSet/>
      <dgm:spPr/>
      <dgm:t>
        <a:bodyPr/>
        <a:lstStyle/>
        <a:p>
          <a:endParaRPr lang="en-US"/>
        </a:p>
      </dgm:t>
    </dgm:pt>
    <dgm:pt modelId="{6F2021BD-F09D-473B-8C45-77CE36DD003F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8BF5D0D6-EA9D-477B-ABE0-AFA60D403D39}" type="parTrans" cxnId="{4B8A48B5-283F-41E5-A923-DB229F106963}">
      <dgm:prSet/>
      <dgm:spPr/>
      <dgm:t>
        <a:bodyPr/>
        <a:lstStyle/>
        <a:p>
          <a:endParaRPr lang="en-US"/>
        </a:p>
      </dgm:t>
    </dgm:pt>
    <dgm:pt modelId="{AD24DF7E-EFE7-4D5C-B346-B01305321EF8}" type="sibTrans" cxnId="{4B8A48B5-283F-41E5-A923-DB229F106963}">
      <dgm:prSet/>
      <dgm:spPr/>
      <dgm:t>
        <a:bodyPr/>
        <a:lstStyle/>
        <a:p>
          <a:endParaRPr lang="en-US"/>
        </a:p>
      </dgm:t>
    </dgm:pt>
    <dgm:pt modelId="{482C866F-DB22-452E-B3E4-FDF5A034F554}" type="pres">
      <dgm:prSet presAssocID="{EDB595E3-33CC-4F22-AB84-CDD599BACC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158EAB-C2BD-4675-AB90-788A8D076678}" type="pres">
      <dgm:prSet presAssocID="{065CE9CA-CBCC-4DD7-803D-179E020C2513}" presName="centerShape" presStyleLbl="node0" presStyleIdx="0" presStyleCnt="1"/>
      <dgm:spPr/>
    </dgm:pt>
    <dgm:pt modelId="{EDF31EDF-33DE-488C-82CF-FB517834BA0D}" type="pres">
      <dgm:prSet presAssocID="{1958D88D-D998-4F3F-B9D6-D7CBDB9BC85E}" presName="Name9" presStyleLbl="parChTrans1D2" presStyleIdx="0" presStyleCnt="6"/>
      <dgm:spPr/>
    </dgm:pt>
    <dgm:pt modelId="{246987C6-DF08-4638-A4A3-81B1603228BB}" type="pres">
      <dgm:prSet presAssocID="{1958D88D-D998-4F3F-B9D6-D7CBDB9BC85E}" presName="connTx" presStyleLbl="parChTrans1D2" presStyleIdx="0" presStyleCnt="6"/>
      <dgm:spPr/>
    </dgm:pt>
    <dgm:pt modelId="{E230C5D5-CE5E-4924-A48C-C9FCA1DCF3B2}" type="pres">
      <dgm:prSet presAssocID="{FDD378AB-0A03-42BD-A678-E10CEFBA60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378DA-A210-47C5-88ED-2B6616695F31}" type="pres">
      <dgm:prSet presAssocID="{5EE06ED4-0796-4C3C-96A5-CD0E939046E4}" presName="Name9" presStyleLbl="parChTrans1D2" presStyleIdx="1" presStyleCnt="6"/>
      <dgm:spPr/>
    </dgm:pt>
    <dgm:pt modelId="{13C9B11F-6444-4D94-A87D-97D1AF2901B2}" type="pres">
      <dgm:prSet presAssocID="{5EE06ED4-0796-4C3C-96A5-CD0E939046E4}" presName="connTx" presStyleLbl="parChTrans1D2" presStyleIdx="1" presStyleCnt="6"/>
      <dgm:spPr/>
    </dgm:pt>
    <dgm:pt modelId="{4422BF5E-F0D6-4CC8-95F0-4FE8C9CF495A}" type="pres">
      <dgm:prSet presAssocID="{20B63691-D1BD-4265-98FF-9D2EBCEFE98C}" presName="node" presStyleLbl="node1" presStyleIdx="1" presStyleCnt="6">
        <dgm:presLayoutVars>
          <dgm:bulletEnabled val="1"/>
        </dgm:presLayoutVars>
      </dgm:prSet>
      <dgm:spPr/>
    </dgm:pt>
    <dgm:pt modelId="{C977B9A1-BB27-4137-9733-370DD1957A8C}" type="pres">
      <dgm:prSet presAssocID="{B23E37B2-ABF3-437B-9A44-DE8461E16AA2}" presName="Name9" presStyleLbl="parChTrans1D2" presStyleIdx="2" presStyleCnt="6"/>
      <dgm:spPr/>
    </dgm:pt>
    <dgm:pt modelId="{0FE606F7-69DB-4528-A000-6D88190C28B0}" type="pres">
      <dgm:prSet presAssocID="{B23E37B2-ABF3-437B-9A44-DE8461E16AA2}" presName="connTx" presStyleLbl="parChTrans1D2" presStyleIdx="2" presStyleCnt="6"/>
      <dgm:spPr/>
    </dgm:pt>
    <dgm:pt modelId="{7360CB10-162E-42CA-A4C4-61FA43C3359B}" type="pres">
      <dgm:prSet presAssocID="{2C42F7B6-3C4F-4BEC-BFC5-C157D3998FD7}" presName="node" presStyleLbl="node1" presStyleIdx="2" presStyleCnt="6">
        <dgm:presLayoutVars>
          <dgm:bulletEnabled val="1"/>
        </dgm:presLayoutVars>
      </dgm:prSet>
      <dgm:spPr/>
    </dgm:pt>
    <dgm:pt modelId="{7E29B177-3B08-4EC2-A162-C217A2BC1543}" type="pres">
      <dgm:prSet presAssocID="{82FF1B9A-FC88-48E1-936E-3873EA698571}" presName="Name9" presStyleLbl="parChTrans1D2" presStyleIdx="3" presStyleCnt="6"/>
      <dgm:spPr/>
    </dgm:pt>
    <dgm:pt modelId="{FDDC0698-E27C-44EF-8462-289756FA89AF}" type="pres">
      <dgm:prSet presAssocID="{82FF1B9A-FC88-48E1-936E-3873EA698571}" presName="connTx" presStyleLbl="parChTrans1D2" presStyleIdx="3" presStyleCnt="6"/>
      <dgm:spPr/>
    </dgm:pt>
    <dgm:pt modelId="{2BB1DD6D-6DB8-4926-9018-1B8B1487E760}" type="pres">
      <dgm:prSet presAssocID="{C263A00E-AE3C-4BC6-89C3-F4FAB6C8CA1C}" presName="node" presStyleLbl="node1" presStyleIdx="3" presStyleCnt="6">
        <dgm:presLayoutVars>
          <dgm:bulletEnabled val="1"/>
        </dgm:presLayoutVars>
      </dgm:prSet>
      <dgm:spPr/>
    </dgm:pt>
    <dgm:pt modelId="{2586EF2B-E718-4353-A0F3-D1B88FBE6BA8}" type="pres">
      <dgm:prSet presAssocID="{A916BC95-469F-4DAA-BE53-2F1F0F8CA878}" presName="Name9" presStyleLbl="parChTrans1D2" presStyleIdx="4" presStyleCnt="6"/>
      <dgm:spPr/>
    </dgm:pt>
    <dgm:pt modelId="{23B83654-57E3-4EA9-9AAB-23E57B75C203}" type="pres">
      <dgm:prSet presAssocID="{A916BC95-469F-4DAA-BE53-2F1F0F8CA878}" presName="connTx" presStyleLbl="parChTrans1D2" presStyleIdx="4" presStyleCnt="6"/>
      <dgm:spPr/>
    </dgm:pt>
    <dgm:pt modelId="{C716E15F-CCEF-42AD-A4FC-B3E8A82591DB}" type="pres">
      <dgm:prSet presAssocID="{8A856485-210F-4691-8B67-C7B1F86F6FD7}" presName="node" presStyleLbl="node1" presStyleIdx="4" presStyleCnt="6">
        <dgm:presLayoutVars>
          <dgm:bulletEnabled val="1"/>
        </dgm:presLayoutVars>
      </dgm:prSet>
      <dgm:spPr/>
    </dgm:pt>
    <dgm:pt modelId="{40F5C32E-18F5-43BF-AED0-15387FE10F8D}" type="pres">
      <dgm:prSet presAssocID="{8BF5D0D6-EA9D-477B-ABE0-AFA60D403D39}" presName="Name9" presStyleLbl="parChTrans1D2" presStyleIdx="5" presStyleCnt="6"/>
      <dgm:spPr/>
    </dgm:pt>
    <dgm:pt modelId="{A57626BD-895C-4D88-B22A-4A1EA0C2003F}" type="pres">
      <dgm:prSet presAssocID="{8BF5D0D6-EA9D-477B-ABE0-AFA60D403D39}" presName="connTx" presStyleLbl="parChTrans1D2" presStyleIdx="5" presStyleCnt="6"/>
      <dgm:spPr/>
    </dgm:pt>
    <dgm:pt modelId="{66FDD429-77C3-43F2-B54A-D595BE7146C9}" type="pres">
      <dgm:prSet presAssocID="{6F2021BD-F09D-473B-8C45-77CE36DD003F}" presName="node" presStyleLbl="node1" presStyleIdx="5" presStyleCnt="6">
        <dgm:presLayoutVars>
          <dgm:bulletEnabled val="1"/>
        </dgm:presLayoutVars>
      </dgm:prSet>
      <dgm:spPr/>
    </dgm:pt>
  </dgm:ptLst>
  <dgm:cxnLst>
    <dgm:cxn modelId="{E44CA103-CFBE-4606-82F4-CA5186038DDB}" type="presOf" srcId="{5EE06ED4-0796-4C3C-96A5-CD0E939046E4}" destId="{13C9B11F-6444-4D94-A87D-97D1AF2901B2}" srcOrd="1" destOrd="0" presId="urn:microsoft.com/office/officeart/2005/8/layout/radial1"/>
    <dgm:cxn modelId="{C2C54218-A81D-4422-87E5-DFD19CD2E107}" type="presOf" srcId="{2C42F7B6-3C4F-4BEC-BFC5-C157D3998FD7}" destId="{7360CB10-162E-42CA-A4C4-61FA43C3359B}" srcOrd="0" destOrd="0" presId="urn:microsoft.com/office/officeart/2005/8/layout/radial1"/>
    <dgm:cxn modelId="{BEC8D907-3634-4CC7-A54D-ABC63402CCB9}" type="presOf" srcId="{FDD378AB-0A03-42BD-A678-E10CEFBA602E}" destId="{E230C5D5-CE5E-4924-A48C-C9FCA1DCF3B2}" srcOrd="0" destOrd="0" presId="urn:microsoft.com/office/officeart/2005/8/layout/radial1"/>
    <dgm:cxn modelId="{EF29814E-3017-499D-80BF-584406DE7EC7}" type="presOf" srcId="{82FF1B9A-FC88-48E1-936E-3873EA698571}" destId="{7E29B177-3B08-4EC2-A162-C217A2BC1543}" srcOrd="0" destOrd="0" presId="urn:microsoft.com/office/officeart/2005/8/layout/radial1"/>
    <dgm:cxn modelId="{3A1F66C3-9C01-4C0D-A55B-B0E8136AF9A2}" type="presOf" srcId="{1958D88D-D998-4F3F-B9D6-D7CBDB9BC85E}" destId="{EDF31EDF-33DE-488C-82CF-FB517834BA0D}" srcOrd="0" destOrd="0" presId="urn:microsoft.com/office/officeart/2005/8/layout/radial1"/>
    <dgm:cxn modelId="{4B8A48B5-283F-41E5-A923-DB229F106963}" srcId="{065CE9CA-CBCC-4DD7-803D-179E020C2513}" destId="{6F2021BD-F09D-473B-8C45-77CE36DD003F}" srcOrd="5" destOrd="0" parTransId="{8BF5D0D6-EA9D-477B-ABE0-AFA60D403D39}" sibTransId="{AD24DF7E-EFE7-4D5C-B346-B01305321EF8}"/>
    <dgm:cxn modelId="{D26F8640-ED78-49C2-8065-2455B5610E33}" type="presOf" srcId="{8BF5D0D6-EA9D-477B-ABE0-AFA60D403D39}" destId="{40F5C32E-18F5-43BF-AED0-15387FE10F8D}" srcOrd="0" destOrd="0" presId="urn:microsoft.com/office/officeart/2005/8/layout/radial1"/>
    <dgm:cxn modelId="{16310138-14F2-4E5B-8477-880043844D92}" type="presOf" srcId="{8A856485-210F-4691-8B67-C7B1F86F6FD7}" destId="{C716E15F-CCEF-42AD-A4FC-B3E8A82591DB}" srcOrd="0" destOrd="0" presId="urn:microsoft.com/office/officeart/2005/8/layout/radial1"/>
    <dgm:cxn modelId="{42FA1A10-4CFD-4657-BDE3-3E2D0B7F54AB}" type="presOf" srcId="{065CE9CA-CBCC-4DD7-803D-179E020C2513}" destId="{E9158EAB-C2BD-4675-AB90-788A8D076678}" srcOrd="0" destOrd="0" presId="urn:microsoft.com/office/officeart/2005/8/layout/radial1"/>
    <dgm:cxn modelId="{CA93118A-7DE0-44E0-9F9F-4F51CA047A20}" type="presOf" srcId="{B23E37B2-ABF3-437B-9A44-DE8461E16AA2}" destId="{C977B9A1-BB27-4137-9733-370DD1957A8C}" srcOrd="0" destOrd="0" presId="urn:microsoft.com/office/officeart/2005/8/layout/radial1"/>
    <dgm:cxn modelId="{377CC6AB-EE9A-40B7-9C13-89865E60CE4B}" type="presOf" srcId="{1958D88D-D998-4F3F-B9D6-D7CBDB9BC85E}" destId="{246987C6-DF08-4638-A4A3-81B1603228BB}" srcOrd="1" destOrd="0" presId="urn:microsoft.com/office/officeart/2005/8/layout/radial1"/>
    <dgm:cxn modelId="{3A153A4F-C9C0-4C16-A923-E14A2263C339}" type="presOf" srcId="{82FF1B9A-FC88-48E1-936E-3873EA698571}" destId="{FDDC0698-E27C-44EF-8462-289756FA89AF}" srcOrd="1" destOrd="0" presId="urn:microsoft.com/office/officeart/2005/8/layout/radial1"/>
    <dgm:cxn modelId="{248885C7-96C5-4194-8E1C-14CF54B11470}" srcId="{065CE9CA-CBCC-4DD7-803D-179E020C2513}" destId="{FDD378AB-0A03-42BD-A678-E10CEFBA602E}" srcOrd="0" destOrd="0" parTransId="{1958D88D-D998-4F3F-B9D6-D7CBDB9BC85E}" sibTransId="{99E5143A-55E7-46F1-8667-FB67D5D6120B}"/>
    <dgm:cxn modelId="{6F18B939-180F-41CB-B26C-D87CC98E0AA6}" type="presOf" srcId="{20B63691-D1BD-4265-98FF-9D2EBCEFE98C}" destId="{4422BF5E-F0D6-4CC8-95F0-4FE8C9CF495A}" srcOrd="0" destOrd="0" presId="urn:microsoft.com/office/officeart/2005/8/layout/radial1"/>
    <dgm:cxn modelId="{CEA5406C-C56C-454F-9D75-27E98DF1162D}" type="presOf" srcId="{8BF5D0D6-EA9D-477B-ABE0-AFA60D403D39}" destId="{A57626BD-895C-4D88-B22A-4A1EA0C2003F}" srcOrd="1" destOrd="0" presId="urn:microsoft.com/office/officeart/2005/8/layout/radial1"/>
    <dgm:cxn modelId="{C935BE02-4820-4588-875D-E2DDEC51532D}" type="presOf" srcId="{B23E37B2-ABF3-437B-9A44-DE8461E16AA2}" destId="{0FE606F7-69DB-4528-A000-6D88190C28B0}" srcOrd="1" destOrd="0" presId="urn:microsoft.com/office/officeart/2005/8/layout/radial1"/>
    <dgm:cxn modelId="{9728169C-F1C0-42A1-94D6-2C0C29782073}" srcId="{065CE9CA-CBCC-4DD7-803D-179E020C2513}" destId="{20B63691-D1BD-4265-98FF-9D2EBCEFE98C}" srcOrd="1" destOrd="0" parTransId="{5EE06ED4-0796-4C3C-96A5-CD0E939046E4}" sibTransId="{06EDE60D-1AAE-4E2F-ADAB-15DD6620D11A}"/>
    <dgm:cxn modelId="{7D9519D7-D8D4-4A35-BBA6-2BAF13C46246}" srcId="{EDB595E3-33CC-4F22-AB84-CDD599BACC75}" destId="{065CE9CA-CBCC-4DD7-803D-179E020C2513}" srcOrd="0" destOrd="0" parTransId="{BE3A4FDA-334C-40EF-A140-7B6F9C705759}" sibTransId="{6E3E5B50-99CF-4AD1-9EE9-E13F110417B5}"/>
    <dgm:cxn modelId="{146A010D-759C-49B4-BF38-6788E030F17B}" srcId="{065CE9CA-CBCC-4DD7-803D-179E020C2513}" destId="{C263A00E-AE3C-4BC6-89C3-F4FAB6C8CA1C}" srcOrd="3" destOrd="0" parTransId="{82FF1B9A-FC88-48E1-936E-3873EA698571}" sibTransId="{74F47F76-C1BD-4AAE-85AB-B2AE15852680}"/>
    <dgm:cxn modelId="{F91AD979-A427-4047-BECF-3DBC9BE78589}" type="presOf" srcId="{A916BC95-469F-4DAA-BE53-2F1F0F8CA878}" destId="{23B83654-57E3-4EA9-9AAB-23E57B75C203}" srcOrd="1" destOrd="0" presId="urn:microsoft.com/office/officeart/2005/8/layout/radial1"/>
    <dgm:cxn modelId="{7F341EB9-3ABF-47F2-85E2-E6365E202BC4}" type="presOf" srcId="{EDB595E3-33CC-4F22-AB84-CDD599BACC75}" destId="{482C866F-DB22-452E-B3E4-FDF5A034F554}" srcOrd="0" destOrd="0" presId="urn:microsoft.com/office/officeart/2005/8/layout/radial1"/>
    <dgm:cxn modelId="{7BB587CA-9BE2-43B4-A012-BAE59F2E3B8D}" srcId="{065CE9CA-CBCC-4DD7-803D-179E020C2513}" destId="{8A856485-210F-4691-8B67-C7B1F86F6FD7}" srcOrd="4" destOrd="0" parTransId="{A916BC95-469F-4DAA-BE53-2F1F0F8CA878}" sibTransId="{9EDAF69B-E2FC-4398-8995-D8BA8714EB31}"/>
    <dgm:cxn modelId="{FD89BCF3-E233-49BA-A109-9F9AC9206003}" type="presOf" srcId="{5EE06ED4-0796-4C3C-96A5-CD0E939046E4}" destId="{E62378DA-A210-47C5-88ED-2B6616695F31}" srcOrd="0" destOrd="0" presId="urn:microsoft.com/office/officeart/2005/8/layout/radial1"/>
    <dgm:cxn modelId="{C1916CFE-8AA2-4109-8A7D-C0D5856272C0}" srcId="{065CE9CA-CBCC-4DD7-803D-179E020C2513}" destId="{2C42F7B6-3C4F-4BEC-BFC5-C157D3998FD7}" srcOrd="2" destOrd="0" parTransId="{B23E37B2-ABF3-437B-9A44-DE8461E16AA2}" sibTransId="{BA173C0B-2DAA-4D9C-AF13-BF9D0F571A01}"/>
    <dgm:cxn modelId="{5D835084-459E-434B-BC02-5C51DC73A30B}" type="presOf" srcId="{6F2021BD-F09D-473B-8C45-77CE36DD003F}" destId="{66FDD429-77C3-43F2-B54A-D595BE7146C9}" srcOrd="0" destOrd="0" presId="urn:microsoft.com/office/officeart/2005/8/layout/radial1"/>
    <dgm:cxn modelId="{5110358A-4A22-4EC9-86B6-596282B5EB8A}" type="presOf" srcId="{A916BC95-469F-4DAA-BE53-2F1F0F8CA878}" destId="{2586EF2B-E718-4353-A0F3-D1B88FBE6BA8}" srcOrd="0" destOrd="0" presId="urn:microsoft.com/office/officeart/2005/8/layout/radial1"/>
    <dgm:cxn modelId="{D47DCA4F-4ECE-4173-B8DE-475E4D0B1388}" type="presOf" srcId="{C263A00E-AE3C-4BC6-89C3-F4FAB6C8CA1C}" destId="{2BB1DD6D-6DB8-4926-9018-1B8B1487E760}" srcOrd="0" destOrd="0" presId="urn:microsoft.com/office/officeart/2005/8/layout/radial1"/>
    <dgm:cxn modelId="{F181F63A-6613-44B5-8435-D30D353F6895}" type="presParOf" srcId="{482C866F-DB22-452E-B3E4-FDF5A034F554}" destId="{E9158EAB-C2BD-4675-AB90-788A8D076678}" srcOrd="0" destOrd="0" presId="urn:microsoft.com/office/officeart/2005/8/layout/radial1"/>
    <dgm:cxn modelId="{C3D00BFB-21F2-4035-BA4B-00B82E29D6A3}" type="presParOf" srcId="{482C866F-DB22-452E-B3E4-FDF5A034F554}" destId="{EDF31EDF-33DE-488C-82CF-FB517834BA0D}" srcOrd="1" destOrd="0" presId="urn:microsoft.com/office/officeart/2005/8/layout/radial1"/>
    <dgm:cxn modelId="{A954B0C2-9C0C-41CC-B930-6B94CD3AEE9B}" type="presParOf" srcId="{EDF31EDF-33DE-488C-82CF-FB517834BA0D}" destId="{246987C6-DF08-4638-A4A3-81B1603228BB}" srcOrd="0" destOrd="0" presId="urn:microsoft.com/office/officeart/2005/8/layout/radial1"/>
    <dgm:cxn modelId="{E3F6C2CF-3BE3-4483-B6D5-BDADEA36A364}" type="presParOf" srcId="{482C866F-DB22-452E-B3E4-FDF5A034F554}" destId="{E230C5D5-CE5E-4924-A48C-C9FCA1DCF3B2}" srcOrd="2" destOrd="0" presId="urn:microsoft.com/office/officeart/2005/8/layout/radial1"/>
    <dgm:cxn modelId="{34D41BAA-333C-4B26-AF94-2AC3564A7EA2}" type="presParOf" srcId="{482C866F-DB22-452E-B3E4-FDF5A034F554}" destId="{E62378DA-A210-47C5-88ED-2B6616695F31}" srcOrd="3" destOrd="0" presId="urn:microsoft.com/office/officeart/2005/8/layout/radial1"/>
    <dgm:cxn modelId="{A8C6ABF2-70F9-422F-92C9-467832A5A195}" type="presParOf" srcId="{E62378DA-A210-47C5-88ED-2B6616695F31}" destId="{13C9B11F-6444-4D94-A87D-97D1AF2901B2}" srcOrd="0" destOrd="0" presId="urn:microsoft.com/office/officeart/2005/8/layout/radial1"/>
    <dgm:cxn modelId="{04B962E0-B57B-4A0F-A8B7-2F13096A6C2C}" type="presParOf" srcId="{482C866F-DB22-452E-B3E4-FDF5A034F554}" destId="{4422BF5E-F0D6-4CC8-95F0-4FE8C9CF495A}" srcOrd="4" destOrd="0" presId="urn:microsoft.com/office/officeart/2005/8/layout/radial1"/>
    <dgm:cxn modelId="{F4513638-F20F-4C97-AC22-6AFF3A3236AD}" type="presParOf" srcId="{482C866F-DB22-452E-B3E4-FDF5A034F554}" destId="{C977B9A1-BB27-4137-9733-370DD1957A8C}" srcOrd="5" destOrd="0" presId="urn:microsoft.com/office/officeart/2005/8/layout/radial1"/>
    <dgm:cxn modelId="{8AC5C882-DC0D-41C4-ACCA-FE37B622228F}" type="presParOf" srcId="{C977B9A1-BB27-4137-9733-370DD1957A8C}" destId="{0FE606F7-69DB-4528-A000-6D88190C28B0}" srcOrd="0" destOrd="0" presId="urn:microsoft.com/office/officeart/2005/8/layout/radial1"/>
    <dgm:cxn modelId="{65883349-870B-4F3F-9898-0CC054220F2F}" type="presParOf" srcId="{482C866F-DB22-452E-B3E4-FDF5A034F554}" destId="{7360CB10-162E-42CA-A4C4-61FA43C3359B}" srcOrd="6" destOrd="0" presId="urn:microsoft.com/office/officeart/2005/8/layout/radial1"/>
    <dgm:cxn modelId="{8AD6F41C-AAE7-4FCA-8473-BF22A1E21189}" type="presParOf" srcId="{482C866F-DB22-452E-B3E4-FDF5A034F554}" destId="{7E29B177-3B08-4EC2-A162-C217A2BC1543}" srcOrd="7" destOrd="0" presId="urn:microsoft.com/office/officeart/2005/8/layout/radial1"/>
    <dgm:cxn modelId="{F833DB6A-5958-43B0-84BC-C2A900A5DD34}" type="presParOf" srcId="{7E29B177-3B08-4EC2-A162-C217A2BC1543}" destId="{FDDC0698-E27C-44EF-8462-289756FA89AF}" srcOrd="0" destOrd="0" presId="urn:microsoft.com/office/officeart/2005/8/layout/radial1"/>
    <dgm:cxn modelId="{67D09771-B825-4076-B0B3-BA64FFBE3AE5}" type="presParOf" srcId="{482C866F-DB22-452E-B3E4-FDF5A034F554}" destId="{2BB1DD6D-6DB8-4926-9018-1B8B1487E760}" srcOrd="8" destOrd="0" presId="urn:microsoft.com/office/officeart/2005/8/layout/radial1"/>
    <dgm:cxn modelId="{9CD77208-9752-4E93-913C-E6A0939A4351}" type="presParOf" srcId="{482C866F-DB22-452E-B3E4-FDF5A034F554}" destId="{2586EF2B-E718-4353-A0F3-D1B88FBE6BA8}" srcOrd="9" destOrd="0" presId="urn:microsoft.com/office/officeart/2005/8/layout/radial1"/>
    <dgm:cxn modelId="{04E96927-ECFE-4ACA-84E2-D9C7710A33E3}" type="presParOf" srcId="{2586EF2B-E718-4353-A0F3-D1B88FBE6BA8}" destId="{23B83654-57E3-4EA9-9AAB-23E57B75C203}" srcOrd="0" destOrd="0" presId="urn:microsoft.com/office/officeart/2005/8/layout/radial1"/>
    <dgm:cxn modelId="{D0948AAB-A7FC-423C-9B2F-7715BC77F9F4}" type="presParOf" srcId="{482C866F-DB22-452E-B3E4-FDF5A034F554}" destId="{C716E15F-CCEF-42AD-A4FC-B3E8A82591DB}" srcOrd="10" destOrd="0" presId="urn:microsoft.com/office/officeart/2005/8/layout/radial1"/>
    <dgm:cxn modelId="{30D7ED6B-7C09-4B08-8340-3D4B90DA78FE}" type="presParOf" srcId="{482C866F-DB22-452E-B3E4-FDF5A034F554}" destId="{40F5C32E-18F5-43BF-AED0-15387FE10F8D}" srcOrd="11" destOrd="0" presId="urn:microsoft.com/office/officeart/2005/8/layout/radial1"/>
    <dgm:cxn modelId="{4A6F72E8-44AE-4E17-A334-9EDE12970DDD}" type="presParOf" srcId="{40F5C32E-18F5-43BF-AED0-15387FE10F8D}" destId="{A57626BD-895C-4D88-B22A-4A1EA0C2003F}" srcOrd="0" destOrd="0" presId="urn:microsoft.com/office/officeart/2005/8/layout/radial1"/>
    <dgm:cxn modelId="{858EC5D1-B81D-480A-96BC-1240DA5F09DC}" type="presParOf" srcId="{482C866F-DB22-452E-B3E4-FDF5A034F554}" destId="{66FDD429-77C3-43F2-B54A-D595BE7146C9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F08177-E32D-454D-9B44-77453939729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5DBA6-150E-48B4-BA28-F36381F5DD96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F5324FEA-2946-4888-B446-719CCED94082}" type="parTrans" cxnId="{287E861D-FEBC-4F60-BAC9-81F32CD270A2}">
      <dgm:prSet/>
      <dgm:spPr/>
      <dgm:t>
        <a:bodyPr/>
        <a:lstStyle/>
        <a:p>
          <a:endParaRPr lang="en-US"/>
        </a:p>
      </dgm:t>
    </dgm:pt>
    <dgm:pt modelId="{C8CCAB70-E866-4812-851A-81C84B9A289B}" type="sibTrans" cxnId="{287E861D-FEBC-4F60-BAC9-81F32CD270A2}">
      <dgm:prSet/>
      <dgm:spPr/>
      <dgm:t>
        <a:bodyPr/>
        <a:lstStyle/>
        <a:p>
          <a:endParaRPr lang="en-US"/>
        </a:p>
      </dgm:t>
    </dgm:pt>
    <dgm:pt modelId="{37821988-3550-4CD3-8E2E-B544563CFF7B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6F13DC17-E2BD-4D79-870F-9F29341B4A51}" type="parTrans" cxnId="{87FD3C6F-CC60-4161-AC1A-D6977F3BC18C}">
      <dgm:prSet/>
      <dgm:spPr/>
      <dgm:t>
        <a:bodyPr/>
        <a:lstStyle/>
        <a:p>
          <a:endParaRPr lang="en-US"/>
        </a:p>
      </dgm:t>
    </dgm:pt>
    <dgm:pt modelId="{481F424B-E497-47EB-A1B0-4A39FCF4FF9D}" type="sibTrans" cxnId="{87FD3C6F-CC60-4161-AC1A-D6977F3BC18C}">
      <dgm:prSet/>
      <dgm:spPr/>
      <dgm:t>
        <a:bodyPr/>
        <a:lstStyle/>
        <a:p>
          <a:endParaRPr lang="en-US"/>
        </a:p>
      </dgm:t>
    </dgm:pt>
    <dgm:pt modelId="{DCFD3D3F-88AC-4D9C-BAA9-4E2D3E14759C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4855C9F3-4D68-4465-959B-3C10E6E8919D}" type="parTrans" cxnId="{D238CE85-1977-4BFC-9418-EE1E6512A07B}">
      <dgm:prSet/>
      <dgm:spPr/>
      <dgm:t>
        <a:bodyPr/>
        <a:lstStyle/>
        <a:p>
          <a:endParaRPr lang="en-US"/>
        </a:p>
      </dgm:t>
    </dgm:pt>
    <dgm:pt modelId="{9AD22F7C-C50A-451E-9075-A28C6B3C947F}" type="sibTrans" cxnId="{D238CE85-1977-4BFC-9418-EE1E6512A07B}">
      <dgm:prSet/>
      <dgm:spPr/>
      <dgm:t>
        <a:bodyPr/>
        <a:lstStyle/>
        <a:p>
          <a:endParaRPr lang="en-US"/>
        </a:p>
      </dgm:t>
    </dgm:pt>
    <dgm:pt modelId="{66F487F5-CA46-4898-ABEB-95903A33C80F}">
      <dgm:prSet phldrT="[Text]"/>
      <dgm:spPr/>
      <dgm:t>
        <a:bodyPr/>
        <a:lstStyle/>
        <a:p>
          <a:r>
            <a:rPr lang="en-US" dirty="0" smtClean="0"/>
            <a:t>Admin Activities</a:t>
          </a:r>
          <a:endParaRPr lang="en-US" dirty="0"/>
        </a:p>
      </dgm:t>
    </dgm:pt>
    <dgm:pt modelId="{F37646ED-6D80-4709-BA95-BFC54DC967BB}" type="parTrans" cxnId="{35BBFE2C-D1C5-4102-A82A-FDE25449B6A5}">
      <dgm:prSet/>
      <dgm:spPr/>
      <dgm:t>
        <a:bodyPr/>
        <a:lstStyle/>
        <a:p>
          <a:endParaRPr lang="en-US"/>
        </a:p>
      </dgm:t>
    </dgm:pt>
    <dgm:pt modelId="{C9BD39A0-D992-45DB-A1D2-1152C70B0287}" type="sibTrans" cxnId="{35BBFE2C-D1C5-4102-A82A-FDE25449B6A5}">
      <dgm:prSet/>
      <dgm:spPr/>
      <dgm:t>
        <a:bodyPr/>
        <a:lstStyle/>
        <a:p>
          <a:endParaRPr lang="en-US"/>
        </a:p>
      </dgm:t>
    </dgm:pt>
    <dgm:pt modelId="{69F51527-3510-44EF-8D6A-0B14620E37D0}">
      <dgm:prSet phldrT="[Text]"/>
      <dgm:spPr/>
      <dgm:t>
        <a:bodyPr/>
        <a:lstStyle/>
        <a:p>
          <a:r>
            <a:rPr lang="en-US" dirty="0" smtClean="0"/>
            <a:t>Employee Activities</a:t>
          </a:r>
          <a:endParaRPr lang="en-US" dirty="0"/>
        </a:p>
      </dgm:t>
    </dgm:pt>
    <dgm:pt modelId="{82E9BDFF-4975-4E6A-AD3B-F89B3F31A8B0}" type="parTrans" cxnId="{17FA0075-BC4E-4EE4-B60A-E22103AE98DD}">
      <dgm:prSet/>
      <dgm:spPr/>
      <dgm:t>
        <a:bodyPr/>
        <a:lstStyle/>
        <a:p>
          <a:endParaRPr lang="en-US"/>
        </a:p>
      </dgm:t>
    </dgm:pt>
    <dgm:pt modelId="{169A0326-6C4E-4B0D-89DB-0DBCD4924BFC}" type="sibTrans" cxnId="{17FA0075-BC4E-4EE4-B60A-E22103AE98DD}">
      <dgm:prSet/>
      <dgm:spPr/>
      <dgm:t>
        <a:bodyPr/>
        <a:lstStyle/>
        <a:p>
          <a:endParaRPr lang="en-US"/>
        </a:p>
      </dgm:t>
    </dgm:pt>
    <dgm:pt modelId="{07E3BD06-08BD-4BC4-A741-9439BD3009C2}" type="pres">
      <dgm:prSet presAssocID="{DCF08177-E32D-454D-9B44-7745393972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4F5A66-E7AF-4F77-BA9B-318E88A35004}" type="pres">
      <dgm:prSet presAssocID="{6665DBA6-150E-48B4-BA28-F36381F5DD96}" presName="hierRoot1" presStyleCnt="0"/>
      <dgm:spPr/>
    </dgm:pt>
    <dgm:pt modelId="{2530CD28-3E11-4B65-AE73-39096084B3E0}" type="pres">
      <dgm:prSet presAssocID="{6665DBA6-150E-48B4-BA28-F36381F5DD96}" presName="composite" presStyleCnt="0"/>
      <dgm:spPr/>
    </dgm:pt>
    <dgm:pt modelId="{4FC44BCF-CC36-4742-AFC8-CE7566205CF7}" type="pres">
      <dgm:prSet presAssocID="{6665DBA6-150E-48B4-BA28-F36381F5DD96}" presName="background" presStyleLbl="node0" presStyleIdx="0" presStyleCnt="1"/>
      <dgm:spPr/>
    </dgm:pt>
    <dgm:pt modelId="{8EAEE172-3383-487A-80E5-82DC6E9692B4}" type="pres">
      <dgm:prSet presAssocID="{6665DBA6-150E-48B4-BA28-F36381F5DD96}" presName="text" presStyleLbl="fgAcc0" presStyleIdx="0" presStyleCnt="1">
        <dgm:presLayoutVars>
          <dgm:chPref val="3"/>
        </dgm:presLayoutVars>
      </dgm:prSet>
      <dgm:spPr/>
    </dgm:pt>
    <dgm:pt modelId="{ABEAAA91-1CD4-4C51-B53C-F1EBDF4886B4}" type="pres">
      <dgm:prSet presAssocID="{6665DBA6-150E-48B4-BA28-F36381F5DD96}" presName="hierChild2" presStyleCnt="0"/>
      <dgm:spPr/>
    </dgm:pt>
    <dgm:pt modelId="{CDE4DE86-95E2-4110-B484-B023952CE351}" type="pres">
      <dgm:prSet presAssocID="{6F13DC17-E2BD-4D79-870F-9F29341B4A51}" presName="Name10" presStyleLbl="parChTrans1D2" presStyleIdx="0" presStyleCnt="2"/>
      <dgm:spPr/>
    </dgm:pt>
    <dgm:pt modelId="{67916350-5CB4-4536-BCCD-A358E1748D9F}" type="pres">
      <dgm:prSet presAssocID="{37821988-3550-4CD3-8E2E-B544563CFF7B}" presName="hierRoot2" presStyleCnt="0"/>
      <dgm:spPr/>
    </dgm:pt>
    <dgm:pt modelId="{A87BDF96-8E80-47B1-8BDA-B52BDD49249D}" type="pres">
      <dgm:prSet presAssocID="{37821988-3550-4CD3-8E2E-B544563CFF7B}" presName="composite2" presStyleCnt="0"/>
      <dgm:spPr/>
    </dgm:pt>
    <dgm:pt modelId="{E491F231-560F-426E-A59B-30BBE61ED4A9}" type="pres">
      <dgm:prSet presAssocID="{37821988-3550-4CD3-8E2E-B544563CFF7B}" presName="background2" presStyleLbl="node2" presStyleIdx="0" presStyleCnt="2"/>
      <dgm:spPr/>
    </dgm:pt>
    <dgm:pt modelId="{AE4351E9-8A31-4715-AF93-0B5CCF1285F2}" type="pres">
      <dgm:prSet presAssocID="{37821988-3550-4CD3-8E2E-B544563CFF7B}" presName="text2" presStyleLbl="fgAcc2" presStyleIdx="0" presStyleCnt="2">
        <dgm:presLayoutVars>
          <dgm:chPref val="3"/>
        </dgm:presLayoutVars>
      </dgm:prSet>
      <dgm:spPr/>
    </dgm:pt>
    <dgm:pt modelId="{7EB1270A-28CF-466E-885E-A9655250FA6B}" type="pres">
      <dgm:prSet presAssocID="{37821988-3550-4CD3-8E2E-B544563CFF7B}" presName="hierChild3" presStyleCnt="0"/>
      <dgm:spPr/>
    </dgm:pt>
    <dgm:pt modelId="{2D88E3CE-F621-4DE3-912A-3AC913B5DC4A}" type="pres">
      <dgm:prSet presAssocID="{F37646ED-6D80-4709-BA95-BFC54DC967BB}" presName="Name17" presStyleLbl="parChTrans1D3" presStyleIdx="0" presStyleCnt="2"/>
      <dgm:spPr/>
    </dgm:pt>
    <dgm:pt modelId="{DFBD9714-1C37-4976-B679-4052AA1CCC5F}" type="pres">
      <dgm:prSet presAssocID="{66F487F5-CA46-4898-ABEB-95903A33C80F}" presName="hierRoot3" presStyleCnt="0"/>
      <dgm:spPr/>
    </dgm:pt>
    <dgm:pt modelId="{A5908BB2-6A31-4CAC-8BDB-57813EBB9270}" type="pres">
      <dgm:prSet presAssocID="{66F487F5-CA46-4898-ABEB-95903A33C80F}" presName="composite3" presStyleCnt="0"/>
      <dgm:spPr/>
    </dgm:pt>
    <dgm:pt modelId="{12ED8D3E-33AD-40F1-8C57-754DE607757F}" type="pres">
      <dgm:prSet presAssocID="{66F487F5-CA46-4898-ABEB-95903A33C80F}" presName="background3" presStyleLbl="node3" presStyleIdx="0" presStyleCnt="2"/>
      <dgm:spPr/>
    </dgm:pt>
    <dgm:pt modelId="{319C9354-CB69-47E4-B168-5E17D20B8673}" type="pres">
      <dgm:prSet presAssocID="{66F487F5-CA46-4898-ABEB-95903A33C80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F98220-747F-4DA2-B884-4C3908F1E85C}" type="pres">
      <dgm:prSet presAssocID="{66F487F5-CA46-4898-ABEB-95903A33C80F}" presName="hierChild4" presStyleCnt="0"/>
      <dgm:spPr/>
    </dgm:pt>
    <dgm:pt modelId="{154BDFDB-5DB0-47D2-9583-BAEFE2A10CB1}" type="pres">
      <dgm:prSet presAssocID="{4855C9F3-4D68-4465-959B-3C10E6E8919D}" presName="Name10" presStyleLbl="parChTrans1D2" presStyleIdx="1" presStyleCnt="2"/>
      <dgm:spPr/>
    </dgm:pt>
    <dgm:pt modelId="{25336286-3533-4C65-B304-35AAD35F8ABF}" type="pres">
      <dgm:prSet presAssocID="{DCFD3D3F-88AC-4D9C-BAA9-4E2D3E14759C}" presName="hierRoot2" presStyleCnt="0"/>
      <dgm:spPr/>
    </dgm:pt>
    <dgm:pt modelId="{D2C4F898-6023-412E-A3C3-288F403FBA6E}" type="pres">
      <dgm:prSet presAssocID="{DCFD3D3F-88AC-4D9C-BAA9-4E2D3E14759C}" presName="composite2" presStyleCnt="0"/>
      <dgm:spPr/>
    </dgm:pt>
    <dgm:pt modelId="{30C14310-84D4-4AD6-A862-724F3C947382}" type="pres">
      <dgm:prSet presAssocID="{DCFD3D3F-88AC-4D9C-BAA9-4E2D3E14759C}" presName="background2" presStyleLbl="node2" presStyleIdx="1" presStyleCnt="2"/>
      <dgm:spPr/>
    </dgm:pt>
    <dgm:pt modelId="{0423131E-7970-4289-B82B-19478201BA03}" type="pres">
      <dgm:prSet presAssocID="{DCFD3D3F-88AC-4D9C-BAA9-4E2D3E14759C}" presName="text2" presStyleLbl="fgAcc2" presStyleIdx="1" presStyleCnt="2">
        <dgm:presLayoutVars>
          <dgm:chPref val="3"/>
        </dgm:presLayoutVars>
      </dgm:prSet>
      <dgm:spPr/>
    </dgm:pt>
    <dgm:pt modelId="{C5E93F91-4C3B-489E-A2A8-98D1B6367E6E}" type="pres">
      <dgm:prSet presAssocID="{DCFD3D3F-88AC-4D9C-BAA9-4E2D3E14759C}" presName="hierChild3" presStyleCnt="0"/>
      <dgm:spPr/>
    </dgm:pt>
    <dgm:pt modelId="{14836AF8-8DA1-418E-9A4D-A3C005BBBB59}" type="pres">
      <dgm:prSet presAssocID="{82E9BDFF-4975-4E6A-AD3B-F89B3F31A8B0}" presName="Name17" presStyleLbl="parChTrans1D3" presStyleIdx="1" presStyleCnt="2"/>
      <dgm:spPr/>
    </dgm:pt>
    <dgm:pt modelId="{ABF578EF-C032-441B-9594-9BBB8E348132}" type="pres">
      <dgm:prSet presAssocID="{69F51527-3510-44EF-8D6A-0B14620E37D0}" presName="hierRoot3" presStyleCnt="0"/>
      <dgm:spPr/>
    </dgm:pt>
    <dgm:pt modelId="{F6633522-9F8F-4BDC-B912-6954112E1CC5}" type="pres">
      <dgm:prSet presAssocID="{69F51527-3510-44EF-8D6A-0B14620E37D0}" presName="composite3" presStyleCnt="0"/>
      <dgm:spPr/>
    </dgm:pt>
    <dgm:pt modelId="{FBB674C7-A928-4CDA-B92E-EDC522F6687E}" type="pres">
      <dgm:prSet presAssocID="{69F51527-3510-44EF-8D6A-0B14620E37D0}" presName="background3" presStyleLbl="node3" presStyleIdx="1" presStyleCnt="2"/>
      <dgm:spPr/>
    </dgm:pt>
    <dgm:pt modelId="{EE947B2B-B27F-4F36-9995-BC638A2E77F3}" type="pres">
      <dgm:prSet presAssocID="{69F51527-3510-44EF-8D6A-0B14620E37D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DD9D6B-CA3D-42A4-98DE-AC4662400676}" type="pres">
      <dgm:prSet presAssocID="{69F51527-3510-44EF-8D6A-0B14620E37D0}" presName="hierChild4" presStyleCnt="0"/>
      <dgm:spPr/>
    </dgm:pt>
  </dgm:ptLst>
  <dgm:cxnLst>
    <dgm:cxn modelId="{17FA0075-BC4E-4EE4-B60A-E22103AE98DD}" srcId="{DCFD3D3F-88AC-4D9C-BAA9-4E2D3E14759C}" destId="{69F51527-3510-44EF-8D6A-0B14620E37D0}" srcOrd="0" destOrd="0" parTransId="{82E9BDFF-4975-4E6A-AD3B-F89B3F31A8B0}" sibTransId="{169A0326-6C4E-4B0D-89DB-0DBCD4924BFC}"/>
    <dgm:cxn modelId="{5F734B98-F02E-4609-8EBD-9D1E9F669D67}" type="presOf" srcId="{6F13DC17-E2BD-4D79-870F-9F29341B4A51}" destId="{CDE4DE86-95E2-4110-B484-B023952CE351}" srcOrd="0" destOrd="0" presId="urn:microsoft.com/office/officeart/2005/8/layout/hierarchy1"/>
    <dgm:cxn modelId="{F6D3AEDA-A11D-484F-9477-39EC1B6709CF}" type="presOf" srcId="{66F487F5-CA46-4898-ABEB-95903A33C80F}" destId="{319C9354-CB69-47E4-B168-5E17D20B8673}" srcOrd="0" destOrd="0" presId="urn:microsoft.com/office/officeart/2005/8/layout/hierarchy1"/>
    <dgm:cxn modelId="{6D086AC4-2CB4-43EC-B4DB-5CF72AAFDF86}" type="presOf" srcId="{F37646ED-6D80-4709-BA95-BFC54DC967BB}" destId="{2D88E3CE-F621-4DE3-912A-3AC913B5DC4A}" srcOrd="0" destOrd="0" presId="urn:microsoft.com/office/officeart/2005/8/layout/hierarchy1"/>
    <dgm:cxn modelId="{84F5FAC6-39C2-4BDB-9F0F-3978855CAF55}" type="presOf" srcId="{82E9BDFF-4975-4E6A-AD3B-F89B3F31A8B0}" destId="{14836AF8-8DA1-418E-9A4D-A3C005BBBB59}" srcOrd="0" destOrd="0" presId="urn:microsoft.com/office/officeart/2005/8/layout/hierarchy1"/>
    <dgm:cxn modelId="{70F8BC28-E4D0-4742-B106-D0D5AEDA4FB1}" type="presOf" srcId="{DCF08177-E32D-454D-9B44-774539397297}" destId="{07E3BD06-08BD-4BC4-A741-9439BD3009C2}" srcOrd="0" destOrd="0" presId="urn:microsoft.com/office/officeart/2005/8/layout/hierarchy1"/>
    <dgm:cxn modelId="{D238CE85-1977-4BFC-9418-EE1E6512A07B}" srcId="{6665DBA6-150E-48B4-BA28-F36381F5DD96}" destId="{DCFD3D3F-88AC-4D9C-BAA9-4E2D3E14759C}" srcOrd="1" destOrd="0" parTransId="{4855C9F3-4D68-4465-959B-3C10E6E8919D}" sibTransId="{9AD22F7C-C50A-451E-9075-A28C6B3C947F}"/>
    <dgm:cxn modelId="{287E861D-FEBC-4F60-BAC9-81F32CD270A2}" srcId="{DCF08177-E32D-454D-9B44-774539397297}" destId="{6665DBA6-150E-48B4-BA28-F36381F5DD96}" srcOrd="0" destOrd="0" parTransId="{F5324FEA-2946-4888-B446-719CCED94082}" sibTransId="{C8CCAB70-E866-4812-851A-81C84B9A289B}"/>
    <dgm:cxn modelId="{613B1B6E-5838-4C2B-B190-D0A78FCE900D}" type="presOf" srcId="{6665DBA6-150E-48B4-BA28-F36381F5DD96}" destId="{8EAEE172-3383-487A-80E5-82DC6E9692B4}" srcOrd="0" destOrd="0" presId="urn:microsoft.com/office/officeart/2005/8/layout/hierarchy1"/>
    <dgm:cxn modelId="{FD790CFF-C8C9-4939-BE92-6AFB5CF88293}" type="presOf" srcId="{4855C9F3-4D68-4465-959B-3C10E6E8919D}" destId="{154BDFDB-5DB0-47D2-9583-BAEFE2A10CB1}" srcOrd="0" destOrd="0" presId="urn:microsoft.com/office/officeart/2005/8/layout/hierarchy1"/>
    <dgm:cxn modelId="{35BBFE2C-D1C5-4102-A82A-FDE25449B6A5}" srcId="{37821988-3550-4CD3-8E2E-B544563CFF7B}" destId="{66F487F5-CA46-4898-ABEB-95903A33C80F}" srcOrd="0" destOrd="0" parTransId="{F37646ED-6D80-4709-BA95-BFC54DC967BB}" sibTransId="{C9BD39A0-D992-45DB-A1D2-1152C70B0287}"/>
    <dgm:cxn modelId="{DFE713E8-2093-42BE-8BB2-A270D1A38487}" type="presOf" srcId="{69F51527-3510-44EF-8D6A-0B14620E37D0}" destId="{EE947B2B-B27F-4F36-9995-BC638A2E77F3}" srcOrd="0" destOrd="0" presId="urn:microsoft.com/office/officeart/2005/8/layout/hierarchy1"/>
    <dgm:cxn modelId="{439C4CB1-3556-4DBD-835A-ADD6C777ABDD}" type="presOf" srcId="{DCFD3D3F-88AC-4D9C-BAA9-4E2D3E14759C}" destId="{0423131E-7970-4289-B82B-19478201BA03}" srcOrd="0" destOrd="0" presId="urn:microsoft.com/office/officeart/2005/8/layout/hierarchy1"/>
    <dgm:cxn modelId="{2E0BAD03-E684-4B62-8198-9D23C69AA337}" type="presOf" srcId="{37821988-3550-4CD3-8E2E-B544563CFF7B}" destId="{AE4351E9-8A31-4715-AF93-0B5CCF1285F2}" srcOrd="0" destOrd="0" presId="urn:microsoft.com/office/officeart/2005/8/layout/hierarchy1"/>
    <dgm:cxn modelId="{87FD3C6F-CC60-4161-AC1A-D6977F3BC18C}" srcId="{6665DBA6-150E-48B4-BA28-F36381F5DD96}" destId="{37821988-3550-4CD3-8E2E-B544563CFF7B}" srcOrd="0" destOrd="0" parTransId="{6F13DC17-E2BD-4D79-870F-9F29341B4A51}" sibTransId="{481F424B-E497-47EB-A1B0-4A39FCF4FF9D}"/>
    <dgm:cxn modelId="{95C23480-60FA-4C9B-B820-022B603E93D6}" type="presParOf" srcId="{07E3BD06-08BD-4BC4-A741-9439BD3009C2}" destId="{F74F5A66-E7AF-4F77-BA9B-318E88A35004}" srcOrd="0" destOrd="0" presId="urn:microsoft.com/office/officeart/2005/8/layout/hierarchy1"/>
    <dgm:cxn modelId="{F84E8046-E2B1-439C-A6DA-AE740F2B37B3}" type="presParOf" srcId="{F74F5A66-E7AF-4F77-BA9B-318E88A35004}" destId="{2530CD28-3E11-4B65-AE73-39096084B3E0}" srcOrd="0" destOrd="0" presId="urn:microsoft.com/office/officeart/2005/8/layout/hierarchy1"/>
    <dgm:cxn modelId="{CEEB8439-70A8-4036-B3E6-A72167DB4712}" type="presParOf" srcId="{2530CD28-3E11-4B65-AE73-39096084B3E0}" destId="{4FC44BCF-CC36-4742-AFC8-CE7566205CF7}" srcOrd="0" destOrd="0" presId="urn:microsoft.com/office/officeart/2005/8/layout/hierarchy1"/>
    <dgm:cxn modelId="{112E30A2-183E-41C6-90C7-D4E057EE33DC}" type="presParOf" srcId="{2530CD28-3E11-4B65-AE73-39096084B3E0}" destId="{8EAEE172-3383-487A-80E5-82DC6E9692B4}" srcOrd="1" destOrd="0" presId="urn:microsoft.com/office/officeart/2005/8/layout/hierarchy1"/>
    <dgm:cxn modelId="{38B40D2D-5CD5-4045-8289-54221E947F43}" type="presParOf" srcId="{F74F5A66-E7AF-4F77-BA9B-318E88A35004}" destId="{ABEAAA91-1CD4-4C51-B53C-F1EBDF4886B4}" srcOrd="1" destOrd="0" presId="urn:microsoft.com/office/officeart/2005/8/layout/hierarchy1"/>
    <dgm:cxn modelId="{080400A8-994D-40CC-98E5-A7F9979A842B}" type="presParOf" srcId="{ABEAAA91-1CD4-4C51-B53C-F1EBDF4886B4}" destId="{CDE4DE86-95E2-4110-B484-B023952CE351}" srcOrd="0" destOrd="0" presId="urn:microsoft.com/office/officeart/2005/8/layout/hierarchy1"/>
    <dgm:cxn modelId="{240B73DB-A46B-49A9-8320-60AAD00D7B90}" type="presParOf" srcId="{ABEAAA91-1CD4-4C51-B53C-F1EBDF4886B4}" destId="{67916350-5CB4-4536-BCCD-A358E1748D9F}" srcOrd="1" destOrd="0" presId="urn:microsoft.com/office/officeart/2005/8/layout/hierarchy1"/>
    <dgm:cxn modelId="{5D15EDFC-4F3B-421A-B11F-C03991DD1B7A}" type="presParOf" srcId="{67916350-5CB4-4536-BCCD-A358E1748D9F}" destId="{A87BDF96-8E80-47B1-8BDA-B52BDD49249D}" srcOrd="0" destOrd="0" presId="urn:microsoft.com/office/officeart/2005/8/layout/hierarchy1"/>
    <dgm:cxn modelId="{E45693FD-4BAD-45A5-9571-42A00D514181}" type="presParOf" srcId="{A87BDF96-8E80-47B1-8BDA-B52BDD49249D}" destId="{E491F231-560F-426E-A59B-30BBE61ED4A9}" srcOrd="0" destOrd="0" presId="urn:microsoft.com/office/officeart/2005/8/layout/hierarchy1"/>
    <dgm:cxn modelId="{B4958E1B-EF8A-46B2-87A9-47125F450C2F}" type="presParOf" srcId="{A87BDF96-8E80-47B1-8BDA-B52BDD49249D}" destId="{AE4351E9-8A31-4715-AF93-0B5CCF1285F2}" srcOrd="1" destOrd="0" presId="urn:microsoft.com/office/officeart/2005/8/layout/hierarchy1"/>
    <dgm:cxn modelId="{A5681713-E6FB-44FA-8C2B-FAC4B9AAC91A}" type="presParOf" srcId="{67916350-5CB4-4536-BCCD-A358E1748D9F}" destId="{7EB1270A-28CF-466E-885E-A9655250FA6B}" srcOrd="1" destOrd="0" presId="urn:microsoft.com/office/officeart/2005/8/layout/hierarchy1"/>
    <dgm:cxn modelId="{10EFC22F-F32D-4ED0-B722-7D0A740727E1}" type="presParOf" srcId="{7EB1270A-28CF-466E-885E-A9655250FA6B}" destId="{2D88E3CE-F621-4DE3-912A-3AC913B5DC4A}" srcOrd="0" destOrd="0" presId="urn:microsoft.com/office/officeart/2005/8/layout/hierarchy1"/>
    <dgm:cxn modelId="{5EFBB6F0-7660-4719-AF37-9EC9D1CF43C3}" type="presParOf" srcId="{7EB1270A-28CF-466E-885E-A9655250FA6B}" destId="{DFBD9714-1C37-4976-B679-4052AA1CCC5F}" srcOrd="1" destOrd="0" presId="urn:microsoft.com/office/officeart/2005/8/layout/hierarchy1"/>
    <dgm:cxn modelId="{81A03A05-76DF-481F-AF98-61CEE8A96BFE}" type="presParOf" srcId="{DFBD9714-1C37-4976-B679-4052AA1CCC5F}" destId="{A5908BB2-6A31-4CAC-8BDB-57813EBB9270}" srcOrd="0" destOrd="0" presId="urn:microsoft.com/office/officeart/2005/8/layout/hierarchy1"/>
    <dgm:cxn modelId="{7869BF6C-45C5-4F9D-A157-39CE3100EF95}" type="presParOf" srcId="{A5908BB2-6A31-4CAC-8BDB-57813EBB9270}" destId="{12ED8D3E-33AD-40F1-8C57-754DE607757F}" srcOrd="0" destOrd="0" presId="urn:microsoft.com/office/officeart/2005/8/layout/hierarchy1"/>
    <dgm:cxn modelId="{B0AD228E-F81F-490C-BD93-2B40DE133742}" type="presParOf" srcId="{A5908BB2-6A31-4CAC-8BDB-57813EBB9270}" destId="{319C9354-CB69-47E4-B168-5E17D20B8673}" srcOrd="1" destOrd="0" presId="urn:microsoft.com/office/officeart/2005/8/layout/hierarchy1"/>
    <dgm:cxn modelId="{BBA5D5DB-C82B-472F-86C8-E63C5F702F3F}" type="presParOf" srcId="{DFBD9714-1C37-4976-B679-4052AA1CCC5F}" destId="{C7F98220-747F-4DA2-B884-4C3908F1E85C}" srcOrd="1" destOrd="0" presId="urn:microsoft.com/office/officeart/2005/8/layout/hierarchy1"/>
    <dgm:cxn modelId="{D271ED4F-594E-469C-8DE4-94BE63CBC1F8}" type="presParOf" srcId="{ABEAAA91-1CD4-4C51-B53C-F1EBDF4886B4}" destId="{154BDFDB-5DB0-47D2-9583-BAEFE2A10CB1}" srcOrd="2" destOrd="0" presId="urn:microsoft.com/office/officeart/2005/8/layout/hierarchy1"/>
    <dgm:cxn modelId="{FCEACB66-9851-467C-B25A-07A2CAC10AF8}" type="presParOf" srcId="{ABEAAA91-1CD4-4C51-B53C-F1EBDF4886B4}" destId="{25336286-3533-4C65-B304-35AAD35F8ABF}" srcOrd="3" destOrd="0" presId="urn:microsoft.com/office/officeart/2005/8/layout/hierarchy1"/>
    <dgm:cxn modelId="{DD23BB5A-D02F-4341-8CFD-7723C5753F21}" type="presParOf" srcId="{25336286-3533-4C65-B304-35AAD35F8ABF}" destId="{D2C4F898-6023-412E-A3C3-288F403FBA6E}" srcOrd="0" destOrd="0" presId="urn:microsoft.com/office/officeart/2005/8/layout/hierarchy1"/>
    <dgm:cxn modelId="{4EBBDB25-32C3-4851-8594-D7EDD5862A08}" type="presParOf" srcId="{D2C4F898-6023-412E-A3C3-288F403FBA6E}" destId="{30C14310-84D4-4AD6-A862-724F3C947382}" srcOrd="0" destOrd="0" presId="urn:microsoft.com/office/officeart/2005/8/layout/hierarchy1"/>
    <dgm:cxn modelId="{37E1739F-908D-43F7-9AA7-3F32DD3898E0}" type="presParOf" srcId="{D2C4F898-6023-412E-A3C3-288F403FBA6E}" destId="{0423131E-7970-4289-B82B-19478201BA03}" srcOrd="1" destOrd="0" presId="urn:microsoft.com/office/officeart/2005/8/layout/hierarchy1"/>
    <dgm:cxn modelId="{6E920D29-D3D5-4FBC-91E7-7FD23DBF85C3}" type="presParOf" srcId="{25336286-3533-4C65-B304-35AAD35F8ABF}" destId="{C5E93F91-4C3B-489E-A2A8-98D1B6367E6E}" srcOrd="1" destOrd="0" presId="urn:microsoft.com/office/officeart/2005/8/layout/hierarchy1"/>
    <dgm:cxn modelId="{FFBC39F4-E54E-46B8-A4BF-3AD67D71C53D}" type="presParOf" srcId="{C5E93F91-4C3B-489E-A2A8-98D1B6367E6E}" destId="{14836AF8-8DA1-418E-9A4D-A3C005BBBB59}" srcOrd="0" destOrd="0" presId="urn:microsoft.com/office/officeart/2005/8/layout/hierarchy1"/>
    <dgm:cxn modelId="{827737B2-7C9B-4996-B506-E8AE1FD48001}" type="presParOf" srcId="{C5E93F91-4C3B-489E-A2A8-98D1B6367E6E}" destId="{ABF578EF-C032-441B-9594-9BBB8E348132}" srcOrd="1" destOrd="0" presId="urn:microsoft.com/office/officeart/2005/8/layout/hierarchy1"/>
    <dgm:cxn modelId="{324FECD9-2501-484D-A75A-0BC3445D2CB5}" type="presParOf" srcId="{ABF578EF-C032-441B-9594-9BBB8E348132}" destId="{F6633522-9F8F-4BDC-B912-6954112E1CC5}" srcOrd="0" destOrd="0" presId="urn:microsoft.com/office/officeart/2005/8/layout/hierarchy1"/>
    <dgm:cxn modelId="{BD3CD621-1F8E-427D-90C1-40A4CA2ACCDE}" type="presParOf" srcId="{F6633522-9F8F-4BDC-B912-6954112E1CC5}" destId="{FBB674C7-A928-4CDA-B92E-EDC522F6687E}" srcOrd="0" destOrd="0" presId="urn:microsoft.com/office/officeart/2005/8/layout/hierarchy1"/>
    <dgm:cxn modelId="{AC6F4BA4-2E4A-4738-8F91-3F3DFB8142BD}" type="presParOf" srcId="{F6633522-9F8F-4BDC-B912-6954112E1CC5}" destId="{EE947B2B-B27F-4F36-9995-BC638A2E77F3}" srcOrd="1" destOrd="0" presId="urn:microsoft.com/office/officeart/2005/8/layout/hierarchy1"/>
    <dgm:cxn modelId="{8D251BA4-653C-4B91-9470-A08C61180C49}" type="presParOf" srcId="{ABF578EF-C032-441B-9594-9BBB8E348132}" destId="{05DD9D6B-CA3D-42A4-98DE-AC46624006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6D16-56F7-4B18-BBA2-2807C6C673B1}">
      <dsp:nvSpPr>
        <dsp:cNvPr id="0" name=""/>
        <dsp:cNvSpPr/>
      </dsp:nvSpPr>
      <dsp:spPr>
        <a:xfrm rot="10800000">
          <a:off x="1208711" y="1808"/>
          <a:ext cx="3882999" cy="92265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Morshedur Rahman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Master’s in Petroleum Geology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Department of Geology</a:t>
          </a:r>
          <a:endParaRPr lang="en-US" sz="1200" kern="1200" dirty="0"/>
        </a:p>
      </dsp:txBody>
      <dsp:txXfrm rot="10800000">
        <a:off x="1439374" y="1808"/>
        <a:ext cx="3652336" cy="922651"/>
      </dsp:txXfrm>
    </dsp:sp>
    <dsp:sp modelId="{2B92E9A7-2C88-4A5C-B7DC-17E43AF25A3D}">
      <dsp:nvSpPr>
        <dsp:cNvPr id="0" name=""/>
        <dsp:cNvSpPr/>
      </dsp:nvSpPr>
      <dsp:spPr>
        <a:xfrm>
          <a:off x="747385" y="1808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F2436-FD14-447F-8D4C-05E151AA4B95}">
      <dsp:nvSpPr>
        <dsp:cNvPr id="0" name=""/>
        <dsp:cNvSpPr/>
      </dsp:nvSpPr>
      <dsp:spPr>
        <a:xfrm rot="10800000">
          <a:off x="1208711" y="1199877"/>
          <a:ext cx="3882999" cy="922651"/>
        </a:xfrm>
        <a:prstGeom prst="homePlat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Md Atik Ullah Bulbul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Master’s  in Geophysics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Department of Geology</a:t>
          </a:r>
          <a:endParaRPr lang="en-US" sz="1200" kern="1200" dirty="0"/>
        </a:p>
      </dsp:txBody>
      <dsp:txXfrm rot="10800000">
        <a:off x="1439374" y="1199877"/>
        <a:ext cx="3652336" cy="922651"/>
      </dsp:txXfrm>
    </dsp:sp>
    <dsp:sp modelId="{7CD80D09-A06A-4FDF-AD25-B26F72A344C9}">
      <dsp:nvSpPr>
        <dsp:cNvPr id="0" name=""/>
        <dsp:cNvSpPr/>
      </dsp:nvSpPr>
      <dsp:spPr>
        <a:xfrm>
          <a:off x="747385" y="119987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6344-982A-4763-85C6-9A5C273C01DE}">
      <dsp:nvSpPr>
        <dsp:cNvPr id="0" name=""/>
        <dsp:cNvSpPr/>
      </dsp:nvSpPr>
      <dsp:spPr>
        <a:xfrm rot="10800000">
          <a:off x="1208711" y="2397947"/>
          <a:ext cx="3882999" cy="922651"/>
        </a:xfrm>
        <a:prstGeom prst="homePlat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Abdus Satter Rifat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  <a:endParaRPr lang="en-US" sz="1200" kern="1200" dirty="0"/>
        </a:p>
      </dsp:txBody>
      <dsp:txXfrm rot="10800000">
        <a:off x="1439374" y="2397947"/>
        <a:ext cx="3652336" cy="922651"/>
      </dsp:txXfrm>
    </dsp:sp>
    <dsp:sp modelId="{9F405659-AFEF-4CCA-A72E-285826BAEE02}">
      <dsp:nvSpPr>
        <dsp:cNvPr id="0" name=""/>
        <dsp:cNvSpPr/>
      </dsp:nvSpPr>
      <dsp:spPr>
        <a:xfrm>
          <a:off x="747385" y="239794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81C4A-8B78-48B0-931B-1583D891F113}">
      <dsp:nvSpPr>
        <dsp:cNvPr id="0" name=""/>
        <dsp:cNvSpPr/>
      </dsp:nvSpPr>
      <dsp:spPr>
        <a:xfrm rot="10800000">
          <a:off x="1208711" y="3596017"/>
          <a:ext cx="3882999" cy="922651"/>
        </a:xfrm>
        <a:prstGeom prst="homePlat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Md Faridul Hassan Bafi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1439374" y="3596017"/>
        <a:ext cx="3652336" cy="922651"/>
      </dsp:txXfrm>
    </dsp:sp>
    <dsp:sp modelId="{ED0DB0D0-CECE-45D3-873F-49A44AEE0295}">
      <dsp:nvSpPr>
        <dsp:cNvPr id="0" name=""/>
        <dsp:cNvSpPr/>
      </dsp:nvSpPr>
      <dsp:spPr>
        <a:xfrm>
          <a:off x="747385" y="359601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46D9-D3A3-496C-81A4-481E6CEEEB6E}">
      <dsp:nvSpPr>
        <dsp:cNvPr id="0" name=""/>
        <dsp:cNvSpPr/>
      </dsp:nvSpPr>
      <dsp:spPr>
        <a:xfrm rot="5400000">
          <a:off x="-137729" y="138709"/>
          <a:ext cx="918195" cy="6427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22347"/>
        <a:ext cx="642736" cy="275459"/>
      </dsp:txXfrm>
    </dsp:sp>
    <dsp:sp modelId="{B906637B-9292-492B-9B1C-663C76FD70CE}">
      <dsp:nvSpPr>
        <dsp:cNvPr id="0" name=""/>
        <dsp:cNvSpPr/>
      </dsp:nvSpPr>
      <dsp:spPr>
        <a:xfrm rot="5400000">
          <a:off x="3765463" y="-3121746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Features</a:t>
          </a:r>
          <a:endParaRPr lang="en-US" sz="3500" kern="1200" dirty="0"/>
        </a:p>
      </dsp:txBody>
      <dsp:txXfrm rot="-5400000">
        <a:off x="642737" y="30115"/>
        <a:ext cx="6813145" cy="538556"/>
      </dsp:txXfrm>
    </dsp:sp>
    <dsp:sp modelId="{6C6089E2-CC9F-4B15-9340-471794AA6497}">
      <dsp:nvSpPr>
        <dsp:cNvPr id="0" name=""/>
        <dsp:cNvSpPr/>
      </dsp:nvSpPr>
      <dsp:spPr>
        <a:xfrm rot="5400000">
          <a:off x="-137729" y="937370"/>
          <a:ext cx="918195" cy="642736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121008"/>
        <a:ext cx="642736" cy="275459"/>
      </dsp:txXfrm>
    </dsp:sp>
    <dsp:sp modelId="{F3941597-564A-4445-A978-EB3D1D15058B}">
      <dsp:nvSpPr>
        <dsp:cNvPr id="0" name=""/>
        <dsp:cNvSpPr/>
      </dsp:nvSpPr>
      <dsp:spPr>
        <a:xfrm rot="5400000">
          <a:off x="3765463" y="-2323085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Success Factor</a:t>
          </a:r>
          <a:endParaRPr lang="en-US" sz="3500" kern="1200" dirty="0"/>
        </a:p>
      </dsp:txBody>
      <dsp:txXfrm rot="-5400000">
        <a:off x="642737" y="828776"/>
        <a:ext cx="6813145" cy="538556"/>
      </dsp:txXfrm>
    </dsp:sp>
    <dsp:sp modelId="{3C71F09C-B93F-493F-9DE8-3952AF2B5587}">
      <dsp:nvSpPr>
        <dsp:cNvPr id="0" name=""/>
        <dsp:cNvSpPr/>
      </dsp:nvSpPr>
      <dsp:spPr>
        <a:xfrm rot="5400000">
          <a:off x="-137729" y="1736031"/>
          <a:ext cx="918195" cy="642736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919669"/>
        <a:ext cx="642736" cy="275459"/>
      </dsp:txXfrm>
    </dsp:sp>
    <dsp:sp modelId="{6300C602-D1BB-43F9-B59F-D8451AA8508E}">
      <dsp:nvSpPr>
        <dsp:cNvPr id="0" name=""/>
        <dsp:cNvSpPr/>
      </dsp:nvSpPr>
      <dsp:spPr>
        <a:xfrm rot="5400000">
          <a:off x="3765463" y="-1524424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Business Intelligence</a:t>
          </a:r>
          <a:endParaRPr lang="en-US" sz="3500" kern="1200" dirty="0"/>
        </a:p>
      </dsp:txBody>
      <dsp:txXfrm rot="-5400000">
        <a:off x="642737" y="1627437"/>
        <a:ext cx="6813145" cy="538556"/>
      </dsp:txXfrm>
    </dsp:sp>
    <dsp:sp modelId="{714421B8-8EE0-4AD3-85BC-E7D4541BE8E5}">
      <dsp:nvSpPr>
        <dsp:cNvPr id="0" name=""/>
        <dsp:cNvSpPr/>
      </dsp:nvSpPr>
      <dsp:spPr>
        <a:xfrm rot="5400000">
          <a:off x="-137729" y="2534692"/>
          <a:ext cx="918195" cy="642736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718330"/>
        <a:ext cx="642736" cy="275459"/>
      </dsp:txXfrm>
    </dsp:sp>
    <dsp:sp modelId="{AE93BB4C-A1F9-44E1-BBC3-00EC685C069E}">
      <dsp:nvSpPr>
        <dsp:cNvPr id="0" name=""/>
        <dsp:cNvSpPr/>
      </dsp:nvSpPr>
      <dsp:spPr>
        <a:xfrm rot="5400000">
          <a:off x="3765463" y="-725763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Benefits</a:t>
          </a:r>
          <a:endParaRPr lang="en-US" sz="3500" kern="1200" dirty="0"/>
        </a:p>
      </dsp:txBody>
      <dsp:txXfrm rot="-5400000">
        <a:off x="642737" y="2426098"/>
        <a:ext cx="6813145" cy="538556"/>
      </dsp:txXfrm>
    </dsp:sp>
    <dsp:sp modelId="{DDF96CC0-BE50-448F-9A70-DAD6D42996E5}">
      <dsp:nvSpPr>
        <dsp:cNvPr id="0" name=""/>
        <dsp:cNvSpPr/>
      </dsp:nvSpPr>
      <dsp:spPr>
        <a:xfrm rot="5400000">
          <a:off x="-137729" y="3333353"/>
          <a:ext cx="918195" cy="64273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516991"/>
        <a:ext cx="642736" cy="275459"/>
      </dsp:txXfrm>
    </dsp:sp>
    <dsp:sp modelId="{FE220416-5A16-43B6-8FA3-16FEBCD9EA2A}">
      <dsp:nvSpPr>
        <dsp:cNvPr id="0" name=""/>
        <dsp:cNvSpPr/>
      </dsp:nvSpPr>
      <dsp:spPr>
        <a:xfrm rot="5400000">
          <a:off x="3765463" y="72897"/>
          <a:ext cx="596826" cy="6842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Live Demo</a:t>
          </a:r>
          <a:endParaRPr lang="en-US" sz="3500" kern="1200" dirty="0"/>
        </a:p>
      </dsp:txBody>
      <dsp:txXfrm rot="-5400000">
        <a:off x="642737" y="3224759"/>
        <a:ext cx="6813145" cy="538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58EAB-C2BD-4675-AB90-788A8D076678}">
      <dsp:nvSpPr>
        <dsp:cNvPr id="0" name=""/>
        <dsp:cNvSpPr/>
      </dsp:nvSpPr>
      <dsp:spPr>
        <a:xfrm>
          <a:off x="3379589" y="2312789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HRMS</a:t>
          </a:r>
          <a:endParaRPr lang="en-US" sz="3800" kern="1200" dirty="0"/>
        </a:p>
      </dsp:txBody>
      <dsp:txXfrm>
        <a:off x="3639564" y="2572764"/>
        <a:ext cx="1255271" cy="1255271"/>
      </dsp:txXfrm>
    </dsp:sp>
    <dsp:sp modelId="{EDF31EDF-33DE-488C-82CF-FB517834BA0D}">
      <dsp:nvSpPr>
        <dsp:cNvPr id="0" name=""/>
        <dsp:cNvSpPr/>
      </dsp:nvSpPr>
      <dsp:spPr>
        <a:xfrm rot="16200000">
          <a:off x="4000055" y="2026923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53842" y="2032287"/>
        <a:ext cx="26714" cy="26714"/>
      </dsp:txXfrm>
    </dsp:sp>
    <dsp:sp modelId="{E230C5D5-CE5E-4924-A48C-C9FCA1DCF3B2}">
      <dsp:nvSpPr>
        <dsp:cNvPr id="0" name=""/>
        <dsp:cNvSpPr/>
      </dsp:nvSpPr>
      <dsp:spPr>
        <a:xfrm>
          <a:off x="3379589" y="3278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Employee Information Management</a:t>
          </a:r>
          <a:endParaRPr lang="en-US" sz="1700" kern="1200" dirty="0"/>
        </a:p>
      </dsp:txBody>
      <dsp:txXfrm>
        <a:off x="3639564" y="263253"/>
        <a:ext cx="1255271" cy="1255271"/>
      </dsp:txXfrm>
    </dsp:sp>
    <dsp:sp modelId="{E62378DA-A210-47C5-88ED-2B6616695F31}">
      <dsp:nvSpPr>
        <dsp:cNvPr id="0" name=""/>
        <dsp:cNvSpPr/>
      </dsp:nvSpPr>
      <dsp:spPr>
        <a:xfrm rot="19800000">
          <a:off x="5000103" y="2604301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3890" y="2609665"/>
        <a:ext cx="26714" cy="26714"/>
      </dsp:txXfrm>
    </dsp:sp>
    <dsp:sp modelId="{4422BF5E-F0D6-4CC8-95F0-4FE8C9CF495A}">
      <dsp:nvSpPr>
        <dsp:cNvPr id="0" name=""/>
        <dsp:cNvSpPr/>
      </dsp:nvSpPr>
      <dsp:spPr>
        <a:xfrm>
          <a:off x="5379684" y="1158033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Salary Calculation</a:t>
          </a:r>
          <a:endParaRPr lang="en-US" sz="1700" kern="1200" dirty="0"/>
        </a:p>
      </dsp:txBody>
      <dsp:txXfrm>
        <a:off x="5639659" y="1418008"/>
        <a:ext cx="1255271" cy="1255271"/>
      </dsp:txXfrm>
    </dsp:sp>
    <dsp:sp modelId="{C977B9A1-BB27-4137-9733-370DD1957A8C}">
      <dsp:nvSpPr>
        <dsp:cNvPr id="0" name=""/>
        <dsp:cNvSpPr/>
      </dsp:nvSpPr>
      <dsp:spPr>
        <a:xfrm rot="1800000">
          <a:off x="5000103" y="3759057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3890" y="3764420"/>
        <a:ext cx="26714" cy="26714"/>
      </dsp:txXfrm>
    </dsp:sp>
    <dsp:sp modelId="{7360CB10-162E-42CA-A4C4-61FA43C3359B}">
      <dsp:nvSpPr>
        <dsp:cNvPr id="0" name=""/>
        <dsp:cNvSpPr/>
      </dsp:nvSpPr>
      <dsp:spPr>
        <a:xfrm>
          <a:off x="5379684" y="3467544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Attendance Management</a:t>
          </a:r>
          <a:endParaRPr lang="en-US" sz="1700" kern="1200" dirty="0"/>
        </a:p>
      </dsp:txBody>
      <dsp:txXfrm>
        <a:off x="5639659" y="3727519"/>
        <a:ext cx="1255271" cy="1255271"/>
      </dsp:txXfrm>
    </dsp:sp>
    <dsp:sp modelId="{7E29B177-3B08-4EC2-A162-C217A2BC1543}">
      <dsp:nvSpPr>
        <dsp:cNvPr id="0" name=""/>
        <dsp:cNvSpPr/>
      </dsp:nvSpPr>
      <dsp:spPr>
        <a:xfrm rot="5400000">
          <a:off x="4000055" y="4336434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53842" y="4341798"/>
        <a:ext cx="26714" cy="26714"/>
      </dsp:txXfrm>
    </dsp:sp>
    <dsp:sp modelId="{2BB1DD6D-6DB8-4926-9018-1B8B1487E760}">
      <dsp:nvSpPr>
        <dsp:cNvPr id="0" name=""/>
        <dsp:cNvSpPr/>
      </dsp:nvSpPr>
      <dsp:spPr>
        <a:xfrm>
          <a:off x="3379589" y="4622299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Leave Management</a:t>
          </a:r>
          <a:endParaRPr lang="en-US" sz="1700" kern="1200" dirty="0"/>
        </a:p>
      </dsp:txBody>
      <dsp:txXfrm>
        <a:off x="3639564" y="4882274"/>
        <a:ext cx="1255271" cy="1255271"/>
      </dsp:txXfrm>
    </dsp:sp>
    <dsp:sp modelId="{2586EF2B-E718-4353-A0F3-D1B88FBE6BA8}">
      <dsp:nvSpPr>
        <dsp:cNvPr id="0" name=""/>
        <dsp:cNvSpPr/>
      </dsp:nvSpPr>
      <dsp:spPr>
        <a:xfrm rot="9000000">
          <a:off x="3000007" y="3759057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53795" y="3764420"/>
        <a:ext cx="26714" cy="26714"/>
      </dsp:txXfrm>
    </dsp:sp>
    <dsp:sp modelId="{C716E15F-CCEF-42AD-A4FC-B3E8A82591DB}">
      <dsp:nvSpPr>
        <dsp:cNvPr id="0" name=""/>
        <dsp:cNvSpPr/>
      </dsp:nvSpPr>
      <dsp:spPr>
        <a:xfrm>
          <a:off x="1379494" y="3467544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Report Generation</a:t>
          </a:r>
          <a:endParaRPr lang="en-US" sz="1700" kern="1200" dirty="0"/>
        </a:p>
      </dsp:txBody>
      <dsp:txXfrm>
        <a:off x="1639469" y="3727519"/>
        <a:ext cx="1255271" cy="1255271"/>
      </dsp:txXfrm>
    </dsp:sp>
    <dsp:sp modelId="{40F5C32E-18F5-43BF-AED0-15387FE10F8D}">
      <dsp:nvSpPr>
        <dsp:cNvPr id="0" name=""/>
        <dsp:cNvSpPr/>
      </dsp:nvSpPr>
      <dsp:spPr>
        <a:xfrm rot="12600000">
          <a:off x="3000007" y="2604301"/>
          <a:ext cx="53428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34288" y="18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53795" y="2609665"/>
        <a:ext cx="26714" cy="26714"/>
      </dsp:txXfrm>
    </dsp:sp>
    <dsp:sp modelId="{66FDD429-77C3-43F2-B54A-D595BE7146C9}">
      <dsp:nvSpPr>
        <dsp:cNvPr id="0" name=""/>
        <dsp:cNvSpPr/>
      </dsp:nvSpPr>
      <dsp:spPr>
        <a:xfrm>
          <a:off x="1379494" y="1158033"/>
          <a:ext cx="1775221" cy="1775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</a:t>
          </a:r>
          <a:endParaRPr lang="en-US" sz="1700" kern="1200" dirty="0"/>
        </a:p>
      </dsp:txBody>
      <dsp:txXfrm>
        <a:off x="1639469" y="1418008"/>
        <a:ext cx="1255271" cy="1255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6AF8-8DA1-418E-9A4D-A3C005BBBB59}">
      <dsp:nvSpPr>
        <dsp:cNvPr id="0" name=""/>
        <dsp:cNvSpPr/>
      </dsp:nvSpPr>
      <dsp:spPr>
        <a:xfrm>
          <a:off x="2766201" y="2695129"/>
          <a:ext cx="91440" cy="47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BDFDB-5DB0-47D2-9583-BAEFE2A10CB1}">
      <dsp:nvSpPr>
        <dsp:cNvPr id="0" name=""/>
        <dsp:cNvSpPr/>
      </dsp:nvSpPr>
      <dsp:spPr>
        <a:xfrm>
          <a:off x="1814307" y="1183745"/>
          <a:ext cx="997613" cy="474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44"/>
              </a:lnTo>
              <a:lnTo>
                <a:pt x="997613" y="323544"/>
              </a:lnTo>
              <a:lnTo>
                <a:pt x="997613" y="4747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8E3CE-F621-4DE3-912A-3AC913B5DC4A}">
      <dsp:nvSpPr>
        <dsp:cNvPr id="0" name=""/>
        <dsp:cNvSpPr/>
      </dsp:nvSpPr>
      <dsp:spPr>
        <a:xfrm>
          <a:off x="770974" y="2695129"/>
          <a:ext cx="91440" cy="47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4DE86-95E2-4110-B484-B023952CE351}">
      <dsp:nvSpPr>
        <dsp:cNvPr id="0" name=""/>
        <dsp:cNvSpPr/>
      </dsp:nvSpPr>
      <dsp:spPr>
        <a:xfrm>
          <a:off x="816694" y="1183745"/>
          <a:ext cx="997613" cy="474773"/>
        </a:xfrm>
        <a:custGeom>
          <a:avLst/>
          <a:gdLst/>
          <a:ahLst/>
          <a:cxnLst/>
          <a:rect l="0" t="0" r="0" b="0"/>
          <a:pathLst>
            <a:path>
              <a:moveTo>
                <a:pt x="997613" y="0"/>
              </a:moveTo>
              <a:lnTo>
                <a:pt x="997613" y="323544"/>
              </a:lnTo>
              <a:lnTo>
                <a:pt x="0" y="323544"/>
              </a:lnTo>
              <a:lnTo>
                <a:pt x="0" y="4747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44BCF-CC36-4742-AFC8-CE7566205CF7}">
      <dsp:nvSpPr>
        <dsp:cNvPr id="0" name=""/>
        <dsp:cNvSpPr/>
      </dsp:nvSpPr>
      <dsp:spPr>
        <a:xfrm>
          <a:off x="998078" y="147133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EE172-3383-487A-80E5-82DC6E9692B4}">
      <dsp:nvSpPr>
        <dsp:cNvPr id="0" name=""/>
        <dsp:cNvSpPr/>
      </dsp:nvSpPr>
      <dsp:spPr>
        <a:xfrm>
          <a:off x="1179462" y="319448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Authentication</a:t>
          </a:r>
          <a:endParaRPr lang="en-US" sz="1800" kern="1200" dirty="0"/>
        </a:p>
      </dsp:txBody>
      <dsp:txXfrm>
        <a:off x="1209823" y="349809"/>
        <a:ext cx="1571736" cy="975889"/>
      </dsp:txXfrm>
    </dsp:sp>
    <dsp:sp modelId="{E491F231-560F-426E-A59B-30BBE61ED4A9}">
      <dsp:nvSpPr>
        <dsp:cNvPr id="0" name=""/>
        <dsp:cNvSpPr/>
      </dsp:nvSpPr>
      <dsp:spPr>
        <a:xfrm>
          <a:off x="465" y="1658518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351E9-8A31-4715-AF93-0B5CCF1285F2}">
      <dsp:nvSpPr>
        <dsp:cNvPr id="0" name=""/>
        <dsp:cNvSpPr/>
      </dsp:nvSpPr>
      <dsp:spPr>
        <a:xfrm>
          <a:off x="181849" y="1830833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</a:t>
          </a:r>
          <a:endParaRPr lang="en-US" sz="1800" kern="1200" dirty="0"/>
        </a:p>
      </dsp:txBody>
      <dsp:txXfrm>
        <a:off x="212210" y="1861194"/>
        <a:ext cx="1571736" cy="975889"/>
      </dsp:txXfrm>
    </dsp:sp>
    <dsp:sp modelId="{12ED8D3E-33AD-40F1-8C57-754DE607757F}">
      <dsp:nvSpPr>
        <dsp:cNvPr id="0" name=""/>
        <dsp:cNvSpPr/>
      </dsp:nvSpPr>
      <dsp:spPr>
        <a:xfrm>
          <a:off x="465" y="3169902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9354-CB69-47E4-B168-5E17D20B8673}">
      <dsp:nvSpPr>
        <dsp:cNvPr id="0" name=""/>
        <dsp:cNvSpPr/>
      </dsp:nvSpPr>
      <dsp:spPr>
        <a:xfrm>
          <a:off x="181849" y="3342217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 Activities</a:t>
          </a:r>
          <a:endParaRPr lang="en-US" sz="1800" kern="1200" dirty="0"/>
        </a:p>
      </dsp:txBody>
      <dsp:txXfrm>
        <a:off x="212210" y="3372578"/>
        <a:ext cx="1571736" cy="975889"/>
      </dsp:txXfrm>
    </dsp:sp>
    <dsp:sp modelId="{30C14310-84D4-4AD6-A862-724F3C947382}">
      <dsp:nvSpPr>
        <dsp:cNvPr id="0" name=""/>
        <dsp:cNvSpPr/>
      </dsp:nvSpPr>
      <dsp:spPr>
        <a:xfrm>
          <a:off x="1995692" y="1658518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23131E-7970-4289-B82B-19478201BA03}">
      <dsp:nvSpPr>
        <dsp:cNvPr id="0" name=""/>
        <dsp:cNvSpPr/>
      </dsp:nvSpPr>
      <dsp:spPr>
        <a:xfrm>
          <a:off x="2177076" y="1830833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</a:t>
          </a:r>
          <a:endParaRPr lang="en-US" sz="1800" kern="1200" dirty="0"/>
        </a:p>
      </dsp:txBody>
      <dsp:txXfrm>
        <a:off x="2207437" y="1861194"/>
        <a:ext cx="1571736" cy="975889"/>
      </dsp:txXfrm>
    </dsp:sp>
    <dsp:sp modelId="{FBB674C7-A928-4CDA-B92E-EDC522F6687E}">
      <dsp:nvSpPr>
        <dsp:cNvPr id="0" name=""/>
        <dsp:cNvSpPr/>
      </dsp:nvSpPr>
      <dsp:spPr>
        <a:xfrm>
          <a:off x="1995692" y="3169902"/>
          <a:ext cx="1632458" cy="1036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47B2B-B27F-4F36-9995-BC638A2E77F3}">
      <dsp:nvSpPr>
        <dsp:cNvPr id="0" name=""/>
        <dsp:cNvSpPr/>
      </dsp:nvSpPr>
      <dsp:spPr>
        <a:xfrm>
          <a:off x="2177076" y="3342217"/>
          <a:ext cx="1632458" cy="1036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Activities</a:t>
          </a:r>
          <a:endParaRPr lang="en-US" sz="1800" kern="1200" dirty="0"/>
        </a:p>
      </dsp:txBody>
      <dsp:txXfrm>
        <a:off x="2207437" y="3372578"/>
        <a:ext cx="1571736" cy="975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16AE-1C20-4AA2-9BCB-400E8812C45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3A08-011C-482B-80C3-EC3C93A20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Asif</a:t>
            </a:r>
            <a:r>
              <a:rPr lang="en-US" dirty="0" smtClean="0"/>
              <a:t> Imran</a:t>
            </a:r>
          </a:p>
          <a:p>
            <a:r>
              <a:rPr lang="en-US" dirty="0" smtClean="0"/>
              <a:t>Course Instructor, MIS-602</a:t>
            </a:r>
          </a:p>
          <a:p>
            <a:r>
              <a:rPr lang="en-US" dirty="0" smtClean="0"/>
              <a:t>IIT,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65125" y="301625"/>
            <a:ext cx="841533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DUNITE</a:t>
            </a:r>
            <a:endParaRPr lang="en-US" dirty="0"/>
          </a:p>
        </p:txBody>
      </p:sp>
      <p:pic>
        <p:nvPicPr>
          <p:cNvPr id="11" name="Picture 2" descr="C:\Users\Morshed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6105" y="325214"/>
            <a:ext cx="1587816" cy="20266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716684" y="2355866"/>
            <a:ext cx="21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University of Dhaka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90904369"/>
              </p:ext>
            </p:extLst>
          </p:nvPr>
        </p:nvGraphicFramePr>
        <p:xfrm>
          <a:off x="0" y="978986"/>
          <a:ext cx="5839097" cy="452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3</a:t>
            </a:r>
          </a:p>
        </p:txBody>
      </p:sp>
      <p:pic>
        <p:nvPicPr>
          <p:cNvPr id="15" name="Picture 14" descr="C:\Users\Morshed\Desktop\Ocean\sli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4236" y="3108961"/>
            <a:ext cx="3526972" cy="2351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1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5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3895780"/>
              </p:ext>
            </p:extLst>
          </p:nvPr>
        </p:nvGraphicFramePr>
        <p:xfrm>
          <a:off x="829491" y="1600200"/>
          <a:ext cx="748501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11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986609"/>
              </p:ext>
            </p:extLst>
          </p:nvPr>
        </p:nvGraphicFramePr>
        <p:xfrm>
          <a:off x="152400" y="152400"/>
          <a:ext cx="8534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5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 and security</a:t>
            </a:r>
          </a:p>
          <a:p>
            <a:r>
              <a:rPr lang="en-US" dirty="0" smtClean="0"/>
              <a:t>Profiling and personalizing</a:t>
            </a:r>
          </a:p>
          <a:p>
            <a:r>
              <a:rPr lang="en-US" dirty="0" smtClean="0"/>
              <a:t>Look-n-Feel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Content and catalog management</a:t>
            </a:r>
          </a:p>
          <a:p>
            <a:r>
              <a:rPr lang="en-US" dirty="0" smtClean="0"/>
              <a:t>Performance and 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Security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7803790"/>
              </p:ext>
            </p:extLst>
          </p:nvPr>
        </p:nvGraphicFramePr>
        <p:xfrm>
          <a:off x="457200" y="1600200"/>
          <a:ext cx="3810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524000"/>
            <a:ext cx="4029075" cy="4453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19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and Personalizing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7"/>
            <a:ext cx="4038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HRMS</vt:lpstr>
      <vt:lpstr>PowerPoint Presentation</vt:lpstr>
      <vt:lpstr>Agenda</vt:lpstr>
      <vt:lpstr>PowerPoint Presentation</vt:lpstr>
      <vt:lpstr>PowerPoint Presentation</vt:lpstr>
      <vt:lpstr>Access Control and Security</vt:lpstr>
      <vt:lpstr>Profiling and Personalizing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HRMS</dc:title>
  <dc:creator>Rifat</dc:creator>
  <cp:lastModifiedBy>Rifat</cp:lastModifiedBy>
  <cp:revision>10</cp:revision>
  <dcterms:created xsi:type="dcterms:W3CDTF">2014-12-03T05:34:41Z</dcterms:created>
  <dcterms:modified xsi:type="dcterms:W3CDTF">2014-12-03T06:30:59Z</dcterms:modified>
</cp:coreProperties>
</file>