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9" r:id="rId6"/>
    <p:sldId id="445" r:id="rId7"/>
    <p:sldId id="395" r:id="rId8"/>
    <p:sldId id="417" r:id="rId9"/>
    <p:sldId id="415" r:id="rId10"/>
    <p:sldId id="423" r:id="rId11"/>
    <p:sldId id="428" r:id="rId12"/>
    <p:sldId id="425" r:id="rId13"/>
    <p:sldId id="440" r:id="rId14"/>
    <p:sldId id="426" r:id="rId15"/>
    <p:sldId id="439" r:id="rId16"/>
    <p:sldId id="421" r:id="rId17"/>
    <p:sldId id="431" r:id="rId18"/>
    <p:sldId id="429" r:id="rId19"/>
    <p:sldId id="441" r:id="rId20"/>
    <p:sldId id="349" r:id="rId21"/>
    <p:sldId id="446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3CD60"/>
    <a:srgbClr val="FBEEDC"/>
    <a:srgbClr val="0097CC"/>
    <a:srgbClr val="FFF0D9"/>
    <a:srgbClr val="FFA72A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35" autoAdjust="0"/>
    <p:restoredTop sz="94533" autoAdjust="0"/>
  </p:normalViewPr>
  <p:slideViewPr>
    <p:cSldViewPr>
      <p:cViewPr varScale="1">
        <p:scale>
          <a:sx n="78" d="100"/>
          <a:sy n="78" d="100"/>
        </p:scale>
        <p:origin x="-78" y="-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30/09/16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9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0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30/09/16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b_k5eQpLX0oAzU.jzbkF/SIG=12b656ear/EXP=1259063993/**http:/www.radicalvalley.com/Images/PICS/data-entry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formatt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101" y="3906914"/>
            <a:ext cx="4216649" cy="237223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nn-NO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b1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System.out.println("Trapezoid area = " + 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</a:t>
            </a:r>
            <a:r>
              <a:rPr lang="bg-BG" dirty="0" smtClean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" +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93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System.out.printf("Area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%f%n",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System.out.printf("Perimeter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%f%n",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1219200"/>
            <a:ext cx="2461345" cy="21536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9214052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nn-NO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.parseInt(console.nextLine())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Променливи </a:t>
            </a:r>
            <a:r>
              <a:rPr lang="bg-BG" dirty="0"/>
              <a:t>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</a:t>
            </a:r>
            <a:r>
              <a:rPr lang="bg-BG"/>
              <a:t>с </a:t>
            </a:r>
            <a:r>
              <a:rPr lang="bg-BG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79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(int)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(double)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(char)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(String)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Четец на вход: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поздравяване на потребителя: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вход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System.out.print("Your name: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console.nextLine</a:t>
            </a: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bg-BG" sz="2800" b="1" noProof="1" smtClean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"!");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Integer.parseInt(console.nextLine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System.out.print("Square = " + area);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onsole.nextLine())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352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("Inches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= " + centimeters);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219009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</a:t>
            </a:r>
            <a:r>
              <a:rPr lang="bg-BG" dirty="0" smtClean="0">
                <a:hlinkClick r:id="rId3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46812" y="2133600"/>
            <a:ext cx="5709312" cy="1207611"/>
          </a:xfrm>
          <a:prstGeom prst="wedgeRoundRectCallout">
            <a:avLst>
              <a:gd name="adj1" fmla="val -52861"/>
              <a:gd name="adj2" fmla="val 1772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0412" y="56298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 smtClean="0"/>
              <a:t>Форматиране на стринг: </a:t>
            </a:r>
            <a:r>
              <a:rPr lang="en-US" sz="2000" dirty="0">
                <a:hlinkClick r:id="rId4"/>
              </a:rPr>
              <a:t>https://docs.oracle.com/javase/tutorial/essential/io/formatting.html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%d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%f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Integer.parseInt(console.nextLine());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System.out.printf("You are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 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 person from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1768</Words>
  <Application>Microsoft Office PowerPoint</Application>
  <PresentationFormat>Custom</PresentationFormat>
  <Paragraphs>286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 16x9</vt:lpstr>
      <vt:lpstr>Прости пресмятания</vt:lpstr>
      <vt:lpstr>Съдържание</vt:lpstr>
      <vt:lpstr>Типове данни и променливи</vt:lpstr>
      <vt:lpstr>Пресмятания в програмирането</vt:lpstr>
      <vt:lpstr>Четене на вход от конзолата</vt:lpstr>
      <vt:lpstr>Четене на числа от конзолата</vt:lpstr>
      <vt:lpstr>Четене на дробно число</vt:lpstr>
      <vt:lpstr>Четене и печатане на текст</vt:lpstr>
      <vt:lpstr>Съединяване на текст и числа</vt:lpstr>
      <vt:lpstr>Аритметични операции: + и -</vt:lpstr>
      <vt:lpstr>Аритметични операции: * и /</vt:lpstr>
      <vt:lpstr>Особености при деление на числа в Java</vt:lpstr>
      <vt:lpstr>Съединяване на текст и число</vt:lpstr>
      <vt:lpstr>Числени изрази</vt:lpstr>
      <vt:lpstr>Задачи с прости изчисления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2016-10-01T08:41:59Z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