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49" r:id="rId5"/>
    <p:sldId id="451" r:id="rId6"/>
    <p:sldId id="395" r:id="rId7"/>
    <p:sldId id="452" r:id="rId8"/>
    <p:sldId id="461" r:id="rId9"/>
    <p:sldId id="447" r:id="rId10"/>
    <p:sldId id="445" r:id="rId11"/>
    <p:sldId id="454" r:id="rId12"/>
    <p:sldId id="460" r:id="rId13"/>
    <p:sldId id="446" r:id="rId14"/>
    <p:sldId id="456" r:id="rId15"/>
    <p:sldId id="458" r:id="rId16"/>
    <p:sldId id="457" r:id="rId17"/>
    <p:sldId id="448" r:id="rId18"/>
    <p:sldId id="455" r:id="rId19"/>
    <p:sldId id="459" r:id="rId20"/>
    <p:sldId id="349" r:id="rId21"/>
    <p:sldId id="462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-132" y="-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7/10/16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7/10/16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3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2383808"/>
            <a:ext cx="10363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Integer.parseInt(console.nextLine());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System.out.println("two");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System.out.println("number too big");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104" y="1143000"/>
            <a:ext cx="1124570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 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43991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96191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976367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43991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996191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976367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443991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996191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976367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sec1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/>
                <a:gridCol w="3616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Double.parseDouble(console.nextLine());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sourceMetric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console.nextLine().toLower();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destMetric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console.nextLine().toLower();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7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System.out.println(size + " " + destMetric);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501216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4367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true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false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true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5747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/>
                <a:gridCol w="2209800"/>
                <a:gridCol w="4047529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System.out.println(result);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2800" dirty="0"/>
              <a:t>≥</a:t>
            </a:r>
            <a:r>
              <a:rPr lang="en-US" sz="3000" dirty="0" smtClean="0"/>
              <a:t>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744200" cy="1945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 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638801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"red"))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06413" y="2563365"/>
            <a:ext cx="563159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color.equals(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7613" y="5721520"/>
            <a:ext cx="1466823" cy="547482"/>
          </a:xfrm>
          <a:prstGeom prst="wedgeRoundRectCallout">
            <a:avLst>
              <a:gd name="adj1" fmla="val 73024"/>
              <a:gd name="adj2" fmla="val -3430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3442648"/>
            <a:ext cx="5138071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465024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489814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489814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Integer.parseInt(console.nextLine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number: " + num1);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1505</Words>
  <Application>Microsoft Office PowerPoint</Application>
  <PresentationFormat>Custom</PresentationFormat>
  <Paragraphs>300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2016-10-07T21:48:26Z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