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20" r:id="rId5"/>
    <p:sldId id="458" r:id="rId6"/>
    <p:sldId id="459" r:id="rId7"/>
    <p:sldId id="415" r:id="rId8"/>
    <p:sldId id="418" r:id="rId9"/>
    <p:sldId id="426" r:id="rId10"/>
    <p:sldId id="436" r:id="rId11"/>
    <p:sldId id="434" r:id="rId12"/>
    <p:sldId id="421" r:id="rId13"/>
    <p:sldId id="431" r:id="rId14"/>
    <p:sldId id="438" r:id="rId15"/>
    <p:sldId id="432" r:id="rId16"/>
    <p:sldId id="439" r:id="rId17"/>
    <p:sldId id="453" r:id="rId18"/>
    <p:sldId id="433" r:id="rId19"/>
    <p:sldId id="454" r:id="rId20"/>
    <p:sldId id="451" r:id="rId21"/>
    <p:sldId id="452" r:id="rId22"/>
    <p:sldId id="441" r:id="rId23"/>
    <p:sldId id="427" r:id="rId24"/>
    <p:sldId id="428" r:id="rId25"/>
    <p:sldId id="429" r:id="rId26"/>
    <p:sldId id="417" r:id="rId27"/>
    <p:sldId id="455" r:id="rId28"/>
    <p:sldId id="456" r:id="rId29"/>
    <p:sldId id="457" r:id="rId30"/>
    <p:sldId id="442" r:id="rId31"/>
    <p:sldId id="349" r:id="rId32"/>
    <p:sldId id="412" r:id="rId33"/>
    <p:sldId id="413" r:id="rId34"/>
    <p:sldId id="41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-132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12/10/16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012" y="1126153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town.equals("sofia"))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product.equals("coffee"))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town.equals("varna"))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town.equals("plovdiv"))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1236304" cy="86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s.equals("banana")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s.equals("apple")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s.equals("kiwi"))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850408"/>
            <a:ext cx="11506200" cy="36370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console.nextLine();</a:t>
            </a:r>
            <a:endParaRPr lang="bg-BG" sz="245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(s.equals("banana")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kiwi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s.equals("cherry")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4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cucumber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s.equals("pepper")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1285610" cy="14631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inRange = </a:t>
            </a:r>
            <a:r>
              <a:rPr lang="bg-BG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954643"/>
            <a:ext cx="111252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day.equals("saturday") || day.equals("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day.equals("monday") || day.equals("tuesday") || day.equals("wednesday") || day.equals("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9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844689"/>
            <a:ext cx="10944000" cy="465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commission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(sales &gt; 500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39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9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System.out.printf("%.2f",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System.out.println("error");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dirty="0" smtClean="0"/>
              <a:t>не </a:t>
            </a:r>
            <a:r>
              <a:rPr lang="bg-BG" dirty="0" smtClean="0"/>
              <a:t>трябва да </a:t>
            </a:r>
            <a:r>
              <a:rPr lang="bg-BG" dirty="0" smtClean="0"/>
              <a:t>сравняваме обекти от тип </a:t>
            </a:r>
            <a:r>
              <a:rPr lang="en-US" dirty="0" smtClean="0"/>
              <a:t>String </a:t>
            </a:r>
            <a:r>
              <a:rPr lang="bg-BG" dirty="0" smtClean="0"/>
              <a:t>с ==</a:t>
            </a:r>
            <a:endParaRPr lang="bg-BG" dirty="0"/>
          </a:p>
          <a:p>
            <a:r>
              <a:rPr lang="bg-BG" dirty="0" smtClean="0"/>
              <a:t>Ползва се метода </a:t>
            </a:r>
            <a:r>
              <a:rPr lang="en-US" dirty="0" smtClean="0">
                <a:latin typeface="Consolas" panose="020B0609020204030204" pitchFamily="49" charset="0"/>
              </a:rPr>
              <a:t>str1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.equals</a:t>
            </a:r>
            <a:r>
              <a:rPr lang="en-US" dirty="0" smtClean="0">
                <a:latin typeface="Consolas" panose="020B0609020204030204" pitchFamily="49" charset="0"/>
              </a:rPr>
              <a:t>(str2)</a:t>
            </a:r>
            <a:endParaRPr lang="bg-BG" dirty="0" smtClean="0">
              <a:latin typeface="Consolas" panose="020B0609020204030204" pitchFamily="49" charset="0"/>
            </a:endParaRPr>
          </a:p>
          <a:p>
            <a:endParaRPr lang="bg-BG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стрингове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281940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color = console.nextLine();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l-PL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pl-PL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между </a:t>
            </a:r>
            <a:r>
              <a:rPr lang="pl-PL" dirty="0" smtClean="0"/>
              <a:t>== </a:t>
            </a:r>
            <a:r>
              <a:rPr lang="bg-BG" dirty="0" smtClean="0"/>
              <a:t>и</a:t>
            </a:r>
            <a:r>
              <a:rPr lang="pl-PL" dirty="0" smtClean="0"/>
              <a:t> .equals()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5612" y="2138810"/>
            <a:ext cx="5158566" cy="23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22" y="4762851"/>
            <a:ext cx="2291146" cy="12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2131100"/>
            <a:ext cx="5451808" cy="230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8708" y="4762851"/>
            <a:ext cx="1750816" cy="12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98" y="4913880"/>
            <a:ext cx="911652" cy="9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893625"/>
            <a:ext cx="960396" cy="9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3788729"/>
            <a:chOff x="912812" y="2059460"/>
            <a:chExt cx="10363200" cy="3788729"/>
          </a:xfrm>
        </p:grpSpPr>
        <p:sp>
          <p:nvSpPr>
            <p:cNvPr id="10" name="Rectangle 9"/>
            <p:cNvSpPr/>
            <p:nvPr/>
          </p:nvSpPr>
          <p:spPr>
            <a:xfrm>
              <a:off x="1446212" y="2590800"/>
              <a:ext cx="9095096" cy="26803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3788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 {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System.out.println("condition2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System.out.println("condition2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System.out.println("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08612" y="1989808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001554"/>
            <a:ext cx="10134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gender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gender.equals("f"))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2039</Words>
  <Application>Microsoft Office PowerPoint</Application>
  <PresentationFormat>Custom</PresentationFormat>
  <Paragraphs>420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По-сложни проверки</vt:lpstr>
      <vt:lpstr>Съдържание</vt:lpstr>
      <vt:lpstr>Вложени проверки</vt:lpstr>
      <vt:lpstr>Сравняване на стрингове</vt:lpstr>
      <vt:lpstr>Разлика между == и .equals()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2016-10-12T12:29:17Z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