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276" r:id="rId4"/>
    <p:sldId id="420" r:id="rId5"/>
    <p:sldId id="459" r:id="rId6"/>
    <p:sldId id="418" r:id="rId7"/>
    <p:sldId id="428" r:id="rId8"/>
    <p:sldId id="433" r:id="rId9"/>
    <p:sldId id="429" r:id="rId10"/>
    <p:sldId id="434" r:id="rId11"/>
    <p:sldId id="430" r:id="rId12"/>
    <p:sldId id="436" r:id="rId13"/>
    <p:sldId id="438" r:id="rId14"/>
    <p:sldId id="439" r:id="rId15"/>
    <p:sldId id="437" r:id="rId16"/>
    <p:sldId id="442" r:id="rId17"/>
    <p:sldId id="443" r:id="rId18"/>
    <p:sldId id="444" r:id="rId19"/>
    <p:sldId id="451" r:id="rId20"/>
    <p:sldId id="445" r:id="rId21"/>
    <p:sldId id="446" r:id="rId22"/>
    <p:sldId id="440" r:id="rId23"/>
    <p:sldId id="441" r:id="rId24"/>
    <p:sldId id="448" r:id="rId25"/>
    <p:sldId id="427" r:id="rId26"/>
    <p:sldId id="460" r:id="rId27"/>
    <p:sldId id="413" r:id="rId28"/>
    <p:sldId id="41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26" y="3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26/10/16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26/10/16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260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421602" cy="4127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System.out.print("*");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 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 ",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28194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 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7012" y="123845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System.out.print(repeatStr("-",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System.out.print(repeatStr("*",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System.out.println(repeatStr("-",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3148321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System.out.print(repeatStr("-",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System.out.print(repeatStr("-",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System.out.println(repeatStr("-",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573" y="4370982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35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си направим </a:t>
            </a:r>
            <a:r>
              <a:rPr lang="en-US" dirty="0" smtClean="0"/>
              <a:t>"repeat </a:t>
            </a:r>
            <a:r>
              <a:rPr lang="en-US" dirty="0" smtClean="0"/>
              <a:t>string </a:t>
            </a:r>
            <a:r>
              <a:rPr lang="en-US" dirty="0" smtClean="0"/>
              <a:t>n </a:t>
            </a:r>
            <a:r>
              <a:rPr lang="en-US" dirty="0" smtClean="0"/>
              <a:t>times" </a:t>
            </a:r>
            <a:r>
              <a:rPr lang="bg-BG" dirty="0" smtClean="0"/>
              <a:t>метод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Повтаря знак няколко пъти</a:t>
            </a:r>
            <a:r>
              <a:rPr lang="en-US" dirty="0" smtClean="0"/>
              <a:t> </a:t>
            </a:r>
            <a:r>
              <a:rPr lang="bg-BG" dirty="0" smtClean="0"/>
              <a:t>и го връща като стринг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Повтаряне на знаци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StringBuilder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StringBuilder();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.append(strToRepeat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  <a:endParaRPr lang="bg-BG" sz="4000" spc="200" dirty="0" smtClean="0">
              <a:solidFill>
                <a:srgbClr val="F0A22E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9" y="205740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1981200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940799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928" y="3810000"/>
            <a:ext cx="5892084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8612" y="4191000"/>
            <a:ext cx="38100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2667000"/>
            <a:ext cx="4113213" cy="1041829"/>
          </a:xfrm>
          <a:prstGeom prst="wedgeRoundRectCallout">
            <a:avLst>
              <a:gd name="adj1" fmla="val -63920"/>
              <a:gd name="adj2" fmla="val 57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4800600" cy="104182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56" y="3686475"/>
            <a:ext cx="331315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1921</Words>
  <Application>Microsoft Office PowerPoint</Application>
  <PresentationFormat>Custom</PresentationFormat>
  <Paragraphs>422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2016-10-26T09:37:48Z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