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559" r:id="rId4"/>
    <p:sldId id="508" r:id="rId5"/>
    <p:sldId id="560" r:id="rId6"/>
    <p:sldId id="561" r:id="rId7"/>
    <p:sldId id="562" r:id="rId8"/>
    <p:sldId id="563" r:id="rId9"/>
    <p:sldId id="483" r:id="rId10"/>
    <p:sldId id="571" r:id="rId11"/>
    <p:sldId id="572" r:id="rId12"/>
    <p:sldId id="415" r:id="rId13"/>
    <p:sldId id="564" r:id="rId14"/>
    <p:sldId id="565" r:id="rId15"/>
    <p:sldId id="566" r:id="rId16"/>
    <p:sldId id="567" r:id="rId17"/>
    <p:sldId id="570" r:id="rId18"/>
    <p:sldId id="568" r:id="rId19"/>
    <p:sldId id="569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559"/>
            <p14:sldId id="508"/>
          </p14:sldIdLst>
        </p14:section>
        <p14:section name="Course Overview" id="{5AF5DF23-BFD4-4487-92D2-6B725AF4019E}">
          <p14:sldIdLst>
            <p14:sldId id="560"/>
            <p14:sldId id="561"/>
            <p14:sldId id="562"/>
            <p14:sldId id="563"/>
          </p14:sldIdLst>
        </p14:section>
        <p14:section name="Team" id="{D358BE77-7272-44D1-BDCE-F47F1E2C64D7}">
          <p14:sldIdLst>
            <p14:sldId id="483"/>
            <p14:sldId id="571"/>
            <p14:sldId id="572"/>
          </p14:sldIdLst>
        </p14:section>
        <p14:section name="Course Organization" id="{2B4D2ED8-F966-4FF9-BC04-EA7C60E10932}">
          <p14:sldIdLst>
            <p14:sldId id="415"/>
            <p14:sldId id="564"/>
            <p14:sldId id="565"/>
            <p14:sldId id="566"/>
            <p14:sldId id="567"/>
          </p14:sldIdLst>
        </p14:section>
        <p14:section name="Conclusion" id="{E47C5259-9EA6-4EC9-BC48-DB727F9AFB1B}">
          <p14:sldIdLst>
            <p14:sldId id="570"/>
            <p14:sldId id="568"/>
            <p14:sldId id="56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7" autoAdjust="0"/>
    <p:restoredTop sz="94595" autoAdjust="0"/>
  </p:normalViewPr>
  <p:slideViewPr>
    <p:cSldViewPr>
      <p:cViewPr varScale="1">
        <p:scale>
          <a:sx n="66" d="100"/>
          <a:sy n="66" d="100"/>
        </p:scale>
        <p:origin x="680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678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  <p:sldLayoutId id="214748369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1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9.png"/><Relationship Id="rId27" Type="http://schemas.openxmlformats.org/officeDocument/2006/relationships/hyperlink" Target="http://smartit.b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-january-2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</a:t>
            </a:r>
            <a:r>
              <a:rPr lang="en-US" sz="3600" dirty="0" smtClean="0"/>
              <a:t>Overview, Trainers</a:t>
            </a:r>
            <a:r>
              <a:rPr lang="en-US" sz="3600" dirty="0"/>
              <a:t>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React.js 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4031" y="3525642"/>
            <a:ext cx="2937690" cy="1198657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Bachelor in Web Development</a:t>
            </a:r>
          </a:p>
          <a:p>
            <a:r>
              <a:rPr lang="en-US" dirty="0" smtClean="0"/>
              <a:t>Former </a:t>
            </a:r>
            <a:r>
              <a:rPr lang="en-US" dirty="0" smtClean="0"/>
              <a:t>Front-end </a:t>
            </a:r>
            <a:r>
              <a:rPr lang="en-US" dirty="0"/>
              <a:t>T</a:t>
            </a:r>
            <a:r>
              <a:rPr lang="en-US" dirty="0" smtClean="0"/>
              <a:t>ech </a:t>
            </a:r>
            <a:r>
              <a:rPr lang="en-US" dirty="0"/>
              <a:t>L</a:t>
            </a:r>
            <a:r>
              <a:rPr lang="en-US" dirty="0" smtClean="0"/>
              <a:t>ead @ Melon</a:t>
            </a:r>
          </a:p>
          <a:p>
            <a:r>
              <a:rPr lang="en-US" dirty="0" smtClean="0"/>
              <a:t>Experience with React.js, Angular, Vue.js</a:t>
            </a:r>
            <a:br>
              <a:rPr lang="en-US" dirty="0" smtClean="0"/>
            </a:br>
            <a:r>
              <a:rPr lang="en-US" dirty="0" smtClean="0"/>
              <a:t>PHP, MySQL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Ivan Shulev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752600"/>
            <a:ext cx="3658314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exercises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</a:t>
            </a:r>
            <a:r>
              <a:rPr lang="en-US" sz="3600" dirty="0" smtClean="0"/>
              <a:t>15 minutes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en-US" sz="3600" dirty="0" smtClean="0"/>
              <a:t>17 March 2019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Retake defense date: 23 April 2019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78E31E-907D-4682-B0A2-59B5BEB4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048000"/>
            <a:ext cx="2888293" cy="30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800" dirty="0"/>
              <a:t>Project – 90%</a:t>
            </a:r>
          </a:p>
          <a:p>
            <a:r>
              <a:rPr lang="en-US" sz="3800" dirty="0"/>
              <a:t>Homework (exercises) – 10%</a:t>
            </a:r>
          </a:p>
          <a:p>
            <a:r>
              <a:rPr lang="en-US" sz="3800" dirty="0"/>
              <a:t>Bonuses: up to 10%</a:t>
            </a:r>
          </a:p>
          <a:p>
            <a:r>
              <a:rPr lang="en-US" sz="3800" dirty="0"/>
              <a:t>Presence in class: 5%</a:t>
            </a:r>
            <a:br>
              <a:rPr lang="en-US" sz="3800" dirty="0"/>
            </a:br>
            <a:r>
              <a:rPr lang="en-US" sz="3800" dirty="0"/>
              <a:t>(onsite students only)</a:t>
            </a:r>
          </a:p>
          <a:p>
            <a:r>
              <a:rPr lang="en-US" sz="3800" dirty="0"/>
              <a:t>Forum activities: 5%</a:t>
            </a:r>
          </a:p>
        </p:txBody>
      </p:sp>
      <p:pic>
        <p:nvPicPr>
          <p:cNvPr id="6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68" y="4038600"/>
            <a:ext cx="2770844" cy="15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1B7847-606E-48DA-A244-435ABDF86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3716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048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Doing your homework is </a:t>
            </a:r>
            <a:r>
              <a:rPr lang="en-US" b="1" dirty="0">
                <a:solidFill>
                  <a:schemeClr val="bg1"/>
                </a:solidFill>
              </a:rPr>
              <a:t>very important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Programming can only be learned through a lot of practice!</a:t>
            </a:r>
          </a:p>
          <a:p>
            <a:pPr lvl="1"/>
            <a:r>
              <a:rPr lang="en-US" dirty="0"/>
              <a:t>You should write code every day!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lesson</a:t>
            </a:r>
            <a:r>
              <a:rPr lang="en-US" dirty="0"/>
              <a:t> is followed by </a:t>
            </a:r>
            <a:r>
              <a:rPr lang="en-US" b="1" dirty="0">
                <a:solidFill>
                  <a:schemeClr val="bg1"/>
                </a:solidFill>
              </a:rPr>
              <a:t>many exercises</a:t>
            </a:r>
          </a:p>
          <a:p>
            <a:pPr lvl="1"/>
            <a:r>
              <a:rPr lang="en-US" dirty="0"/>
              <a:t>Try to solve them in class</a:t>
            </a:r>
          </a:p>
          <a:p>
            <a:pPr lvl="1"/>
            <a:r>
              <a:rPr lang="en-US" dirty="0"/>
              <a:t>The rest are 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</a:p>
          <a:p>
            <a:r>
              <a:rPr lang="en-US" dirty="0"/>
              <a:t>Homework assignments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due </a:t>
            </a:r>
            <a:r>
              <a:rPr lang="en-US" b="1" dirty="0">
                <a:solidFill>
                  <a:schemeClr val="bg1"/>
                </a:solidFill>
              </a:rPr>
              <a:t>7 days </a:t>
            </a:r>
            <a:r>
              <a:rPr lang="en-US" dirty="0"/>
              <a:t>after each lecture</a:t>
            </a:r>
          </a:p>
          <a:p>
            <a:r>
              <a:rPr lang="en-US" dirty="0"/>
              <a:t>Submission through the </a:t>
            </a:r>
            <a:r>
              <a:rPr lang="en-US" b="1" dirty="0">
                <a:solidFill>
                  <a:schemeClr val="bg1"/>
                </a:solidFill>
              </a:rPr>
              <a:t>course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3812" y="2743201"/>
            <a:ext cx="2209799" cy="2209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-1539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429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438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 smtClean="0"/>
              <a:t>Course </a:t>
            </a:r>
            <a:r>
              <a:rPr lang="en-US" dirty="0"/>
              <a:t>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 smtClean="0"/>
              <a:t>Course Topics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Exams </a:t>
            </a:r>
            <a:r>
              <a:rPr lang="en-US" dirty="0"/>
              <a:t>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dirty="0" err="1" smtClean="0"/>
              <a:t>js</a:t>
            </a:r>
            <a:r>
              <a:rPr lang="en-GB" sz="11500" b="1" dirty="0" smtClean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55230" y="5334000"/>
            <a:ext cx="10958928" cy="768084"/>
          </a:xfrm>
        </p:spPr>
        <p:txBody>
          <a:bodyPr/>
          <a:lstStyle/>
          <a:p>
            <a:r>
              <a:rPr lang="en-US" sz="4000" dirty="0"/>
              <a:t>Course Objectives &amp;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43611" y="4572000"/>
            <a:ext cx="6858000" cy="774700"/>
          </a:xfrm>
        </p:spPr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 dirty="0"/>
              <a:t>React.js Fundamentals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92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</a:t>
            </a:r>
            <a:r>
              <a:rPr lang="en-US" dirty="0" smtClean="0"/>
              <a:t>concepts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What is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covered</a:t>
            </a:r>
            <a:r>
              <a:rPr lang="en-US" dirty="0" smtClean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 smtClean="0"/>
              <a:t>JavaScript </a:t>
            </a:r>
            <a:r>
              <a:rPr lang="en-US" dirty="0"/>
              <a:t>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Резултат с изображение за mi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94" y="4823662"/>
            <a:ext cx="1573530" cy="15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/>
              <a:t>HTML &amp; JS (ES 2016) coding skills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 you can take the </a:t>
            </a:r>
            <a:r>
              <a:rPr lang="en-US" b="1" dirty="0">
                <a:solidFill>
                  <a:schemeClr val="bg1"/>
                </a:solidFill>
              </a:rPr>
              <a:t>HTML &amp; </a:t>
            </a:r>
            <a:r>
              <a:rPr lang="en-US" b="1" dirty="0" smtClean="0">
                <a:solidFill>
                  <a:schemeClr val="bg1"/>
                </a:solidFill>
              </a:rPr>
              <a:t>CSS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Mini Course </a:t>
            </a:r>
            <a:r>
              <a:rPr lang="en-US" dirty="0"/>
              <a:t>at </a:t>
            </a:r>
            <a:r>
              <a:rPr lang="en-US" dirty="0" err="1" smtClean="0"/>
              <a:t>SoftUni</a:t>
            </a:r>
            <a:r>
              <a:rPr lang="en-US" dirty="0" smtClean="0"/>
              <a:t> </a:t>
            </a:r>
            <a:r>
              <a:rPr lang="en-US" dirty="0"/>
              <a:t>first</a:t>
            </a:r>
            <a:r>
              <a:rPr lang="bg-BG" dirty="0"/>
              <a:t>: </a:t>
            </a:r>
            <a:endParaRPr lang="en-US" sz="3000" dirty="0"/>
          </a:p>
          <a:p>
            <a:pPr lvl="2"/>
            <a:r>
              <a:rPr lang="en-US" dirty="0" smtClean="0">
                <a:hlinkClick r:id="rId2"/>
              </a:rPr>
              <a:t>HTML &amp; CSS</a:t>
            </a:r>
            <a:endParaRPr lang="en-US" dirty="0"/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</a:t>
            </a:r>
            <a:r>
              <a:rPr lang="en-US" dirty="0" smtClean="0"/>
              <a:t>syntax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Components, state, lifecycle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forms, composition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Routing</a:t>
            </a:r>
            <a:r>
              <a:rPr lang="en-US" dirty="0"/>
              <a:t> </a:t>
            </a:r>
            <a:r>
              <a:rPr lang="en-US" dirty="0" smtClean="0"/>
              <a:t>and Architecture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Higher-Order Components (HOC)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40" y="420929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Stack &amp; Senior Front-End </a:t>
            </a:r>
            <a:br>
              <a:rPr lang="en-US" dirty="0" smtClean="0"/>
            </a:br>
            <a:r>
              <a:rPr lang="en-US" dirty="0" smtClean="0"/>
              <a:t>Developer @ SoftUni</a:t>
            </a:r>
          </a:p>
          <a:p>
            <a:r>
              <a:rPr lang="en-US" dirty="0" smtClean="0"/>
              <a:t>Studied Computer Science in</a:t>
            </a:r>
            <a:br>
              <a:rPr lang="en-US" dirty="0" smtClean="0"/>
            </a:br>
            <a:r>
              <a:rPr lang="en-US" dirty="0" smtClean="0"/>
              <a:t>Newcastle University </a:t>
            </a:r>
          </a:p>
          <a:p>
            <a:r>
              <a:rPr lang="en-US" dirty="0" smtClean="0"/>
              <a:t>Passionate about Front-End Technologies</a:t>
            </a:r>
            <a:br>
              <a:rPr lang="en-US" dirty="0" smtClean="0"/>
            </a:br>
            <a:r>
              <a:rPr lang="en-US" dirty="0" smtClean="0"/>
              <a:t>(HTML/CSS/JS/React.js) and UX/UI Design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76400"/>
            <a:ext cx="35052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793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472</Words>
  <Application>Microsoft Office PowerPoint</Application>
  <PresentationFormat>Custom</PresentationFormat>
  <Paragraphs>120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React.js Fundamentals</vt:lpstr>
      <vt:lpstr>Table of Contents</vt:lpstr>
      <vt:lpstr>Have a Question?</vt:lpstr>
      <vt:lpstr>React.js Fundamentals</vt:lpstr>
      <vt:lpstr>Course Objectives</vt:lpstr>
      <vt:lpstr>Warning: Not for Absolute Beginners</vt:lpstr>
      <vt:lpstr>Course Topics</vt:lpstr>
      <vt:lpstr>PowerPoint Presentation</vt:lpstr>
      <vt:lpstr>William Abboud</vt:lpstr>
      <vt:lpstr>Ivan Shulev</vt:lpstr>
      <vt:lpstr>PowerPoint Presentation</vt:lpstr>
      <vt:lpstr>Training Duration</vt:lpstr>
      <vt:lpstr>Scoring System for the Course</vt:lpstr>
      <vt:lpstr>Learn to Search Online</vt:lpstr>
      <vt:lpstr>Homework Assignments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/>
  <cp:keywords>SoftUni, Software University, programming, software development, software engineering, course, javascript, react, redux, web</cp:keywords>
  <dc:description>Software University Foundation - http://softuni.foundation/</dc:description>
  <cp:lastModifiedBy/>
  <cp:revision>1</cp:revision>
  <dcterms:created xsi:type="dcterms:W3CDTF">2014-01-02T17:00:34Z</dcterms:created>
  <dcterms:modified xsi:type="dcterms:W3CDTF">2019-02-10T09:26:21Z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