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5.jpg" ContentType="image/jpg"/>
  <Override PartName="/ppt/media/image9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8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716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2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811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79670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3078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4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11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7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21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35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34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2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image" Target="../media/image1.jp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5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90" r:id="rId2"/>
    <p:sldLayoutId id="2147484091" r:id="rId3"/>
    <p:sldLayoutId id="2147484092" r:id="rId4"/>
    <p:sldLayoutId id="2147484093" r:id="rId5"/>
    <p:sldLayoutId id="2147484094" r:id="rId6"/>
    <p:sldLayoutId id="2147484095" r:id="rId7"/>
    <p:sldLayoutId id="2147484096" r:id="rId8"/>
    <p:sldLayoutId id="2147484097" r:id="rId9"/>
    <p:sldLayoutId id="2147484098" r:id="rId10"/>
    <p:sldLayoutId id="2147484099" r:id="rId11"/>
    <p:sldLayoutId id="2147484100" r:id="rId12"/>
  </p:sldLayoutIdLst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6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145503" y="676238"/>
            <a:ext cx="2343150" cy="2021803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80060" y="517492"/>
            <a:ext cx="10327998" cy="90306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 err="1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</a:t>
            </a:r>
            <a:r>
              <a:rPr lang="en-SG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42342" y="1552575"/>
            <a:ext cx="8610600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600" dirty="0"/>
              <a:t>STUDENT NAME: </a:t>
            </a:r>
            <a:r>
              <a:rPr lang="en-IN" sz="2600" dirty="0"/>
              <a:t>MOHAMED RIFATH M</a:t>
            </a:r>
            <a:endParaRPr lang="en-SG" sz="2600" dirty="0"/>
          </a:p>
          <a:p>
            <a:endParaRPr lang="en-US" sz="2600" dirty="0"/>
          </a:p>
          <a:p>
            <a:r>
              <a:rPr lang="en-US" sz="2600" dirty="0"/>
              <a:t>REGISTER NO AND NMID: </a:t>
            </a:r>
            <a:r>
              <a:rPr lang="en-SG" sz="2600" dirty="0"/>
              <a:t>241340805001</a:t>
            </a:r>
            <a:r>
              <a:rPr lang="en-IN" sz="2600" dirty="0"/>
              <a:t>21035</a:t>
            </a:r>
            <a:r>
              <a:rPr lang="en-SG" sz="2600" dirty="0"/>
              <a:t> / </a:t>
            </a:r>
            <a:r>
              <a:rPr lang="en-IN" sz="2600" dirty="0"/>
              <a:t>E6B2A5A4227BC739C2149C7EB633A438</a:t>
            </a:r>
            <a:endParaRPr lang="en-SG" sz="2600" dirty="0"/>
          </a:p>
          <a:p>
            <a:endParaRPr lang="en-US" sz="2600" dirty="0">
              <a:cs typeface="Calibri"/>
            </a:endParaRPr>
          </a:p>
          <a:p>
            <a:r>
              <a:rPr lang="en-US" sz="2600" dirty="0"/>
              <a:t>DEPARTMENT: </a:t>
            </a:r>
            <a:r>
              <a:rPr lang="en-SG" sz="2600" dirty="0"/>
              <a:t>BCA DEPARTMENT OF COMPUTER SCIENCE </a:t>
            </a:r>
          </a:p>
          <a:p>
            <a:endParaRPr lang="en-US" sz="2600" dirty="0"/>
          </a:p>
          <a:p>
            <a:r>
              <a:rPr lang="en-US" sz="2600" dirty="0"/>
              <a:t>COLLEGE: </a:t>
            </a:r>
            <a:r>
              <a:rPr lang="en-SG" sz="2600" dirty="0"/>
              <a:t>TBML COLLEGE/</a:t>
            </a:r>
            <a:r>
              <a:rPr lang="en-SG" sz="2600" dirty="0" err="1"/>
              <a:t>ANNAMALAI</a:t>
            </a:r>
            <a:r>
              <a:rPr lang="en-SG" sz="2600" dirty="0"/>
              <a:t> UNIVERSITY</a:t>
            </a:r>
          </a:p>
          <a:p>
            <a:endParaRPr lang="en-US" sz="2600" dirty="0"/>
          </a:p>
          <a:p>
            <a:r>
              <a:rPr lang="en-US" sz="2600" dirty="0"/>
              <a:t>           </a:t>
            </a:r>
            <a:endParaRPr lang="en-IN" sz="2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120055" y="16730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8058" y="3381374"/>
            <a:ext cx="2185592" cy="198120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42996" y="1159587"/>
            <a:ext cx="84804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600" spc="15" dirty="0"/>
              <a:t>RESULTS AND SCREENSHOTS</a:t>
            </a:r>
            <a:endParaRPr sz="360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F76F6-C501-9B58-F2C2-845A6807A120}"/>
              </a:ext>
            </a:extLst>
          </p:cNvPr>
          <p:cNvSpPr txBox="1"/>
          <p:nvPr/>
        </p:nvSpPr>
        <p:spPr>
          <a:xfrm>
            <a:off x="2758591" y="2484894"/>
            <a:ext cx="610809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Home page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Skills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Projects showcase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 analytics page</a:t>
            </a:r>
          </a:p>
        </p:txBody>
      </p:sp>
      <p:sp>
        <p:nvSpPr>
          <p:cNvPr id="12" name="object 9">
            <a:extLst>
              <a:ext uri="{FF2B5EF4-FFF2-40B4-BE49-F238E27FC236}">
                <a16:creationId xmlns:a16="http://schemas.microsoft.com/office/drawing/2014/main" id="{389B57F1-43C2-678B-0886-8E5A43495CA3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33660" y="1326705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10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9E2F-1C2F-6ACB-57F6-E50C612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182" y="993977"/>
            <a:ext cx="9603275" cy="1049235"/>
          </a:xfrm>
        </p:spPr>
        <p:txBody>
          <a:bodyPr/>
          <a:lstStyle/>
          <a:p>
            <a:r>
              <a:rPr lang="en-SG"/>
              <a:t>Screenshot shot</a:t>
            </a:r>
            <a:endParaRPr lang="en-US"/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7F8B6BA6-A32E-4A63-7B0E-C548AC3910E6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042259" y="1015016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11</a:t>
            </a:fld>
            <a:endParaRPr spc="1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0FD378-9F62-3180-33C4-E7C89F969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616" y="2043212"/>
            <a:ext cx="3470053" cy="40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51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9E19-8C49-DC5E-D28B-E63720FF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for reference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3582C-51D9-AB80-C55C-7B6F33CCCF80}"/>
              </a:ext>
            </a:extLst>
          </p:cNvPr>
          <p:cNvSpPr txBox="1"/>
          <p:nvPr/>
        </p:nvSpPr>
        <p:spPr>
          <a:xfrm>
            <a:off x="1556615" y="2469846"/>
            <a:ext cx="61019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https://github.com/rifathmohamed2007-png/Mohamed-Rifath-M-TNSDC-FWD-DP.git</a:t>
            </a:r>
          </a:p>
        </p:txBody>
      </p:sp>
    </p:spTree>
    <p:extLst>
      <p:ext uri="{BB962C8B-B14F-4D97-AF65-F5344CB8AC3E}">
        <p14:creationId xmlns:p14="http://schemas.microsoft.com/office/powerpoint/2010/main" val="1838655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077193" y="161901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806666" y="1190733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dirty="0"/>
              <a:t>CONCLUSION</a:t>
            </a:r>
            <a:endParaRPr sz="3600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D624D-4960-9CA1-EA48-5C7F51C1F039}"/>
              </a:ext>
            </a:extLst>
          </p:cNvPr>
          <p:cNvSpPr txBox="1"/>
          <p:nvPr/>
        </p:nvSpPr>
        <p:spPr>
          <a:xfrm>
            <a:off x="800482" y="2212803"/>
            <a:ext cx="10900848" cy="2708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Developed a smart portfolio for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better visibility for career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Helps recruiters evaluate more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Future scope: AI interview Q&amp;A chatbot, LinkedIn auto-sync, career roadmap generator.</a:t>
            </a:r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6FCC587E-EFC1-DE5F-581F-63B176246DA0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2206764" y="1238065"/>
            <a:ext cx="1356934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3000" spc="10" dirty="0"/>
              <a:t>13</a:t>
            </a:fld>
            <a:endParaRPr sz="3000"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7171" y="2516721"/>
            <a:ext cx="10219576" cy="386078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SG" sz="3400" dirty="0">
                <a:cs typeface="Times New Roman" panose="02020603050405020304" pitchFamily="18" charset="0"/>
              </a:rPr>
              <a:t>A digital portfolio is a collection of digital </a:t>
            </a:r>
            <a:r>
              <a:rPr lang="en-SG" sz="3400" dirty="0" err="1">
                <a:cs typeface="Times New Roman" panose="02020603050405020304" pitchFamily="18" charset="0"/>
              </a:rPr>
              <a:t>artifacts</a:t>
            </a:r>
            <a:r>
              <a:rPr lang="en-SG" sz="3400" dirty="0">
                <a:cs typeface="Times New Roman" panose="02020603050405020304" pitchFamily="18" charset="0"/>
              </a:rPr>
              <a:t> that showcase an individual's work, skills, and achievements. </a:t>
            </a:r>
          </a:p>
          <a:p>
            <a:r>
              <a:rPr lang="en-SG" sz="3400" dirty="0">
                <a:cs typeface="Times New Roman" panose="02020603050405020304" pitchFamily="18" charset="0"/>
              </a:rPr>
              <a:t>It's often used by students, professionals, and creatives to demonstrate their expertise and accomplishments.A digital portfolio can include:- Projects and assignments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554605" y="32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93476" y="264675"/>
            <a:ext cx="12004478" cy="31744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SG" sz="4250" spc="5" dirty="0"/>
              <a:t>PROJECT</a:t>
            </a:r>
            <a:r>
              <a:rPr lang="en-SG" sz="4250" spc="-85" dirty="0"/>
              <a:t> </a:t>
            </a:r>
            <a:r>
              <a:rPr lang="en-SG" sz="4250" spc="25" dirty="0"/>
              <a:t>TITLE. </a:t>
            </a:r>
            <a:br>
              <a:rPr lang="en-SG" sz="4250" spc="25" dirty="0"/>
            </a:br>
            <a:br>
              <a:rPr lang="en-SG" sz="4250" spc="25" dirty="0"/>
            </a:br>
            <a:r>
              <a:rPr lang="en-SG" sz="2900" dirty="0">
                <a:latin typeface="+mn-lt"/>
              </a:rPr>
              <a:t>Smart Digital Portfolio with Skill Recommendation and Recruiter Analytics</a:t>
            </a:r>
            <a:br>
              <a:rPr lang="en-SG" sz="2900" dirty="0">
                <a:latin typeface="+mn-lt"/>
              </a:rPr>
            </a:br>
            <a:br>
              <a:rPr lang="en-SG" sz="4250" spc="25" dirty="0"/>
            </a:br>
            <a:endParaRPr lang="en-SG"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-587182" y="315163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89713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1406241" y="753769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004511" y="958388"/>
            <a:ext cx="724909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Tools and Technologies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Features and Functionality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Results and 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300" b="0" i="0" dirty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300" dirty="0" err="1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lang="en-US" sz="3300" dirty="0">
                <a:solidFill>
                  <a:srgbClr val="0D0D0D"/>
                </a:solidFill>
                <a:cs typeface="Times New Roman" panose="02020603050405020304" pitchFamily="18" charset="0"/>
              </a:rPr>
              <a:t> Link</a:t>
            </a:r>
            <a:endParaRPr lang="en-US" sz="3300" b="0" i="0" dirty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lang="en-IN" sz="3300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056910" y="2099542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747837" y="715414"/>
            <a:ext cx="11624023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7036A9-BC9A-E93F-BB69-84F5370F131E}"/>
              </a:ext>
            </a:extLst>
          </p:cNvPr>
          <p:cNvSpPr txBox="1"/>
          <p:nvPr/>
        </p:nvSpPr>
        <p:spPr>
          <a:xfrm>
            <a:off x="753965" y="2015983"/>
            <a:ext cx="1012834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Students often rely on static resumes which fail to demonstrate real-time skills and projects.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Recruiters struggle to assess candidates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There is no intelligent platform to recommend new skills and </a:t>
            </a:r>
            <a:r>
              <a:rPr lang="en-SG" sz="3300" dirty="0" err="1"/>
              <a:t>analyze</a:t>
            </a:r>
            <a:r>
              <a:rPr lang="en-SG" sz="3300" dirty="0"/>
              <a:t> recruiter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Problem: Lack of a smart and interactive student portfolio system.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444415" y="-340352"/>
            <a:ext cx="1622727" cy="2031324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32560" y="67531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DAB34A-AD8D-4814-664C-2D793CCE12F9}"/>
              </a:ext>
            </a:extLst>
          </p:cNvPr>
          <p:cNvSpPr txBox="1"/>
          <p:nvPr/>
        </p:nvSpPr>
        <p:spPr>
          <a:xfrm>
            <a:off x="676275" y="1829800"/>
            <a:ext cx="1151572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3300" dirty="0"/>
              <a:t>This project creates a smart web-based portfolio.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Provides an interactive, modern showcase of skills, projects,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AI features help in skill recommendations and recruiter activity tracking.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300" dirty="0"/>
              <a:t>Bridges the gap between students and recruiters.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 rot="18230886" flipH="1">
            <a:off x="10397092" y="1830429"/>
            <a:ext cx="229042" cy="45719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2957" y="78105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EBAD93-FD40-F100-2CE7-52C2BB80E982}"/>
              </a:ext>
            </a:extLst>
          </p:cNvPr>
          <p:cNvSpPr txBox="1"/>
          <p:nvPr/>
        </p:nvSpPr>
        <p:spPr>
          <a:xfrm>
            <a:off x="1291079" y="2470430"/>
            <a:ext cx="10095139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Students: Showcase projects and achievements.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Recruiters: Quickly evaluate candidates with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Institutions: Assess student growth and digital competency.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4525" y="-32452"/>
            <a:ext cx="2745616" cy="167446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8294" y="769229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3CE781-3A4E-F068-0D82-F276B2E163C7}"/>
              </a:ext>
            </a:extLst>
          </p:cNvPr>
          <p:cNvSpPr txBox="1"/>
          <p:nvPr/>
        </p:nvSpPr>
        <p:spPr>
          <a:xfrm>
            <a:off x="1230325" y="2311174"/>
            <a:ext cx="109315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G" sz="3400" dirty="0"/>
              <a:t>Frontend: </a:t>
            </a:r>
            <a:r>
              <a:rPr lang="en-SG" sz="3400" dirty="0" err="1"/>
              <a:t>React.js</a:t>
            </a:r>
            <a:r>
              <a:rPr lang="en-SG" sz="3400" dirty="0"/>
              <a:t>, HTML5, CSS3, JavaScript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Backend: Python Django / </a:t>
            </a:r>
            <a:r>
              <a:rPr lang="en-SG" sz="3400" dirty="0" err="1"/>
              <a:t>Node.js</a:t>
            </a:r>
            <a:endParaRPr lang="en-SG" sz="3400" dirty="0"/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Database: MongoDB / MySQL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AI: Python libraries (</a:t>
            </a:r>
            <a:r>
              <a:rPr lang="en-SG" sz="3400" dirty="0" err="1"/>
              <a:t>scikit-learn</a:t>
            </a:r>
            <a:r>
              <a:rPr lang="en-SG" sz="3400" dirty="0"/>
              <a:t>, NLP models, OpenAI API)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Version Control: GitHub</a:t>
            </a:r>
          </a:p>
          <a:p>
            <a:pPr marL="342900" indent="-342900">
              <a:buFont typeface="+mj-lt"/>
              <a:buAutoNum type="arabicPeriod"/>
            </a:pPr>
            <a:r>
              <a:rPr lang="en-SG" sz="3400" dirty="0"/>
              <a:t>Hosting: </a:t>
            </a:r>
            <a:r>
              <a:rPr lang="en-SG" sz="3400" dirty="0" err="1"/>
              <a:t>Netlify</a:t>
            </a:r>
            <a:r>
              <a:rPr lang="en-SG" sz="3400" dirty="0"/>
              <a:t> / </a:t>
            </a:r>
            <a:r>
              <a:rPr lang="en-SG" sz="3400" dirty="0" err="1"/>
              <a:t>Vercel</a:t>
            </a:r>
            <a:r>
              <a:rPr lang="en-SG" sz="3400" dirty="0"/>
              <a:t> / AWS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0"/>
            <a:ext cx="8794750" cy="59824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700" b="1" spc="15" dirty="0">
                <a:latin typeface="Trebuchet MS"/>
                <a:cs typeface="Trebuchet MS"/>
              </a:rPr>
              <a:t>POTFOLIO DESIGN AND LAYOUT</a:t>
            </a:r>
            <a:endParaRPr sz="3700" dirty="0">
              <a:latin typeface="Trebuchet MS"/>
              <a:cs typeface="Trebuchet M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12083-6C6C-92F8-241F-5C7C5AC130E6}"/>
              </a:ext>
            </a:extLst>
          </p:cNvPr>
          <p:cNvSpPr txBox="1"/>
          <p:nvPr/>
        </p:nvSpPr>
        <p:spPr>
          <a:xfrm>
            <a:off x="739775" y="776581"/>
            <a:ext cx="9518269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Responsive Design → Works on mobile &amp; desktop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Sections: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About Me / Home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Education &amp; Skills (with AI-based suggestions)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Projects (auto-pulled from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Certifications &amp; Achievements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Recruiter Analytics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3400" dirty="0"/>
              <a:t>Contact Form (Email + LinkedIn)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BAD4464C-BA5D-ED5F-4E9C-E47744DA0AF1}"/>
              </a:ext>
            </a:extLst>
          </p:cNvPr>
          <p:cNvSpPr txBox="1">
            <a:spLocks/>
          </p:cNvSpPr>
          <p:nvPr/>
        </p:nvSpPr>
        <p:spPr>
          <a:xfrm>
            <a:off x="784074" y="-4885789"/>
            <a:ext cx="811019" cy="28405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r>
              <a:rPr lang="en-SG" spc="10" dirty="0"/>
              <a:t> </a:t>
            </a:r>
            <a:fld id="{81D60167-4931-47E6-BA6A-407CBD079E47}" type="slidenum">
              <a:rPr lang="en-SG" spc="10" smtClean="0"/>
              <a:pPr marL="38100">
                <a:spcBef>
                  <a:spcPts val="55"/>
                </a:spcBef>
              </a:pPr>
              <a:t>8</a:t>
            </a:fld>
            <a:endParaRPr lang="en-SG" spc="10" dirty="0"/>
          </a:p>
        </p:txBody>
      </p:sp>
      <p:sp>
        <p:nvSpPr>
          <p:cNvPr id="10" name="object 9">
            <a:extLst>
              <a:ext uri="{FF2B5EF4-FFF2-40B4-BE49-F238E27FC236}">
                <a16:creationId xmlns:a16="http://schemas.microsoft.com/office/drawing/2014/main" id="{5B5BB01E-419C-1CAC-AEEC-88E59DFF4A11}"/>
              </a:ext>
            </a:extLst>
          </p:cNvPr>
          <p:cNvSpPr txBox="1">
            <a:spLocks/>
          </p:cNvSpPr>
          <p:nvPr/>
        </p:nvSpPr>
        <p:spPr>
          <a:xfrm>
            <a:off x="360270" y="80150"/>
            <a:ext cx="514518" cy="46871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>
              <a:spcBef>
                <a:spcPts val="55"/>
              </a:spcBef>
            </a:pPr>
            <a:fld id="{81D60167-4931-47E6-BA6A-407CBD079E47}" type="slidenum">
              <a:rPr lang="en-SG" sz="3000" spc="10" smtClean="0">
                <a:solidFill>
                  <a:srgbClr val="C00000"/>
                </a:solidFill>
              </a:rPr>
              <a:pPr marL="38100">
                <a:spcBef>
                  <a:spcPts val="55"/>
                </a:spcBef>
              </a:pPr>
              <a:t>8</a:t>
            </a:fld>
            <a:endParaRPr lang="en-SG" sz="3000" spc="1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3771" y="1192117"/>
            <a:ext cx="9603275" cy="1049235"/>
          </a:xfrm>
        </p:spPr>
        <p:txBody>
          <a:bodyPr>
            <a:normAutofit/>
          </a:bodyPr>
          <a:lstStyle/>
          <a:p>
            <a:r>
              <a:rPr lang="en-IN" sz="3600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889C-AB77-5F04-9C63-A6B69D6E4E30}"/>
              </a:ext>
            </a:extLst>
          </p:cNvPr>
          <p:cNvSpPr txBox="1"/>
          <p:nvPr/>
        </p:nvSpPr>
        <p:spPr>
          <a:xfrm>
            <a:off x="1294362" y="2241352"/>
            <a:ext cx="1144209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3400" dirty="0"/>
              <a:t>1.Responsive and interactive design</a:t>
            </a:r>
          </a:p>
          <a:p>
            <a:pPr>
              <a:buNone/>
            </a:pPr>
            <a:r>
              <a:rPr lang="en-SG" sz="3400" dirty="0"/>
              <a:t>2.Skill recommendation (AI)</a:t>
            </a:r>
          </a:p>
          <a:p>
            <a:pPr>
              <a:buNone/>
            </a:pPr>
            <a:r>
              <a:rPr lang="en-SG" sz="3400" dirty="0"/>
              <a:t>3.GitHub integration for real-time project updates</a:t>
            </a:r>
          </a:p>
          <a:p>
            <a:pPr>
              <a:buNone/>
            </a:pPr>
            <a:r>
              <a:rPr lang="en-SG" sz="3400" dirty="0"/>
              <a:t>4.Recruiter analytics dashboard (profile visits, clicks)</a:t>
            </a:r>
          </a:p>
          <a:p>
            <a:pPr>
              <a:buNone/>
            </a:pPr>
            <a:r>
              <a:rPr lang="en-SG" sz="3400" dirty="0"/>
              <a:t>5.Smart Resume generator (PDF download)</a:t>
            </a:r>
          </a:p>
          <a:p>
            <a:pPr>
              <a:buNone/>
            </a:pPr>
            <a:r>
              <a:rPr lang="en-SG" sz="3400" dirty="0"/>
              <a:t>6.Dark/Light mode toggle</a:t>
            </a: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D9DFC6E2-3885-BC12-D649-9064A0BF2B18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1294361" y="1192117"/>
            <a:ext cx="811019" cy="503578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9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 dir="ou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Gallery</vt:lpstr>
      <vt:lpstr>Digital Portfolio  </vt:lpstr>
      <vt:lpstr>PROJECT TITLE.   Smart Digital Portfolio with Skill Recommendation and Recruiter Analytics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 shot</vt:lpstr>
      <vt:lpstr>Link for reference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MOHAMED RIFATH</cp:lastModifiedBy>
  <cp:revision>27</cp:revision>
  <dcterms:created xsi:type="dcterms:W3CDTF">2024-03-29T15:07:22Z</dcterms:created>
  <dcterms:modified xsi:type="dcterms:W3CDTF">2025-09-01T04:59:33Z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