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handoutMasterIdLst>
    <p:handoutMasterId r:id="rId9"/>
  </p:handoutMasterIdLst>
  <p:sldIdLst>
    <p:sldId id="256" r:id="rId2"/>
    <p:sldId id="305" r:id="rId3"/>
    <p:sldId id="306" r:id="rId4"/>
    <p:sldId id="307" r:id="rId5"/>
    <p:sldId id="311" r:id="rId6"/>
    <p:sldId id="312" r:id="rId7"/>
  </p:sldIdLst>
  <p:sldSz cx="9906000" cy="6858000" type="A4"/>
  <p:notesSz cx="6648450" cy="97805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>
      <p:cViewPr>
        <p:scale>
          <a:sx n="98" d="100"/>
          <a:sy n="98" d="100"/>
        </p:scale>
        <p:origin x="1808" y="37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18" y="-102"/>
      </p:cViewPr>
      <p:guideLst>
        <p:guide orient="horz" pos="3081"/>
        <p:guide pos="209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l">
              <a:defRPr sz="1200"/>
            </a:lvl1pPr>
          </a:lstStyle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5917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r">
              <a:defRPr sz="1200"/>
            </a:lvl1pPr>
          </a:lstStyle>
          <a:p>
            <a:fld id="{1F837EA3-CB39-4152-A7C2-8E7D7EC7181A}" type="datetimeFigureOut">
              <a:rPr lang="en-US" smtClean="0"/>
              <a:pPr/>
              <a:t>7/10/16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5917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r">
              <a:defRPr sz="1200"/>
            </a:lvl1pPr>
          </a:lstStyle>
          <a:p>
            <a:fld id="{346B0ACC-F146-4D1F-9A8B-F74D185A5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6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5917" y="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/>
          <a:lstStyle>
            <a:lvl1pPr algn="r">
              <a:defRPr sz="1200"/>
            </a:lvl1pPr>
          </a:lstStyle>
          <a:p>
            <a:fld id="{15A96294-11B4-438E-909C-B5B594B39077}" type="datetimeFigureOut">
              <a:rPr lang="en-US" smtClean="0"/>
              <a:pPr/>
              <a:t>7/10/16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6275" y="733425"/>
            <a:ext cx="5295900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3" tIns="46151" rIns="92303" bIns="461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845" y="4645779"/>
            <a:ext cx="5318760" cy="4401264"/>
          </a:xfrm>
          <a:prstGeom prst="rect">
            <a:avLst/>
          </a:prstGeom>
        </p:spPr>
        <p:txBody>
          <a:bodyPr vert="horz" lIns="92303" tIns="46151" rIns="92303" bIns="461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5917" y="9289861"/>
            <a:ext cx="2880995" cy="489030"/>
          </a:xfrm>
          <a:prstGeom prst="rect">
            <a:avLst/>
          </a:prstGeom>
        </p:spPr>
        <p:txBody>
          <a:bodyPr vert="horz" lIns="92303" tIns="46151" rIns="92303" bIns="46151" rtlCol="0" anchor="b"/>
          <a:lstStyle>
            <a:lvl1pPr algn="r">
              <a:defRPr sz="1200"/>
            </a:lvl1pPr>
          </a:lstStyle>
          <a:p>
            <a:fld id="{F167FA2B-06D3-4ED4-8C88-6FD5D4B5C9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62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7FA2B-06D3-4ED4-8C88-6FD5D4B5C9A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1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0756" y="69756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176" y="1449304"/>
            <a:ext cx="9773332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8176" y="1396720"/>
            <a:ext cx="9773332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8176" y="2976649"/>
            <a:ext cx="9773332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5300" y="1505931"/>
            <a:ext cx="89154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2"/>
            <a:ext cx="217932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41"/>
            <a:ext cx="602615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70756" y="69756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952501"/>
            <a:ext cx="84201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547938"/>
            <a:ext cx="84201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75" y="6172200"/>
            <a:ext cx="4333875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5197" y="2376830"/>
            <a:ext cx="9764641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4909" y="2341476"/>
            <a:ext cx="976492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3999" y="2468880"/>
            <a:ext cx="9765839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45113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6575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9060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36575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90600" y="1600200"/>
            <a:ext cx="206375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19450" y="1600200"/>
            <a:ext cx="619125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900550"/>
            <a:ext cx="79248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445825"/>
            <a:ext cx="79248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1005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73999" y="4683555"/>
            <a:ext cx="975741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74218" y="4650475"/>
            <a:ext cx="975719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74220" y="4773225"/>
            <a:ext cx="9757190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001" y="66676"/>
            <a:ext cx="9752029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86550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 While Loop, Break and Continue in C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 while loop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 { 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i="1" dirty="0" smtClean="0"/>
              <a:t>statement</a:t>
            </a:r>
          </a:p>
          <a:p>
            <a:pPr lvl="1">
              <a:buNone/>
            </a:pPr>
            <a:r>
              <a:rPr lang="en-US" dirty="0" smtClean="0"/>
              <a:t>} while(</a:t>
            </a:r>
            <a:r>
              <a:rPr lang="en-US" i="1" dirty="0" smtClean="0"/>
              <a:t>expression</a:t>
            </a:r>
            <a:r>
              <a:rPr lang="en-US" dirty="0" smtClean="0"/>
              <a:t>);</a:t>
            </a:r>
          </a:p>
          <a:p>
            <a:r>
              <a:rPr lang="en-US" sz="2400" dirty="0" smtClean="0"/>
              <a:t>for(</a:t>
            </a:r>
            <a:r>
              <a:rPr lang="en-US" sz="2400" i="1" dirty="0" smtClean="0"/>
              <a:t>initialization</a:t>
            </a:r>
            <a:r>
              <a:rPr lang="en-US" sz="2400" dirty="0" smtClean="0"/>
              <a:t>; </a:t>
            </a:r>
            <a:r>
              <a:rPr lang="en-US" sz="2400" i="1" dirty="0" smtClean="0"/>
              <a:t>conditional-test</a:t>
            </a:r>
            <a:r>
              <a:rPr lang="en-US" sz="2400" dirty="0" smtClean="0"/>
              <a:t>; </a:t>
            </a:r>
            <a:r>
              <a:rPr lang="en-US" sz="2400" i="1" dirty="0" smtClean="0"/>
              <a:t>increment</a:t>
            </a:r>
            <a:r>
              <a:rPr lang="en-US" sz="2400" dirty="0" smtClean="0"/>
              <a:t>) </a:t>
            </a:r>
            <a:r>
              <a:rPr lang="en-US" sz="2400" i="1" dirty="0" smtClean="0"/>
              <a:t>statement</a:t>
            </a:r>
            <a:r>
              <a:rPr lang="en-US" sz="2400" dirty="0" smtClean="0"/>
              <a:t>;</a:t>
            </a:r>
          </a:p>
          <a:p>
            <a:r>
              <a:rPr lang="en-US" sz="2400" i="1" dirty="0" smtClean="0"/>
              <a:t>initialization;</a:t>
            </a:r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400" dirty="0" smtClean="0"/>
              <a:t>do</a:t>
            </a:r>
          </a:p>
          <a:p>
            <a:pPr>
              <a:buNone/>
            </a:pPr>
            <a:r>
              <a:rPr lang="en-US" sz="2400" i="1" dirty="0" smtClean="0"/>
              <a:t>	{</a:t>
            </a:r>
          </a:p>
          <a:p>
            <a:pPr>
              <a:buNone/>
            </a:pPr>
            <a:r>
              <a:rPr lang="en-US" sz="2400" i="1" dirty="0" smtClean="0"/>
              <a:t>		statement;</a:t>
            </a:r>
          </a:p>
          <a:p>
            <a:pPr>
              <a:buNone/>
            </a:pPr>
            <a:r>
              <a:rPr lang="en-US" sz="2400" i="1" dirty="0" smtClean="0"/>
              <a:t>		increment;</a:t>
            </a:r>
          </a:p>
          <a:p>
            <a:pPr>
              <a:buNone/>
            </a:pPr>
            <a:r>
              <a:rPr lang="en-US" sz="2400" i="1" dirty="0" smtClean="0"/>
              <a:t>	}</a:t>
            </a:r>
            <a:r>
              <a:rPr lang="en-US" sz="2400" dirty="0" smtClean="0"/>
              <a:t> while(</a:t>
            </a:r>
            <a:r>
              <a:rPr lang="en-US" sz="2400" i="1" dirty="0" smtClean="0"/>
              <a:t>conditional-test</a:t>
            </a:r>
            <a:r>
              <a:rPr lang="en-US" sz="2400" dirty="0" smtClean="0"/>
              <a:t>);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 while loop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Test is at the bottom</a:t>
            </a:r>
          </a:p>
          <a:p>
            <a:r>
              <a:rPr lang="en-US" sz="2400" dirty="0" smtClean="0"/>
              <a:t>Will execute at least once</a:t>
            </a:r>
          </a:p>
          <a:p>
            <a:r>
              <a:rPr lang="en-US" sz="2400" dirty="0" smtClean="0"/>
              <a:t>do</a:t>
            </a:r>
          </a:p>
          <a:p>
            <a:pPr lvl="1"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		…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ch</a:t>
            </a:r>
            <a:r>
              <a:rPr lang="en-US" dirty="0" smtClean="0"/>
              <a:t>=</a:t>
            </a:r>
            <a:r>
              <a:rPr lang="en-US" dirty="0" err="1" smtClean="0"/>
              <a:t>getche</a:t>
            </a:r>
            <a:r>
              <a:rPr lang="en-US" dirty="0" smtClean="0"/>
              <a:t>();</a:t>
            </a:r>
          </a:p>
          <a:p>
            <a:pPr lvl="1">
              <a:buNone/>
            </a:pPr>
            <a:r>
              <a:rPr lang="en-US" dirty="0" smtClean="0"/>
              <a:t>} while(</a:t>
            </a:r>
            <a:r>
              <a:rPr lang="en-US" dirty="0" err="1" smtClean="0"/>
              <a:t>ch</a:t>
            </a:r>
            <a:r>
              <a:rPr lang="en-US" dirty="0" smtClean="0"/>
              <a:t>!=‘q’);</a:t>
            </a:r>
          </a:p>
          <a:p>
            <a:r>
              <a:rPr lang="en-US" sz="2400" dirty="0" smtClean="0"/>
              <a:t>Common error</a:t>
            </a:r>
          </a:p>
          <a:p>
            <a:pPr lvl="1"/>
            <a:r>
              <a:rPr lang="en-US" dirty="0" smtClean="0"/>
              <a:t>Forgetting the semicolon (;) after while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 while loop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990600" y="1219200"/>
            <a:ext cx="4044950" cy="762000"/>
          </a:xfrm>
        </p:spPr>
        <p:txBody>
          <a:bodyPr/>
          <a:lstStyle/>
          <a:p>
            <a:r>
              <a:rPr lang="en-US" dirty="0" smtClean="0"/>
              <a:t>do while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>
          <a:xfrm>
            <a:off x="5365750" y="1219200"/>
            <a:ext cx="4044950" cy="762000"/>
          </a:xfrm>
        </p:spPr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81000" y="2057400"/>
            <a:ext cx="4502150" cy="40767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#include&lt;</a:t>
            </a:r>
            <a:r>
              <a:rPr lang="en-US" sz="2200" dirty="0" err="1" smtClean="0">
                <a:cs typeface="Courier New" pitchFamily="49" charset="0"/>
              </a:rPr>
              <a:t>stdio.h</a:t>
            </a:r>
            <a:r>
              <a:rPr lang="en-US" sz="2200" dirty="0" smtClean="0"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int main()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	int </a:t>
            </a:r>
            <a:r>
              <a:rPr lang="en-US" sz="2200" dirty="0" err="1" smtClean="0">
                <a:cs typeface="Courier New" pitchFamily="49" charset="0"/>
              </a:rPr>
              <a:t>i</a:t>
            </a:r>
            <a:r>
              <a:rPr lang="en-US" sz="2200" dirty="0" smtClean="0">
                <a:cs typeface="Courier New" pitchFamily="49" charset="0"/>
              </a:rPr>
              <a:t>=0;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	do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		</a:t>
            </a:r>
            <a:r>
              <a:rPr lang="en-US" sz="2200" dirty="0" err="1" smtClean="0">
                <a:cs typeface="Courier New" pitchFamily="49" charset="0"/>
              </a:rPr>
              <a:t>printf</a:t>
            </a:r>
            <a:r>
              <a:rPr lang="en-US" sz="2200" dirty="0" smtClean="0">
                <a:cs typeface="Courier New" pitchFamily="49" charset="0"/>
              </a:rPr>
              <a:t>("%d\n", </a:t>
            </a:r>
            <a:r>
              <a:rPr lang="en-US" sz="2200" dirty="0" err="1" smtClean="0">
                <a:cs typeface="Courier New" pitchFamily="49" charset="0"/>
              </a:rPr>
              <a:t>i</a:t>
            </a:r>
            <a:r>
              <a:rPr lang="en-US" sz="2200" dirty="0" smtClean="0"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		</a:t>
            </a:r>
            <a:r>
              <a:rPr lang="en-US" sz="2200" dirty="0" err="1" smtClean="0">
                <a:cs typeface="Courier New" pitchFamily="49" charset="0"/>
              </a:rPr>
              <a:t>i</a:t>
            </a:r>
            <a:r>
              <a:rPr lang="en-US" sz="2200" dirty="0" smtClean="0"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	}while(</a:t>
            </a:r>
            <a:r>
              <a:rPr lang="en-US" sz="2200" dirty="0" err="1" smtClean="0">
                <a:cs typeface="Courier New" pitchFamily="49" charset="0"/>
              </a:rPr>
              <a:t>i</a:t>
            </a:r>
            <a:r>
              <a:rPr lang="en-US" sz="2200" dirty="0" smtClean="0">
                <a:cs typeface="Courier New" pitchFamily="49" charset="0"/>
              </a:rPr>
              <a:t>&lt;=9);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}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4"/>
          </p:nvPr>
        </p:nvSpPr>
        <p:spPr>
          <a:xfrm>
            <a:off x="4953000" y="2057400"/>
            <a:ext cx="4800600" cy="3886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#include&lt;</a:t>
            </a:r>
            <a:r>
              <a:rPr lang="en-US" sz="2200" dirty="0" err="1" smtClean="0">
                <a:cs typeface="Courier New" pitchFamily="49" charset="0"/>
              </a:rPr>
              <a:t>stdio.h</a:t>
            </a:r>
            <a:r>
              <a:rPr lang="en-US" sz="2200" dirty="0" smtClean="0"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int main()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	int </a:t>
            </a:r>
            <a:r>
              <a:rPr lang="en-US" sz="2200" dirty="0" err="1" smtClean="0">
                <a:cs typeface="Courier New" pitchFamily="49" charset="0"/>
              </a:rPr>
              <a:t>i</a:t>
            </a:r>
            <a:r>
              <a:rPr lang="en-US" sz="2200" dirty="0" smtClean="0">
                <a:cs typeface="Courier New" pitchFamily="49" charset="0"/>
              </a:rPr>
              <a:t>=0;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	</a:t>
            </a:r>
            <a:r>
              <a:rPr lang="nn-NO" sz="2200" dirty="0" smtClean="0">
                <a:cs typeface="Courier New" pitchFamily="49" charset="0"/>
              </a:rPr>
              <a:t>for(i=1; i&lt;=9; i++) {</a:t>
            </a:r>
          </a:p>
          <a:p>
            <a:pPr>
              <a:buNone/>
            </a:pPr>
            <a:r>
              <a:rPr lang="nn-NO" sz="2200" dirty="0" smtClean="0">
                <a:cs typeface="Courier New" pitchFamily="49" charset="0"/>
              </a:rPr>
              <a:t>		printf("%d\n", i);</a:t>
            </a:r>
          </a:p>
          <a:p>
            <a:pPr>
              <a:buNone/>
            </a:pPr>
            <a:r>
              <a:rPr lang="nn-NO" sz="2200" dirty="0" smtClean="0"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200" dirty="0">
              <a:cs typeface="Courier New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0" y="1447800"/>
            <a:ext cx="0" cy="464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of break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4518660" cy="45720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200" dirty="0" smtClean="0">
              <a:cs typeface="Courier New" pitchFamily="49" charset="0"/>
            </a:endParaRPr>
          </a:p>
          <a:p>
            <a:pPr>
              <a:buNone/>
            </a:pPr>
            <a:endParaRPr lang="en-US" sz="2200" dirty="0">
              <a:cs typeface="Courier New" pitchFamily="49" charset="0"/>
            </a:endParaRP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#include&lt;</a:t>
            </a:r>
            <a:r>
              <a:rPr lang="en-US" sz="2200" dirty="0" err="1" smtClean="0">
                <a:cs typeface="Courier New" pitchFamily="49" charset="0"/>
              </a:rPr>
              <a:t>stdio.h</a:t>
            </a:r>
            <a:r>
              <a:rPr lang="en-US" sz="2200" dirty="0" smtClean="0"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int main()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	int </a:t>
            </a:r>
            <a:r>
              <a:rPr lang="en-US" sz="2200" dirty="0" err="1" smtClean="0">
                <a:cs typeface="Courier New" pitchFamily="49" charset="0"/>
              </a:rPr>
              <a:t>i</a:t>
            </a:r>
            <a:r>
              <a:rPr lang="en-US" sz="2200" dirty="0" smtClean="0">
                <a:cs typeface="Courier New" pitchFamily="49" charset="0"/>
              </a:rPr>
              <a:t>, num, </a:t>
            </a:r>
            <a:r>
              <a:rPr lang="en-US" sz="2200" dirty="0" err="1" smtClean="0">
                <a:cs typeface="Courier New" pitchFamily="49" charset="0"/>
              </a:rPr>
              <a:t>is_prime</a:t>
            </a:r>
            <a:r>
              <a:rPr lang="en-US" sz="2200" dirty="0" smtClean="0">
                <a:cs typeface="Courier New" pitchFamily="49" charset="0"/>
              </a:rPr>
              <a:t> =1;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	</a:t>
            </a:r>
            <a:r>
              <a:rPr lang="en-US" sz="2200" dirty="0" err="1" smtClean="0">
                <a:cs typeface="Courier New" pitchFamily="49" charset="0"/>
              </a:rPr>
              <a:t>printf</a:t>
            </a:r>
            <a:r>
              <a:rPr lang="en-US" sz="2200" dirty="0" smtClean="0">
                <a:cs typeface="Courier New" pitchFamily="49" charset="0"/>
              </a:rPr>
              <a:t>("Enter the number to test: ");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	</a:t>
            </a:r>
            <a:r>
              <a:rPr lang="en-US" sz="2200" dirty="0" err="1" smtClean="0">
                <a:cs typeface="Courier New" pitchFamily="49" charset="0"/>
              </a:rPr>
              <a:t>scanf</a:t>
            </a:r>
            <a:r>
              <a:rPr lang="en-US" sz="2200" dirty="0" smtClean="0">
                <a:cs typeface="Courier New" pitchFamily="49" charset="0"/>
              </a:rPr>
              <a:t>("%d", &amp;</a:t>
            </a:r>
            <a:r>
              <a:rPr lang="en-US" sz="2200" dirty="0" err="1" smtClean="0">
                <a:cs typeface="Courier New" pitchFamily="49" charset="0"/>
              </a:rPr>
              <a:t>num</a:t>
            </a:r>
            <a:r>
              <a:rPr lang="en-US" sz="2200" dirty="0" smtClean="0">
                <a:cs typeface="Courier New" pitchFamily="49" charset="0"/>
              </a:rPr>
              <a:t>);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5029200" y="1447800"/>
            <a:ext cx="48768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	for( </a:t>
            </a:r>
            <a:r>
              <a:rPr lang="en-US" sz="2200" dirty="0" err="1" smtClean="0">
                <a:cs typeface="Courier New" pitchFamily="49" charset="0"/>
              </a:rPr>
              <a:t>i</a:t>
            </a:r>
            <a:r>
              <a:rPr lang="en-US" sz="2200" dirty="0" smtClean="0">
                <a:cs typeface="Courier New" pitchFamily="49" charset="0"/>
              </a:rPr>
              <a:t>=2; </a:t>
            </a:r>
            <a:r>
              <a:rPr lang="en-US" sz="2200" dirty="0" err="1" smtClean="0">
                <a:cs typeface="Courier New" pitchFamily="49" charset="0"/>
              </a:rPr>
              <a:t>i</a:t>
            </a:r>
            <a:r>
              <a:rPr lang="en-US" sz="2200" dirty="0" smtClean="0">
                <a:cs typeface="Courier New" pitchFamily="49" charset="0"/>
              </a:rPr>
              <a:t>&lt;=num/2; </a:t>
            </a:r>
            <a:r>
              <a:rPr lang="en-US" sz="2200" dirty="0" err="1" smtClean="0">
                <a:cs typeface="Courier New" pitchFamily="49" charset="0"/>
              </a:rPr>
              <a:t>i</a:t>
            </a:r>
            <a:r>
              <a:rPr lang="en-US" sz="2200" dirty="0" smtClean="0">
                <a:cs typeface="Courier New" pitchFamily="49" charset="0"/>
              </a:rPr>
              <a:t>++) {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		if(</a:t>
            </a:r>
            <a:r>
              <a:rPr lang="en-US" sz="2200" dirty="0" err="1" smtClean="0">
                <a:cs typeface="Courier New" pitchFamily="49" charset="0"/>
              </a:rPr>
              <a:t>num%i</a:t>
            </a:r>
            <a:r>
              <a:rPr lang="en-US" sz="2200" dirty="0">
                <a:cs typeface="Courier New" pitchFamily="49" charset="0"/>
              </a:rPr>
              <a:t> </a:t>
            </a:r>
            <a:r>
              <a:rPr lang="en-US" sz="2200" dirty="0" smtClean="0">
                <a:cs typeface="Courier New" pitchFamily="49" charset="0"/>
              </a:rPr>
              <a:t>== 0)</a:t>
            </a:r>
            <a:r>
              <a:rPr lang="en-US" sz="2200" dirty="0">
                <a:cs typeface="Courier New" pitchFamily="49" charset="0"/>
              </a:rPr>
              <a:t> </a:t>
            </a:r>
            <a:r>
              <a:rPr lang="en-US" sz="2200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			</a:t>
            </a:r>
            <a:r>
              <a:rPr lang="en-US" sz="2200" dirty="0" err="1" smtClean="0">
                <a:cs typeface="Courier New" pitchFamily="49" charset="0"/>
              </a:rPr>
              <a:t>is_prime</a:t>
            </a:r>
            <a:r>
              <a:rPr lang="en-US" sz="2200" dirty="0" smtClean="0">
                <a:cs typeface="Courier New" pitchFamily="49" charset="0"/>
              </a:rPr>
              <a:t>=0;</a:t>
            </a:r>
          </a:p>
          <a:p>
            <a:pPr>
              <a:buNone/>
            </a:pPr>
            <a:r>
              <a:rPr lang="en-US" sz="2200" b="1" dirty="0" smtClean="0">
                <a:cs typeface="Courier New" pitchFamily="49" charset="0"/>
              </a:rPr>
              <a:t>			break;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		}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	if(</a:t>
            </a:r>
            <a:r>
              <a:rPr lang="en-US" sz="2200" dirty="0" err="1" smtClean="0">
                <a:cs typeface="Courier New" pitchFamily="49" charset="0"/>
              </a:rPr>
              <a:t>is_prime</a:t>
            </a:r>
            <a:r>
              <a:rPr lang="en-US" sz="2200" dirty="0" smtClean="0">
                <a:cs typeface="Courier New" pitchFamily="49" charset="0"/>
              </a:rPr>
              <a:t>) 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		</a:t>
            </a:r>
            <a:r>
              <a:rPr lang="en-US" sz="2200" dirty="0" err="1" smtClean="0">
                <a:cs typeface="Courier New" pitchFamily="49" charset="0"/>
              </a:rPr>
              <a:t>printf</a:t>
            </a:r>
            <a:r>
              <a:rPr lang="en-US" sz="2200" dirty="0" smtClean="0">
                <a:cs typeface="Courier New" pitchFamily="49" charset="0"/>
              </a:rPr>
              <a:t>("%d is prime\n", num);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		</a:t>
            </a:r>
            <a:r>
              <a:rPr lang="en-US" sz="2200" dirty="0" err="1" smtClean="0">
                <a:cs typeface="Courier New" pitchFamily="49" charset="0"/>
              </a:rPr>
              <a:t>printf</a:t>
            </a:r>
            <a:r>
              <a:rPr lang="en-US" sz="2200" dirty="0" smtClean="0">
                <a:cs typeface="Courier New" pitchFamily="49" charset="0"/>
              </a:rPr>
              <a:t>("%d is not prime\n", num);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sz="2200" dirty="0">
                <a:cs typeface="Courier New" pitchFamily="49" charset="0"/>
              </a:rPr>
              <a:t>}</a:t>
            </a:r>
            <a:endParaRPr lang="en-US" sz="2200" dirty="0" smtClean="0">
              <a:cs typeface="Courier New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029200" y="1447800"/>
            <a:ext cx="0" cy="464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of continue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58674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#include&lt;</a:t>
            </a:r>
            <a:r>
              <a:rPr lang="en-US" sz="2200" dirty="0" err="1" smtClean="0">
                <a:cs typeface="Courier New" pitchFamily="49" charset="0"/>
              </a:rPr>
              <a:t>stdio.h</a:t>
            </a:r>
            <a:r>
              <a:rPr lang="en-US" sz="2200" dirty="0" smtClean="0"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2200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int main() {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	</a:t>
            </a:r>
            <a:r>
              <a:rPr lang="ro-RO" sz="2200" dirty="0" err="1">
                <a:cs typeface="Courier New" pitchFamily="49" charset="0"/>
              </a:rPr>
              <a:t>int</a:t>
            </a:r>
            <a:r>
              <a:rPr lang="ro-RO" sz="2200" dirty="0">
                <a:cs typeface="Courier New" pitchFamily="49" charset="0"/>
              </a:rPr>
              <a:t> </a:t>
            </a:r>
            <a:r>
              <a:rPr lang="ro-RO" sz="2200" dirty="0" smtClean="0">
                <a:cs typeface="Courier New" pitchFamily="49" charset="0"/>
              </a:rPr>
              <a:t>i;    </a:t>
            </a:r>
          </a:p>
          <a:p>
            <a:pPr>
              <a:buNone/>
            </a:pPr>
            <a:r>
              <a:rPr lang="ro-RO" sz="2200" dirty="0">
                <a:cs typeface="Courier New" pitchFamily="49" charset="0"/>
              </a:rPr>
              <a:t>	</a:t>
            </a:r>
            <a:r>
              <a:rPr lang="ro-RO" sz="2200" dirty="0" smtClean="0">
                <a:cs typeface="Courier New" pitchFamily="49" charset="0"/>
              </a:rPr>
              <a:t>for </a:t>
            </a:r>
            <a:r>
              <a:rPr lang="ro-RO" sz="2200" dirty="0">
                <a:cs typeface="Courier New" pitchFamily="49" charset="0"/>
              </a:rPr>
              <a:t>( i = 0; i </a:t>
            </a:r>
            <a:r>
              <a:rPr lang="ro-RO" sz="2200" dirty="0" smtClean="0">
                <a:cs typeface="Courier New" pitchFamily="49" charset="0"/>
              </a:rPr>
              <a:t>&lt; 10 </a:t>
            </a:r>
            <a:r>
              <a:rPr lang="ro-RO" sz="2200" dirty="0">
                <a:cs typeface="Courier New" pitchFamily="49" charset="0"/>
              </a:rPr>
              <a:t>; i++) {        </a:t>
            </a:r>
            <a:endParaRPr lang="ro-RO" sz="2200" dirty="0" smtClean="0">
              <a:cs typeface="Courier New" pitchFamily="49" charset="0"/>
            </a:endParaRPr>
          </a:p>
          <a:p>
            <a:pPr>
              <a:buNone/>
            </a:pPr>
            <a:r>
              <a:rPr lang="ro-RO" sz="2200" dirty="0">
                <a:cs typeface="Courier New" pitchFamily="49" charset="0"/>
              </a:rPr>
              <a:t>	</a:t>
            </a:r>
            <a:r>
              <a:rPr lang="ro-RO" sz="2200" dirty="0" smtClean="0">
                <a:cs typeface="Courier New" pitchFamily="49" charset="0"/>
              </a:rPr>
              <a:t>	</a:t>
            </a:r>
            <a:r>
              <a:rPr lang="ro-RO" sz="2200" dirty="0" err="1" smtClean="0">
                <a:cs typeface="Courier New" pitchFamily="49" charset="0"/>
              </a:rPr>
              <a:t>if</a:t>
            </a:r>
            <a:r>
              <a:rPr lang="ro-RO" sz="2200" dirty="0" smtClean="0">
                <a:cs typeface="Courier New" pitchFamily="49" charset="0"/>
              </a:rPr>
              <a:t> </a:t>
            </a:r>
            <a:r>
              <a:rPr lang="ro-RO" sz="2200" dirty="0">
                <a:cs typeface="Courier New" pitchFamily="49" charset="0"/>
              </a:rPr>
              <a:t>( i == 5) </a:t>
            </a:r>
            <a:r>
              <a:rPr lang="ro-RO" sz="2200" dirty="0" smtClean="0"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ro-RO" sz="2200" b="1" dirty="0" smtClean="0">
                <a:cs typeface="Courier New" pitchFamily="49" charset="0"/>
              </a:rPr>
              <a:t>            		continue</a:t>
            </a:r>
            <a:r>
              <a:rPr lang="ro-RO" sz="2200" b="1" dirty="0">
                <a:cs typeface="Courier New" pitchFamily="49" charset="0"/>
              </a:rPr>
              <a:t>;        </a:t>
            </a:r>
            <a:endParaRPr lang="ro-RO" sz="2200" b="1" dirty="0" smtClean="0">
              <a:cs typeface="Courier New" pitchFamily="49" charset="0"/>
            </a:endParaRPr>
          </a:p>
          <a:p>
            <a:pPr>
              <a:buNone/>
            </a:pPr>
            <a:r>
              <a:rPr lang="ro-RO" sz="2200" dirty="0" smtClean="0">
                <a:cs typeface="Courier New" pitchFamily="49" charset="0"/>
              </a:rPr>
              <a:t>		}        </a:t>
            </a:r>
          </a:p>
          <a:p>
            <a:pPr>
              <a:buNone/>
            </a:pPr>
            <a:r>
              <a:rPr lang="ro-RO" sz="2200" dirty="0">
                <a:cs typeface="Courier New" pitchFamily="49" charset="0"/>
              </a:rPr>
              <a:t>	</a:t>
            </a:r>
            <a:r>
              <a:rPr lang="ro-RO" sz="2200" dirty="0" smtClean="0">
                <a:cs typeface="Courier New" pitchFamily="49" charset="0"/>
              </a:rPr>
              <a:t>	</a:t>
            </a:r>
            <a:r>
              <a:rPr lang="ro-RO" sz="2200" dirty="0" err="1" smtClean="0">
                <a:cs typeface="Courier New" pitchFamily="49" charset="0"/>
              </a:rPr>
              <a:t>printf</a:t>
            </a:r>
            <a:r>
              <a:rPr lang="ro-RO" sz="2200" dirty="0">
                <a:cs typeface="Courier New" pitchFamily="49" charset="0"/>
              </a:rPr>
              <a:t>("%d\n", i);    </a:t>
            </a:r>
            <a:endParaRPr lang="ro-RO" sz="2200" dirty="0" smtClean="0">
              <a:cs typeface="Courier New" pitchFamily="49" charset="0"/>
            </a:endParaRPr>
          </a:p>
          <a:p>
            <a:pPr>
              <a:buNone/>
            </a:pPr>
            <a:r>
              <a:rPr lang="ro-RO" sz="2200" dirty="0">
                <a:cs typeface="Courier New" pitchFamily="49" charset="0"/>
              </a:rPr>
              <a:t>	</a:t>
            </a:r>
            <a:r>
              <a:rPr lang="ro-RO" sz="2200" dirty="0" smtClean="0">
                <a:cs typeface="Courier New" pitchFamily="49" charset="0"/>
              </a:rPr>
              <a:t>}</a:t>
            </a:r>
            <a:r>
              <a:rPr lang="en-US" sz="2200" dirty="0" smtClean="0"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	return 0;</a:t>
            </a:r>
          </a:p>
          <a:p>
            <a:pPr>
              <a:buNone/>
            </a:pPr>
            <a:r>
              <a:rPr lang="en-US" sz="2200" dirty="0" smtClean="0">
                <a:cs typeface="Courier New" pitchFamily="49" charset="0"/>
              </a:rPr>
              <a:t>}		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6716713" y="1447800"/>
            <a:ext cx="2427287" cy="4572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b="1" dirty="0" smtClean="0"/>
              <a:t>Output: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0</a:t>
            </a:r>
          </a:p>
          <a:p>
            <a:pPr>
              <a:buNone/>
            </a:pPr>
            <a:r>
              <a:rPr lang="en-US" sz="2200" dirty="0" smtClean="0"/>
              <a:t>1</a:t>
            </a:r>
          </a:p>
          <a:p>
            <a:pPr>
              <a:buNone/>
            </a:pPr>
            <a:r>
              <a:rPr lang="en-US" sz="2200" dirty="0" smtClean="0"/>
              <a:t>2</a:t>
            </a:r>
          </a:p>
          <a:p>
            <a:pPr>
              <a:buNone/>
            </a:pPr>
            <a:r>
              <a:rPr lang="en-US" sz="2200" dirty="0" smtClean="0"/>
              <a:t>3</a:t>
            </a:r>
          </a:p>
          <a:p>
            <a:pPr>
              <a:buNone/>
            </a:pPr>
            <a:r>
              <a:rPr lang="en-US" sz="2200" dirty="0" smtClean="0"/>
              <a:t>4</a:t>
            </a:r>
          </a:p>
          <a:p>
            <a:pPr>
              <a:buNone/>
            </a:pPr>
            <a:r>
              <a:rPr lang="en-US" sz="2200" dirty="0" smtClean="0"/>
              <a:t>6</a:t>
            </a:r>
          </a:p>
          <a:p>
            <a:pPr>
              <a:buNone/>
            </a:pPr>
            <a:r>
              <a:rPr lang="en-US" sz="2200" dirty="0" smtClean="0"/>
              <a:t>7</a:t>
            </a:r>
          </a:p>
          <a:p>
            <a:pPr>
              <a:buNone/>
            </a:pPr>
            <a:r>
              <a:rPr lang="en-US" sz="2200" dirty="0" smtClean="0"/>
              <a:t>8</a:t>
            </a:r>
          </a:p>
          <a:p>
            <a:pPr>
              <a:buNone/>
            </a:pPr>
            <a:r>
              <a:rPr lang="en-US" sz="2200" dirty="0" smtClean="0"/>
              <a:t>9</a:t>
            </a:r>
          </a:p>
          <a:p>
            <a:pPr>
              <a:buNone/>
            </a:pPr>
            <a:endParaRPr lang="en-US" sz="22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248400" y="1447800"/>
            <a:ext cx="0" cy="4648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2813</TotalTime>
  <Words>81</Words>
  <Application>Microsoft Macintosh PowerPoint</Application>
  <PresentationFormat>A4 Paper (210x297 mm)</PresentationFormat>
  <Paragraphs>91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Courier New</vt:lpstr>
      <vt:lpstr>Franklin Gothic Book</vt:lpstr>
      <vt:lpstr>Perpetua</vt:lpstr>
      <vt:lpstr>Wingdings 2</vt:lpstr>
      <vt:lpstr>Equity</vt:lpstr>
      <vt:lpstr>Do While Loop, Break and Continue in C</vt:lpstr>
      <vt:lpstr>do while loop</vt:lpstr>
      <vt:lpstr>do while loop</vt:lpstr>
      <vt:lpstr>do while loop</vt:lpstr>
      <vt:lpstr>Use of break</vt:lpstr>
      <vt:lpstr>Use of continue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Tanaeem</dc:creator>
  <cp:lastModifiedBy>Rifat Shahriyar</cp:lastModifiedBy>
  <cp:revision>609</cp:revision>
  <dcterms:created xsi:type="dcterms:W3CDTF">2006-08-16T00:00:00Z</dcterms:created>
  <dcterms:modified xsi:type="dcterms:W3CDTF">2016-07-10T17:18:06Z</dcterms:modified>
</cp:coreProperties>
</file>