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8" r:id="rId3"/>
    <p:sldId id="297" r:id="rId4"/>
    <p:sldId id="298" r:id="rId5"/>
    <p:sldId id="291" r:id="rId6"/>
    <p:sldId id="330" r:id="rId7"/>
    <p:sldId id="292" r:id="rId8"/>
    <p:sldId id="293" r:id="rId9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504" y="1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Dimensional </a:t>
            </a:r>
            <a:r>
              <a:rPr dirty="0" smtClean="0"/>
              <a:t>Array</a:t>
            </a:r>
            <a:r>
              <a:rPr lang="en-US" dirty="0" smtClean="0"/>
              <a:t>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List of variables of same type</a:t>
            </a:r>
          </a:p>
          <a:p>
            <a:r>
              <a:rPr lang="en-US" sz="2200" dirty="0" smtClean="0"/>
              <a:t>Accessed through a common name</a:t>
            </a:r>
          </a:p>
          <a:p>
            <a:r>
              <a:rPr lang="en-US" sz="2200" dirty="0" smtClean="0"/>
              <a:t>General form</a:t>
            </a:r>
          </a:p>
          <a:p>
            <a:pPr lvl="1"/>
            <a:r>
              <a:rPr lang="en-US" sz="2200" dirty="0" smtClean="0"/>
              <a:t>type </a:t>
            </a:r>
            <a:r>
              <a:rPr lang="en-US" sz="2200" dirty="0" err="1" smtClean="0"/>
              <a:t>var_name</a:t>
            </a:r>
            <a:r>
              <a:rPr lang="en-US" sz="2200" dirty="0" smtClean="0"/>
              <a:t>[size];</a:t>
            </a:r>
          </a:p>
          <a:p>
            <a:pPr lvl="1"/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myarray</a:t>
            </a:r>
            <a:r>
              <a:rPr lang="en-US" sz="2200" dirty="0" smtClean="0"/>
              <a:t>[20];</a:t>
            </a:r>
          </a:p>
          <a:p>
            <a:pPr lvl="1"/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m[10], a[5];</a:t>
            </a:r>
          </a:p>
          <a:p>
            <a:r>
              <a:rPr lang="en-US" sz="2200" dirty="0" smtClean="0"/>
              <a:t>Accessed by indexing</a:t>
            </a:r>
          </a:p>
          <a:p>
            <a:pPr lvl="1"/>
            <a:r>
              <a:rPr lang="en-US" sz="2200" dirty="0" smtClean="0"/>
              <a:t>Known as subscript</a:t>
            </a:r>
          </a:p>
          <a:p>
            <a:pPr lvl="1"/>
            <a:r>
              <a:rPr lang="en-US" sz="2200" dirty="0" smtClean="0"/>
              <a:t>Can be any valid expression</a:t>
            </a:r>
          </a:p>
          <a:p>
            <a:pPr lvl="1"/>
            <a:r>
              <a:rPr lang="en-US" sz="2200" dirty="0" smtClean="0"/>
              <a:t>Begin at 0</a:t>
            </a:r>
          </a:p>
          <a:p>
            <a:pPr lvl="1"/>
            <a:r>
              <a:rPr lang="en-US" sz="2200" dirty="0" err="1" smtClean="0"/>
              <a:t>myarray</a:t>
            </a:r>
            <a:r>
              <a:rPr lang="en-US" sz="2200" dirty="0" smtClean="0"/>
              <a:t>[1] :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element</a:t>
            </a:r>
          </a:p>
          <a:p>
            <a:r>
              <a:rPr lang="en-US" sz="2200" dirty="0" smtClean="0"/>
              <a:t>Array elements are stored in contiguous memory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(Initialization)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err="1" smtClean="0"/>
              <a:t>int</a:t>
            </a:r>
            <a:r>
              <a:rPr lang="en-US" sz="2200" dirty="0" smtClean="0"/>
              <a:t> n[6]={48, 53, 26,71, 9, 12};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float </a:t>
            </a:r>
            <a:r>
              <a:rPr lang="en-US" sz="2200" dirty="0"/>
              <a:t>n</a:t>
            </a:r>
            <a:r>
              <a:rPr lang="en-US" sz="2200" dirty="0" smtClean="0"/>
              <a:t>[]={3.1, -5, 2.5, 17.4, 29};</a:t>
            </a:r>
          </a:p>
          <a:p>
            <a:pPr lvl="1"/>
            <a:r>
              <a:rPr lang="en-US" sz="2000" b="1" dirty="0" smtClean="0"/>
              <a:t>Array dimension optional</a:t>
            </a:r>
            <a:endParaRPr lang="en-US" sz="2000" b="1" dirty="0"/>
          </a:p>
          <a:p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34167"/>
              </p:ext>
            </p:extLst>
          </p:nvPr>
        </p:nvGraphicFramePr>
        <p:xfrm>
          <a:off x="5181600" y="1539240"/>
          <a:ext cx="38862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249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65313"/>
              </p:ext>
            </p:extLst>
          </p:nvPr>
        </p:nvGraphicFramePr>
        <p:xfrm>
          <a:off x="5486400" y="3581400"/>
          <a:ext cx="3238500" cy="3793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37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sz="1800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a[5];</a:t>
            </a:r>
          </a:p>
          <a:p>
            <a:pPr marL="0" indent="0"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i&lt;5; i++)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r>
              <a:rPr lang="en-US" sz="2400" dirty="0" smtClean="0"/>
              <a:t>After the declaration</a:t>
            </a:r>
          </a:p>
          <a:p>
            <a:pPr lvl="1"/>
            <a:r>
              <a:rPr lang="en-US" dirty="0"/>
              <a:t>10 bytes get reserved in memory</a:t>
            </a:r>
          </a:p>
          <a:p>
            <a:pPr lvl="1"/>
            <a:r>
              <a:rPr lang="en-US" dirty="0"/>
              <a:t>Each integer 2 bytes long</a:t>
            </a:r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979"/>
              </p:ext>
            </p:extLst>
          </p:nvPr>
        </p:nvGraphicFramePr>
        <p:xfrm>
          <a:off x="1777998" y="4678680"/>
          <a:ext cx="6604002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0667"/>
                <a:gridCol w="1100667"/>
                <a:gridCol w="1100667"/>
                <a:gridCol w="1100667"/>
                <a:gridCol w="1100667"/>
                <a:gridCol w="1100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a[3]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a[4]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be used anywhere a variable/constant </a:t>
            </a:r>
            <a:r>
              <a:rPr lang="en-US" sz="2400" dirty="0" smtClean="0"/>
              <a:t>can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a[5];</a:t>
            </a:r>
          </a:p>
          <a:p>
            <a:pPr marL="0" indent="0"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i&lt;5; i++)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scanf</a:t>
            </a:r>
            <a:r>
              <a:rPr lang="en-US" sz="2400" dirty="0" smtClean="0"/>
              <a:t>("%d", &amp;a[</a:t>
            </a:r>
            <a:r>
              <a:rPr lang="en-US" sz="2400" dirty="0" err="1" smtClean="0"/>
              <a:t>i</a:t>
            </a:r>
            <a:r>
              <a:rPr lang="en-US" sz="2400" dirty="0" smtClean="0"/>
              <a:t>]);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3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 does not perform any bound checking on array index</a:t>
            </a:r>
          </a:p>
          <a:p>
            <a:r>
              <a:rPr lang="en-US" sz="2400" dirty="0" smtClean="0"/>
              <a:t>Program may </a:t>
            </a:r>
            <a:r>
              <a:rPr lang="en-US" sz="2400" dirty="0" smtClean="0"/>
              <a:t>crash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a[5];</a:t>
            </a:r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i=0; i&lt;5; i++)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/>
              <a:t>]=</a:t>
            </a:r>
            <a:r>
              <a:rPr lang="en-US" sz="2400" dirty="0" err="1"/>
              <a:t>i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 smtClean="0"/>
              <a:t>("%d\n", </a:t>
            </a:r>
            <a:r>
              <a:rPr lang="en-US" sz="2400" b="1" dirty="0" smtClean="0"/>
              <a:t>a[10</a:t>
            </a:r>
            <a:r>
              <a:rPr lang="en-US" sz="2400" b="1" dirty="0" smtClean="0"/>
              <a:t>]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3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not possible to assign one entire array to other </a:t>
            </a:r>
            <a:r>
              <a:rPr lang="en-US" sz="2400" dirty="0" smtClean="0"/>
              <a:t>array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a1[5], a2[5];</a:t>
            </a:r>
          </a:p>
          <a:p>
            <a:pPr marL="0" indent="0">
              <a:buNone/>
            </a:pPr>
            <a:r>
              <a:rPr lang="en-US" sz="2400" dirty="0" smtClean="0"/>
              <a:t>a1=a2; </a:t>
            </a:r>
            <a:r>
              <a:rPr lang="en-US" sz="2400" b="1" dirty="0" smtClean="0"/>
              <a:t>//not possible</a:t>
            </a:r>
          </a:p>
          <a:p>
            <a:r>
              <a:rPr lang="en-US" sz="2400" dirty="0" smtClean="0"/>
              <a:t>Need to copy explicitly</a:t>
            </a:r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i=0; i&lt;5; i++)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a1[</a:t>
            </a:r>
            <a:r>
              <a:rPr lang="en-US" sz="2400" dirty="0" err="1" smtClean="0"/>
              <a:t>i</a:t>
            </a:r>
            <a:r>
              <a:rPr lang="en-US" sz="2400" dirty="0" smtClean="0"/>
              <a:t>]=a2[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6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(Average Calculation)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include&lt;</a:t>
            </a:r>
            <a:r>
              <a:rPr lang="en-US" sz="2000" dirty="0" err="1"/>
              <a:t>stdio.h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</a:t>
            </a:r>
            <a:r>
              <a:rPr lang="en-US" sz="2000" dirty="0" smtClean="0"/>
              <a:t>(){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a[5];</a:t>
            </a:r>
          </a:p>
          <a:p>
            <a:pPr marL="0" indent="0">
              <a:buNone/>
            </a:pPr>
            <a:r>
              <a:rPr lang="en-US" sz="2000" dirty="0"/>
              <a:t>	double </a:t>
            </a:r>
            <a:r>
              <a:rPr lang="en-US" sz="2000" dirty="0" smtClean="0"/>
              <a:t>sum=0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for(</a:t>
            </a:r>
            <a:r>
              <a:rPr lang="en-US" sz="2000" dirty="0" err="1"/>
              <a:t>int</a:t>
            </a:r>
            <a:r>
              <a:rPr lang="en-US" sz="2000" dirty="0"/>
              <a:t> i=0; i&lt;5; i</a:t>
            </a:r>
            <a:r>
              <a:rPr lang="en-US" sz="2000" dirty="0" smtClean="0"/>
              <a:t>++)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</a:t>
            </a:r>
            <a:r>
              <a:rPr lang="en-US" sz="2000" dirty="0"/>
              <a:t>&amp;a[</a:t>
            </a:r>
            <a:r>
              <a:rPr lang="en-US" sz="2000" dirty="0" err="1"/>
              <a:t>i</a:t>
            </a:r>
            <a:r>
              <a:rPr lang="en-US" sz="2000" dirty="0" smtClean="0"/>
              <a:t>]);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for(i=0; i&lt;5; i</a:t>
            </a:r>
            <a:r>
              <a:rPr lang="en-US" sz="2000" dirty="0" smtClean="0"/>
              <a:t>++)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sum</a:t>
            </a:r>
            <a:r>
              <a:rPr lang="en-US" sz="2000" dirty="0" smtClean="0"/>
              <a:t>=</a:t>
            </a:r>
            <a:r>
              <a:rPr lang="en-US" sz="2000" dirty="0" err="1" smtClean="0"/>
              <a:t>sum+a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("Average </a:t>
            </a:r>
            <a:r>
              <a:rPr lang="en-US" sz="2000" dirty="0"/>
              <a:t>is %</a:t>
            </a:r>
            <a:r>
              <a:rPr lang="en-US" sz="2000" dirty="0" smtClean="0"/>
              <a:t>lf\n", </a:t>
            </a:r>
            <a:r>
              <a:rPr lang="en-US" sz="2000" dirty="0" smtClean="0"/>
              <a:t>sum/5.0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6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5678</TotalTime>
  <Words>226</Words>
  <Application>Microsoft Macintosh PowerPoint</Application>
  <PresentationFormat>A4 Paper (210x297 mm)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Perpetua</vt:lpstr>
      <vt:lpstr>Wingdings 2</vt:lpstr>
      <vt:lpstr>Equity</vt:lpstr>
      <vt:lpstr>One Dimensional Array in C</vt:lpstr>
      <vt:lpstr>Array</vt:lpstr>
      <vt:lpstr>Array (Initialization)</vt:lpstr>
      <vt:lpstr>Array</vt:lpstr>
      <vt:lpstr>Array</vt:lpstr>
      <vt:lpstr>Array</vt:lpstr>
      <vt:lpstr>Array</vt:lpstr>
      <vt:lpstr>Array (Average Calculation)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677</cp:revision>
  <dcterms:created xsi:type="dcterms:W3CDTF">2006-08-16T00:00:00Z</dcterms:created>
  <dcterms:modified xsi:type="dcterms:W3CDTF">2016-07-12T17:17:17Z</dcterms:modified>
</cp:coreProperties>
</file>