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313" r:id="rId4"/>
    <p:sldId id="300" r:id="rId5"/>
    <p:sldId id="329" r:id="rId6"/>
    <p:sldId id="315" r:id="rId7"/>
    <p:sldId id="319" r:id="rId8"/>
    <p:sldId id="320" r:id="rId9"/>
    <p:sldId id="321" r:id="rId10"/>
    <p:sldId id="325" r:id="rId11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504" y="1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Dimensional </a:t>
            </a:r>
            <a:r>
              <a:rPr lang="en-US" dirty="0"/>
              <a:t>Array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100-character one dimensional requires 100  bytes of memory</a:t>
            </a:r>
          </a:p>
          <a:p>
            <a:r>
              <a:rPr lang="en-US" dirty="0" smtClean="0"/>
              <a:t>100×100 character two dimensional array requires 10,000 bytes of </a:t>
            </a:r>
            <a:r>
              <a:rPr lang="en-US" dirty="0" smtClean="0"/>
              <a:t>memory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of two or more dimension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count[10][12];</a:t>
            </a:r>
          </a:p>
          <a:p>
            <a:r>
              <a:rPr lang="en-US" dirty="0" smtClean="0"/>
              <a:t>2-d array</a:t>
            </a:r>
          </a:p>
          <a:p>
            <a:pPr lvl="1"/>
            <a:r>
              <a:rPr lang="en-US" dirty="0" smtClean="0"/>
              <a:t>Array of one dimensional arrays</a:t>
            </a:r>
          </a:p>
          <a:p>
            <a:pPr lvl="1"/>
            <a:r>
              <a:rPr lang="en-US" dirty="0" smtClean="0"/>
              <a:t>Row, column format</a:t>
            </a:r>
          </a:p>
          <a:p>
            <a:pPr lvl="1"/>
            <a:r>
              <a:rPr lang="en-US" dirty="0" smtClean="0"/>
              <a:t>Accessed a row at a time from left to right</a:t>
            </a:r>
          </a:p>
          <a:p>
            <a:pPr marL="32004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2734"/>
              </p:ext>
            </p:extLst>
          </p:nvPr>
        </p:nvGraphicFramePr>
        <p:xfrm>
          <a:off x="2286000" y="4343400"/>
          <a:ext cx="4800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a[0][1]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a[0][2]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a[0][3]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a[0][4]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a[3][4]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4600" y="572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9" name="Shape 8"/>
          <p:cNvCxnSpPr/>
          <p:nvPr/>
        </p:nvCxnSpPr>
        <p:spPr>
          <a:xfrm rot="16200000" flipH="1">
            <a:off x="6814066" y="5899666"/>
            <a:ext cx="316468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5200" y="6096000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subscript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6400800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Column </a:t>
            </a:r>
            <a:r>
              <a:rPr lang="en-US" dirty="0" smtClean="0"/>
              <a:t>subscript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16" name="Shape 15"/>
          <p:cNvCxnSpPr>
            <a:stCxn id="15" idx="2"/>
          </p:cNvCxnSpPr>
          <p:nvPr/>
        </p:nvCxnSpPr>
        <p:spPr>
          <a:xfrm rot="16200000" flipH="1">
            <a:off x="6928366" y="6013966"/>
            <a:ext cx="545068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yeartemp</a:t>
            </a:r>
            <a:r>
              <a:rPr lang="en-US" dirty="0" smtClean="0"/>
              <a:t>[12][31];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td[4][5];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i, j;</a:t>
            </a:r>
          </a:p>
          <a:p>
            <a:pPr marL="0" indent="0">
              <a:buNone/>
            </a:pPr>
            <a:r>
              <a:rPr lang="en-US" sz="2200" dirty="0"/>
              <a:t>	for(i=0; i&lt;4; </a:t>
            </a:r>
            <a:r>
              <a:rPr lang="en-US" sz="2200" dirty="0" err="1"/>
              <a:t>i</a:t>
            </a:r>
            <a:r>
              <a:rPr lang="en-US" sz="2200" dirty="0" smtClean="0"/>
              <a:t>++)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for(j=0</a:t>
            </a:r>
            <a:r>
              <a:rPr lang="en-US" sz="2200" dirty="0"/>
              <a:t>; j&lt;5; </a:t>
            </a:r>
            <a:r>
              <a:rPr lang="en-US" sz="2200" dirty="0" err="1"/>
              <a:t>j</a:t>
            </a:r>
            <a:r>
              <a:rPr lang="en-US" sz="2200" dirty="0" err="1" smtClean="0"/>
              <a:t>++</a:t>
            </a:r>
            <a:r>
              <a:rPr lang="en-US" sz="2200" dirty="0" smtClean="0"/>
              <a:t>)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/>
              <a:t>	td[i][j]=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}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00601" y="1447800"/>
            <a:ext cx="4800599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200" dirty="0" smtClean="0"/>
              <a:t>for(i=0</a:t>
            </a:r>
            <a:r>
              <a:rPr lang="en-US" sz="2200" dirty="0"/>
              <a:t>; i&lt;4; i++)</a:t>
            </a:r>
          </a:p>
          <a:p>
            <a:pPr marL="274320" lvl="1" indent="0"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for(j=0; j&lt;5; </a:t>
            </a:r>
            <a:r>
              <a:rPr lang="en-US" sz="2200" dirty="0" err="1"/>
              <a:t>j</a:t>
            </a:r>
            <a:r>
              <a:rPr lang="en-US" sz="2200" dirty="0" err="1" smtClean="0"/>
              <a:t>++</a:t>
            </a:r>
            <a:r>
              <a:rPr lang="en-US" sz="2200" dirty="0" smtClean="0"/>
              <a:t>) {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 smtClean="0"/>
              <a:t>("%</a:t>
            </a:r>
            <a:r>
              <a:rPr lang="en-US" sz="2200" dirty="0"/>
              <a:t>d </a:t>
            </a:r>
            <a:r>
              <a:rPr lang="en-US" sz="2200" dirty="0" smtClean="0"/>
              <a:t>", </a:t>
            </a:r>
            <a:r>
              <a:rPr lang="en-US" sz="2200" dirty="0"/>
              <a:t>td[i][j</a:t>
            </a:r>
            <a:r>
              <a:rPr lang="en-US" sz="2200" dirty="0" smtClean="0"/>
              <a:t>]);</a:t>
            </a:r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 smtClean="0"/>
              <a:t>("\n");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0;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0400" y="4038600"/>
            <a:ext cx="14478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dirty="0"/>
              <a:t>0 0 0 0 0</a:t>
            </a:r>
          </a:p>
          <a:p>
            <a:r>
              <a:rPr lang="en-US" sz="2000" dirty="0" smtClean="0"/>
              <a:t>1 1 1 1 1</a:t>
            </a:r>
            <a:endParaRPr lang="en-US" sz="2000" dirty="0"/>
          </a:p>
          <a:p>
            <a:r>
              <a:rPr lang="en-US" sz="2000" dirty="0" smtClean="0"/>
              <a:t>2 2 2 2 2</a:t>
            </a:r>
          </a:p>
          <a:p>
            <a:r>
              <a:rPr lang="en-US" sz="2000" dirty="0" smtClean="0"/>
              <a:t>3 3 3 3 3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70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td[4][5];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i, j;</a:t>
            </a:r>
          </a:p>
          <a:p>
            <a:pPr marL="0" indent="0">
              <a:buNone/>
            </a:pPr>
            <a:r>
              <a:rPr lang="en-US" sz="2200" dirty="0"/>
              <a:t>	for(i=0; i&lt;4; </a:t>
            </a:r>
            <a:r>
              <a:rPr lang="en-US" sz="2200" dirty="0" err="1"/>
              <a:t>i</a:t>
            </a:r>
            <a:r>
              <a:rPr lang="en-US" sz="2200" dirty="0" smtClean="0"/>
              <a:t>++)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for(j=0; j&lt;5; </a:t>
            </a:r>
            <a:r>
              <a:rPr lang="en-US" sz="2200" dirty="0" err="1"/>
              <a:t>j</a:t>
            </a:r>
            <a:r>
              <a:rPr lang="en-US" sz="2200" dirty="0" err="1" smtClean="0"/>
              <a:t>++</a:t>
            </a:r>
            <a:r>
              <a:rPr lang="en-US" sz="2200" dirty="0" smtClean="0"/>
              <a:t>)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/>
              <a:t>	td[i][j]=</a:t>
            </a:r>
            <a:r>
              <a:rPr lang="en-US" sz="2200" dirty="0" err="1"/>
              <a:t>i</a:t>
            </a:r>
            <a:r>
              <a:rPr lang="en-US" sz="2200" dirty="0"/>
              <a:t>*j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		}</a:t>
            </a:r>
          </a:p>
          <a:p>
            <a:pPr marL="0" indent="0">
              <a:buNone/>
            </a:pPr>
            <a:r>
              <a:rPr lang="en-US" sz="2200" dirty="0" smtClean="0"/>
              <a:t>	}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00601" y="1447800"/>
            <a:ext cx="4800599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200" dirty="0" smtClean="0"/>
              <a:t>for(i=0</a:t>
            </a:r>
            <a:r>
              <a:rPr lang="en-US" sz="2200" dirty="0"/>
              <a:t>; i&lt;4; i++)</a:t>
            </a:r>
          </a:p>
          <a:p>
            <a:pPr marL="274320" lvl="1" indent="0"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for(j=0; j&lt;5; </a:t>
            </a:r>
            <a:r>
              <a:rPr lang="en-US" sz="2200" dirty="0" err="1"/>
              <a:t>j</a:t>
            </a:r>
            <a:r>
              <a:rPr lang="en-US" sz="2200" dirty="0" err="1" smtClean="0"/>
              <a:t>++</a:t>
            </a:r>
            <a:r>
              <a:rPr lang="en-US" sz="2200" dirty="0" smtClean="0"/>
              <a:t>) {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 smtClean="0"/>
              <a:t>("%</a:t>
            </a:r>
            <a:r>
              <a:rPr lang="en-US" sz="2200" dirty="0"/>
              <a:t>d </a:t>
            </a:r>
            <a:r>
              <a:rPr lang="en-US" sz="2200" dirty="0" smtClean="0"/>
              <a:t>", </a:t>
            </a:r>
            <a:r>
              <a:rPr lang="en-US" sz="2200" dirty="0"/>
              <a:t>td[i][j</a:t>
            </a:r>
            <a:r>
              <a:rPr lang="en-US" sz="2200" dirty="0" smtClean="0"/>
              <a:t>]);</a:t>
            </a:r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 smtClean="0"/>
              <a:t>("\n");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0;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0400" y="4038600"/>
            <a:ext cx="14478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dirty="0"/>
              <a:t>0 0 0 0 0</a:t>
            </a:r>
          </a:p>
          <a:p>
            <a:r>
              <a:rPr lang="en-US" sz="2000" dirty="0"/>
              <a:t>0 1 2 3 4</a:t>
            </a:r>
          </a:p>
          <a:p>
            <a:r>
              <a:rPr lang="en-US" sz="2000" dirty="0"/>
              <a:t>0 2 4 6 8</a:t>
            </a:r>
          </a:p>
          <a:p>
            <a:r>
              <a:rPr lang="en-US" sz="2000" dirty="0"/>
              <a:t>0 3 6 9 </a:t>
            </a:r>
            <a:r>
              <a:rPr lang="en-US" sz="2000" dirty="0" smtClean="0"/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70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Initialization: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[3][3] ={</a:t>
            </a:r>
          </a:p>
          <a:p>
            <a:pPr>
              <a:buNone/>
            </a:pPr>
            <a:r>
              <a:rPr lang="en-US" dirty="0" smtClean="0"/>
              <a:t>	1,2,3,</a:t>
            </a:r>
          </a:p>
          <a:p>
            <a:pPr>
              <a:buNone/>
            </a:pPr>
            <a:r>
              <a:rPr lang="en-US" dirty="0" smtClean="0"/>
              <a:t>	4,5,6,</a:t>
            </a:r>
          </a:p>
          <a:p>
            <a:pPr>
              <a:buNone/>
            </a:pPr>
            <a:r>
              <a:rPr lang="en-US" dirty="0" smtClean="0"/>
              <a:t>	7,8,9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Initialization:</a:t>
            </a:r>
          </a:p>
          <a:p>
            <a:r>
              <a:rPr lang="en-US" dirty="0" smtClean="0"/>
              <a:t>Specify all but the leftmost dimension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[][3] ={</a:t>
            </a:r>
          </a:p>
          <a:p>
            <a:pPr>
              <a:buNone/>
            </a:pPr>
            <a:r>
              <a:rPr lang="en-US" dirty="0" smtClean="0"/>
              <a:t>	1,2,3,</a:t>
            </a:r>
          </a:p>
          <a:p>
            <a:pPr>
              <a:buNone/>
            </a:pPr>
            <a:r>
              <a:rPr lang="en-US" dirty="0" smtClean="0"/>
              <a:t>	4,5,6,</a:t>
            </a:r>
          </a:p>
          <a:p>
            <a:pPr>
              <a:buNone/>
            </a:pPr>
            <a:r>
              <a:rPr lang="en-US" dirty="0" smtClean="0"/>
              <a:t>	7,8,9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87680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 no.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 no.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 no.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no.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Row no.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Row no.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Initialization: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[3][3] ={</a:t>
            </a:r>
          </a:p>
          <a:p>
            <a:pPr>
              <a:buNone/>
            </a:pPr>
            <a:r>
              <a:rPr lang="en-US" dirty="0" smtClean="0"/>
              <a:t>				{1,2,3},</a:t>
            </a:r>
          </a:p>
          <a:p>
            <a:pPr>
              <a:buNone/>
            </a:pPr>
            <a:r>
              <a:rPr lang="en-US" dirty="0" smtClean="0"/>
              <a:t>				{4,5,6},</a:t>
            </a:r>
          </a:p>
          <a:p>
            <a:pPr>
              <a:buNone/>
            </a:pPr>
            <a:r>
              <a:rPr lang="en-US" dirty="0" smtClean="0"/>
              <a:t>				{7,8,9}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[3][3] ={1,2,3,4,5,6,7,8,9};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[][3] ={1,2,3,4,5,6,7,8,9};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Initialization: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[3][] ={1,2,3,4,5,6,7,8,9};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[][] ={1,2,3,4,5,6,7,8,9};</a:t>
            </a:r>
          </a:p>
          <a:p>
            <a:pPr marL="514350" indent="-514350"/>
            <a:r>
              <a:rPr lang="en-US" dirty="0" smtClean="0"/>
              <a:t>This would never work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Arrangement of 2-D array in memory</a:t>
            </a:r>
          </a:p>
          <a:p>
            <a:r>
              <a:rPr lang="en-US" dirty="0" smtClean="0"/>
              <a:t>Memory doesn't contain row and columns</a:t>
            </a:r>
          </a:p>
          <a:p>
            <a:r>
              <a:rPr lang="en-US" dirty="0" smtClean="0"/>
              <a:t>Elements are stored in one continuous chain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4038600"/>
          <a:ext cx="66040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778"/>
                <a:gridCol w="733778"/>
                <a:gridCol w="733778"/>
                <a:gridCol w="733778"/>
                <a:gridCol w="733778"/>
                <a:gridCol w="733778"/>
                <a:gridCol w="733778"/>
                <a:gridCol w="733778"/>
                <a:gridCol w="733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S[0][0]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S[0][1]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S[0][2]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S[1][0]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S[1][1]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S[1][2]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S[2][0]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S[2][1]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S[2][2]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5018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5680</TotalTime>
  <Words>353</Words>
  <Application>Microsoft Macintosh PowerPoint</Application>
  <PresentationFormat>A4 Paper (210x297 mm)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Two Dimensional Array in C</vt:lpstr>
      <vt:lpstr>Multidimensional array</vt:lpstr>
      <vt:lpstr>Multidimensional array</vt:lpstr>
      <vt:lpstr>Multidimensional array</vt:lpstr>
      <vt:lpstr>Multidimensional array</vt:lpstr>
      <vt:lpstr>Multidimensional array</vt:lpstr>
      <vt:lpstr>Multidimensional array</vt:lpstr>
      <vt:lpstr>Multidimensional array</vt:lpstr>
      <vt:lpstr>Multidimensional array</vt:lpstr>
      <vt:lpstr>Multidimensional array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680</cp:revision>
  <dcterms:created xsi:type="dcterms:W3CDTF">2006-08-16T00:00:00Z</dcterms:created>
  <dcterms:modified xsi:type="dcterms:W3CDTF">2016-08-10T12:48:06Z</dcterms:modified>
</cp:coreProperties>
</file>