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5" r:id="rId3"/>
    <p:sldId id="303" r:id="rId4"/>
    <p:sldId id="331" r:id="rId5"/>
    <p:sldId id="308" r:id="rId6"/>
    <p:sldId id="304" r:id="rId7"/>
    <p:sldId id="301" r:id="rId8"/>
    <p:sldId id="305" r:id="rId9"/>
    <p:sldId id="309" r:id="rId10"/>
    <p:sldId id="310" r:id="rId11"/>
    <p:sldId id="311" r:id="rId12"/>
  </p:sldIdLst>
  <p:sldSz cx="9906000" cy="6858000" type="A4"/>
  <p:notesSz cx="6648450" cy="97805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7" d="100"/>
          <a:sy n="107" d="100"/>
        </p:scale>
        <p:origin x="1504" y="16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18" y="-102"/>
      </p:cViewPr>
      <p:guideLst>
        <p:guide orient="horz" pos="3081"/>
        <p:guide pos="209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/>
          <a:lstStyle>
            <a:lvl1pPr algn="l">
              <a:defRPr sz="1200"/>
            </a:lvl1pPr>
          </a:lstStyle>
          <a:p>
            <a:r>
              <a:rPr lang="en-US" dirty="0" smtClean="0"/>
              <a:t>Lecture 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917" y="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/>
          <a:lstStyle>
            <a:lvl1pPr algn="r">
              <a:defRPr sz="1200"/>
            </a:lvl1pPr>
          </a:lstStyle>
          <a:p>
            <a:fld id="{1F837EA3-CB39-4152-A7C2-8E7D7EC7181A}" type="datetimeFigureOut">
              <a:rPr lang="en-US" smtClean="0"/>
              <a:pPr/>
              <a:t>8/17/16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986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917" y="928986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 anchor="b"/>
          <a:lstStyle>
            <a:lvl1pPr algn="r">
              <a:defRPr sz="1200"/>
            </a:lvl1pPr>
          </a:lstStyle>
          <a:p>
            <a:fld id="{346B0ACC-F146-4D1F-9A8B-F74D185A57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5917" y="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/>
          <a:lstStyle>
            <a:lvl1pPr algn="r">
              <a:defRPr sz="1200"/>
            </a:lvl1pPr>
          </a:lstStyle>
          <a:p>
            <a:fld id="{15A96294-11B4-438E-909C-B5B594B39077}" type="datetimeFigureOut">
              <a:rPr lang="en-US" smtClean="0"/>
              <a:pPr/>
              <a:t>8/17/16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76275" y="733425"/>
            <a:ext cx="5295900" cy="366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3" tIns="46151" rIns="92303" bIns="461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845" y="4645779"/>
            <a:ext cx="5318760" cy="4401264"/>
          </a:xfrm>
          <a:prstGeom prst="rect">
            <a:avLst/>
          </a:prstGeom>
        </p:spPr>
        <p:txBody>
          <a:bodyPr vert="horz" lIns="92303" tIns="46151" rIns="92303" bIns="461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986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5917" y="928986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 anchor="b"/>
          <a:lstStyle>
            <a:lvl1pPr algn="r">
              <a:defRPr sz="1200"/>
            </a:lvl1pPr>
          </a:lstStyle>
          <a:p>
            <a:fld id="{F167FA2B-06D3-4ED4-8C88-6FD5D4B5C9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70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70756" y="69756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403350" y="3200400"/>
            <a:ext cx="69342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176" y="1449304"/>
            <a:ext cx="9773332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8176" y="1396720"/>
            <a:ext cx="9773332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8176" y="2976649"/>
            <a:ext cx="9773332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95300" y="1505931"/>
            <a:ext cx="89154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2"/>
            <a:ext cx="217932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74641"/>
            <a:ext cx="602615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70756" y="69756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952501"/>
            <a:ext cx="84201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547938"/>
            <a:ext cx="84201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6775" y="6172200"/>
            <a:ext cx="4333875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75197" y="2376830"/>
            <a:ext cx="9764641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4909" y="2341476"/>
            <a:ext cx="976492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3999" y="2468880"/>
            <a:ext cx="9765839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345113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36575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9060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36575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90600" y="1600200"/>
            <a:ext cx="206375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219450" y="1600200"/>
            <a:ext cx="619125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900550"/>
            <a:ext cx="79248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5445825"/>
            <a:ext cx="79248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1005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73999" y="4683555"/>
            <a:ext cx="975741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74218" y="4650475"/>
            <a:ext cx="975719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74220" y="4773225"/>
            <a:ext cx="9757190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001" y="66676"/>
            <a:ext cx="9752029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90600" y="274638"/>
            <a:ext cx="84201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84201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smtClean="0"/>
              <a:t>String</a:t>
            </a:r>
            <a:r>
              <a:rPr lang="en-US" dirty="0" smtClean="0"/>
              <a:t> </a:t>
            </a:r>
            <a:r>
              <a:rPr lang="en-US" dirty="0" smtClean="0"/>
              <a:t>in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String Library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strlen</a:t>
            </a:r>
            <a:r>
              <a:rPr lang="en-US" dirty="0" smtClean="0"/>
              <a:t> : Finds the length of the string</a:t>
            </a:r>
          </a:p>
          <a:p>
            <a:r>
              <a:rPr lang="en-US" dirty="0" err="1" smtClean="0"/>
              <a:t>strcat</a:t>
            </a:r>
            <a:r>
              <a:rPr lang="en-US" dirty="0" smtClean="0"/>
              <a:t> : Appends one string at the end of the other</a:t>
            </a:r>
          </a:p>
          <a:p>
            <a:r>
              <a:rPr lang="en-US" dirty="0" err="1" smtClean="0"/>
              <a:t>strcpy</a:t>
            </a:r>
            <a:r>
              <a:rPr lang="en-US" dirty="0" smtClean="0"/>
              <a:t>( to, from): Copies one string into another</a:t>
            </a:r>
          </a:p>
          <a:p>
            <a:r>
              <a:rPr lang="en-US" dirty="0" err="1" smtClean="0"/>
              <a:t>strncpy</a:t>
            </a:r>
            <a:r>
              <a:rPr lang="en-US" dirty="0" smtClean="0"/>
              <a:t> : Copies first n characters of one string into another</a:t>
            </a:r>
          </a:p>
          <a:p>
            <a:r>
              <a:rPr lang="en-US" dirty="0" err="1" smtClean="0"/>
              <a:t>strcmp</a:t>
            </a:r>
            <a:r>
              <a:rPr lang="en-US" dirty="0" smtClean="0"/>
              <a:t> (s1, s2): Compares two strings</a:t>
            </a:r>
          </a:p>
          <a:p>
            <a:pPr lvl="1"/>
            <a:r>
              <a:rPr lang="en-US" dirty="0" smtClean="0"/>
              <a:t>Returns 0 if same</a:t>
            </a:r>
          </a:p>
          <a:p>
            <a:pPr lvl="1"/>
            <a:r>
              <a:rPr lang="en-US" dirty="0" smtClean="0"/>
              <a:t>-</a:t>
            </a:r>
            <a:r>
              <a:rPr lang="en-US" dirty="0" err="1" smtClean="0"/>
              <a:t>ve</a:t>
            </a:r>
            <a:r>
              <a:rPr lang="en-US" dirty="0" smtClean="0"/>
              <a:t> if s1 less than s2</a:t>
            </a:r>
          </a:p>
          <a:p>
            <a:pPr lvl="1"/>
            <a:r>
              <a:rPr lang="en-US" dirty="0" smtClean="0"/>
              <a:t>+</a:t>
            </a:r>
            <a:r>
              <a:rPr lang="en-US" dirty="0" err="1" smtClean="0"/>
              <a:t>ve</a:t>
            </a:r>
            <a:r>
              <a:rPr lang="en-US" dirty="0" smtClean="0"/>
              <a:t> if s1 greater than s2</a:t>
            </a:r>
          </a:p>
          <a:p>
            <a:r>
              <a:rPr lang="en-US" dirty="0" err="1" smtClean="0"/>
              <a:t>strchr</a:t>
            </a:r>
            <a:r>
              <a:rPr lang="en-US" dirty="0" smtClean="0"/>
              <a:t> : Finds first occurrence of a given character in a string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3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String Library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strcpy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char </a:t>
            </a:r>
            <a:r>
              <a:rPr lang="en-US" dirty="0" err="1" smtClean="0"/>
              <a:t>dest</a:t>
            </a:r>
            <a:r>
              <a:rPr lang="en-US" dirty="0" smtClean="0"/>
              <a:t>[]="";</a:t>
            </a:r>
          </a:p>
          <a:p>
            <a:pPr>
              <a:buNone/>
            </a:pPr>
            <a:r>
              <a:rPr lang="en-US" dirty="0" smtClean="0"/>
              <a:t>char </a:t>
            </a:r>
            <a:r>
              <a:rPr lang="en-US" dirty="0" err="1" smtClean="0"/>
              <a:t>src</a:t>
            </a:r>
            <a:r>
              <a:rPr lang="en-US" dirty="0" smtClean="0"/>
              <a:t>[]="</a:t>
            </a:r>
            <a:r>
              <a:rPr lang="en-US" dirty="0" smtClean="0"/>
              <a:t>CSI121";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src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]!='\0',;i++)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dest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src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>
              <a:buNone/>
            </a:pPr>
            <a:r>
              <a:rPr lang="en-US" dirty="0" err="1" smtClean="0"/>
              <a:t>dest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]='\0';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3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4800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Most common use of one dimensional array is string</a:t>
            </a:r>
          </a:p>
          <a:p>
            <a:r>
              <a:rPr lang="en-US" sz="2400" dirty="0" smtClean="0"/>
              <a:t>C has no built in string </a:t>
            </a:r>
            <a:r>
              <a:rPr lang="en-US" sz="2400" dirty="0" err="1" smtClean="0"/>
              <a:t>datatype</a:t>
            </a:r>
            <a:endParaRPr lang="en-US" sz="2400" dirty="0" smtClean="0"/>
          </a:p>
          <a:p>
            <a:r>
              <a:rPr lang="en-US" sz="2400" dirty="0" smtClean="0"/>
              <a:t>One dimensional character array terminated by a null (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'\0'</a:t>
            </a:r>
            <a:r>
              <a:rPr lang="en-US" sz="2400" dirty="0" smtClean="0"/>
              <a:t>)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'\0' </a:t>
            </a:r>
            <a:r>
              <a:rPr lang="en-US" sz="2400" dirty="0" smtClean="0"/>
              <a:t>&amp;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'0'</a:t>
            </a:r>
            <a:r>
              <a:rPr lang="en-US" sz="2400" dirty="0" smtClean="0"/>
              <a:t> are not same</a:t>
            </a:r>
          </a:p>
          <a:p>
            <a:pPr lvl="1"/>
            <a:r>
              <a:rPr lang="en-US" sz="2200" dirty="0"/>
              <a:t>Value of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\0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200" dirty="0" smtClean="0"/>
              <a:t> is 0 and considered </a:t>
            </a:r>
            <a:r>
              <a:rPr lang="en-US" sz="2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lvl="1"/>
            <a:r>
              <a:rPr lang="en-US" sz="2200" dirty="0"/>
              <a:t>Value of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'0'</a:t>
            </a:r>
            <a:r>
              <a:rPr lang="en-US" sz="2200" dirty="0" smtClean="0"/>
              <a:t> is 48</a:t>
            </a:r>
          </a:p>
          <a:p>
            <a:r>
              <a:rPr lang="en-US" sz="2400" dirty="0" smtClean="0"/>
              <a:t>Array size must be at least one byte larger than the string size to make room for the null</a:t>
            </a:r>
          </a:p>
          <a:p>
            <a:endParaRPr lang="en-US" sz="2400" dirty="0" smtClean="0"/>
          </a:p>
          <a:p>
            <a:r>
              <a:rPr lang="en-US" sz="2400" dirty="0" smtClean="0"/>
              <a:t>Terminating null is important</a:t>
            </a:r>
          </a:p>
          <a:p>
            <a:pPr lvl="1"/>
            <a:r>
              <a:rPr lang="en-US" sz="2200" dirty="0" smtClean="0"/>
              <a:t>Indicates where string ends</a:t>
            </a:r>
          </a:p>
          <a:p>
            <a:r>
              <a:rPr lang="en-US" sz="2400" dirty="0" smtClean="0"/>
              <a:t>A string constant is automatically null-terminated by the compiler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195894"/>
              </p:ext>
            </p:extLst>
          </p:nvPr>
        </p:nvGraphicFramePr>
        <p:xfrm>
          <a:off x="4267200" y="4191000"/>
          <a:ext cx="5181596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28"/>
                <a:gridCol w="740228"/>
                <a:gridCol w="740228"/>
                <a:gridCol w="740228"/>
                <a:gridCol w="740228"/>
                <a:gridCol w="740228"/>
                <a:gridCol w="740228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'C'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'S'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’I'</a:t>
                      </a:r>
                      <a:endParaRPr lang="en-US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'1'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’2'</a:t>
                      </a:r>
                      <a:endParaRPr lang="en-US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’1'</a:t>
                      </a:r>
                      <a:endParaRPr lang="en-US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'\0'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 gridSpan="7"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String Size: 6, Array</a:t>
                      </a:r>
                      <a:r>
                        <a:rPr lang="en-US" baseline="0" dirty="0" smtClean="0"/>
                        <a:t> Size: 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1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char </a:t>
            </a:r>
            <a:r>
              <a:rPr lang="en-US" sz="2400" dirty="0" err="1"/>
              <a:t>dept</a:t>
            </a:r>
            <a:r>
              <a:rPr lang="en-US" sz="2400" dirty="0" smtClean="0"/>
              <a:t>[]={’C', ’S', </a:t>
            </a:r>
            <a:r>
              <a:rPr lang="en-US" sz="2400" dirty="0" smtClean="0"/>
              <a:t>'E', '\0'};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365609"/>
              </p:ext>
            </p:extLst>
          </p:nvPr>
        </p:nvGraphicFramePr>
        <p:xfrm>
          <a:off x="1981200" y="3459480"/>
          <a:ext cx="5503335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0667"/>
                <a:gridCol w="1100667"/>
                <a:gridCol w="1100667"/>
                <a:gridCol w="1100667"/>
                <a:gridCol w="11006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dept</a:t>
                      </a:r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dept</a:t>
                      </a:r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dept</a:t>
                      </a:r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dept</a:t>
                      </a:r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dept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’C'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’S'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'E'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'\0'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6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char </a:t>
            </a:r>
            <a:r>
              <a:rPr lang="en-US" sz="2400" dirty="0" err="1"/>
              <a:t>dept</a:t>
            </a:r>
            <a:r>
              <a:rPr lang="en-US" sz="2400" dirty="0" smtClean="0"/>
              <a:t>[]='’CSE</a:t>
            </a:r>
            <a:r>
              <a:rPr lang="en-US" sz="2400" dirty="0" smtClean="0"/>
              <a:t>'';</a:t>
            </a:r>
          </a:p>
          <a:p>
            <a:pPr lvl="1"/>
            <a:r>
              <a:rPr lang="en-US" sz="2200" dirty="0" smtClean="0"/>
              <a:t>Shortcut for initializing string</a:t>
            </a:r>
          </a:p>
          <a:p>
            <a:pPr lvl="1"/>
            <a:r>
              <a:rPr lang="en-US" sz="2000" dirty="0" smtClean="0"/>
              <a:t>'</a:t>
            </a:r>
            <a:r>
              <a:rPr lang="en-US" sz="2200" dirty="0" smtClean="0"/>
              <a:t>\0</a:t>
            </a:r>
            <a:r>
              <a:rPr lang="en-US" sz="2000" dirty="0" smtClean="0"/>
              <a:t>'</a:t>
            </a:r>
            <a:r>
              <a:rPr lang="en-US" sz="2200" dirty="0" smtClean="0"/>
              <a:t> is not necessary in this declaration</a:t>
            </a:r>
            <a:endParaRPr lang="en-US" sz="2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505207"/>
              </p:ext>
            </p:extLst>
          </p:nvPr>
        </p:nvGraphicFramePr>
        <p:xfrm>
          <a:off x="1981200" y="3459480"/>
          <a:ext cx="5503335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0667"/>
                <a:gridCol w="1100667"/>
                <a:gridCol w="1100667"/>
                <a:gridCol w="1100667"/>
                <a:gridCol w="11006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dept</a:t>
                      </a:r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dept</a:t>
                      </a:r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dept</a:t>
                      </a:r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dept</a:t>
                      </a:r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dept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’C'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’S'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'E'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'\0'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6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5029200" cy="4572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char course</a:t>
            </a:r>
            <a:r>
              <a:rPr lang="en-US" dirty="0" smtClean="0"/>
              <a:t>[]="</a:t>
            </a:r>
            <a:r>
              <a:rPr lang="en-US" dirty="0" smtClean="0"/>
              <a:t>CSI121";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i=0;</a:t>
            </a:r>
          </a:p>
          <a:p>
            <a:pPr marL="0" indent="0">
              <a:buNone/>
            </a:pPr>
            <a:r>
              <a:rPr lang="en-US" dirty="0"/>
              <a:t>	while(course[i])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 smtClean="0"/>
              <a:t>("%c\n", </a:t>
            </a:r>
            <a:r>
              <a:rPr lang="en-US" dirty="0"/>
              <a:t>course[i]);</a:t>
            </a:r>
          </a:p>
          <a:p>
            <a:pPr marL="0" indent="0">
              <a:buNone/>
            </a:pPr>
            <a:r>
              <a:rPr lang="en-US" dirty="0"/>
              <a:t>		i++;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682740" y="1447800"/>
            <a:ext cx="2004060" cy="4572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C</a:t>
            </a:r>
          </a:p>
          <a:p>
            <a:pPr marL="0" indent="0">
              <a:buNone/>
            </a:pPr>
            <a:r>
              <a:rPr lang="en-US" dirty="0"/>
              <a:t>S</a:t>
            </a:r>
          </a:p>
          <a:p>
            <a:pPr marL="0" indent="0">
              <a:buNone/>
            </a:pPr>
            <a:r>
              <a:rPr lang="en-US" dirty="0"/>
              <a:t>I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dirty="0"/>
              <a:t>2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477000" y="1447800"/>
            <a:ext cx="0" cy="4648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55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String Read using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%s is used in </a:t>
            </a:r>
            <a:r>
              <a:rPr lang="en-US" dirty="0" err="1" smtClean="0"/>
              <a:t>scanf</a:t>
            </a:r>
            <a:endParaRPr lang="en-US" dirty="0" smtClean="0"/>
          </a:p>
          <a:p>
            <a:r>
              <a:rPr lang="en-US" dirty="0"/>
              <a:t>Reads characters </a:t>
            </a:r>
            <a:r>
              <a:rPr lang="en-US" dirty="0" err="1"/>
              <a:t>untill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ENTER</a:t>
            </a:r>
            <a:r>
              <a:rPr lang="en-US" dirty="0"/>
              <a:t> pressed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ENTER </a:t>
            </a:r>
            <a:r>
              <a:rPr lang="en-US" dirty="0"/>
              <a:t>key is not stored, replaced with null character</a:t>
            </a:r>
          </a:p>
          <a:p>
            <a:r>
              <a:rPr lang="en-US" dirty="0"/>
              <a:t>No bound checking</a:t>
            </a:r>
          </a:p>
          <a:p>
            <a:r>
              <a:rPr lang="en-US" u="sng" dirty="0" smtClean="0"/>
              <a:t>Can not read multi word string</a:t>
            </a:r>
          </a:p>
          <a:p>
            <a:pPr lvl="1"/>
            <a:r>
              <a:rPr lang="en-US" dirty="0" smtClean="0"/>
              <a:t>"Department Name: </a:t>
            </a:r>
            <a:r>
              <a:rPr lang="en-US" dirty="0" smtClean="0"/>
              <a:t>CSE</a:t>
            </a:r>
            <a:r>
              <a:rPr lang="en-US" dirty="0" smtClean="0"/>
              <a:t>"</a:t>
            </a:r>
            <a:endParaRPr lang="en-US" dirty="0" smtClean="0"/>
          </a:p>
          <a:p>
            <a:r>
              <a:rPr lang="en-US" dirty="0" err="1" smtClean="0"/>
              <a:t>scanf</a:t>
            </a:r>
            <a:r>
              <a:rPr lang="en-US" dirty="0" smtClean="0"/>
              <a:t>("%s", </a:t>
            </a:r>
            <a:r>
              <a:rPr lang="en-US" dirty="0"/>
              <a:t>s);</a:t>
            </a:r>
          </a:p>
          <a:p>
            <a:pPr lvl="1"/>
            <a:r>
              <a:rPr lang="en-US" dirty="0" smtClean="0"/>
              <a:t>Just the array name is used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sz="4400" dirty="0" smtClean="0">
                <a:solidFill>
                  <a:srgbClr val="FF0000"/>
                </a:solidFill>
              </a:rPr>
              <a:t>&amp;</a:t>
            </a:r>
            <a:r>
              <a:rPr lang="en-US" dirty="0" smtClean="0">
                <a:solidFill>
                  <a:srgbClr val="FF0000"/>
                </a:solidFill>
              </a:rPr>
              <a:t> (ampersand) is used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3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String Read using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gets()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gets()</a:t>
            </a:r>
          </a:p>
          <a:p>
            <a:pPr lvl="1"/>
            <a:r>
              <a:rPr lang="en-US" dirty="0" smtClean="0"/>
              <a:t>Library function</a:t>
            </a:r>
          </a:p>
          <a:p>
            <a:pPr lvl="1"/>
            <a:r>
              <a:rPr lang="en-US" dirty="0" smtClean="0"/>
              <a:t>Defined in </a:t>
            </a:r>
            <a:r>
              <a:rPr lang="en-US" dirty="0" err="1" smtClean="0"/>
              <a:t>stdio.h</a:t>
            </a:r>
            <a:endParaRPr lang="en-US" dirty="0" smtClean="0"/>
          </a:p>
          <a:p>
            <a:pPr lvl="1"/>
            <a:r>
              <a:rPr lang="en-US" dirty="0" smtClean="0"/>
              <a:t>Call it using the name of the character array without using any index or ampersand (&amp;)</a:t>
            </a:r>
          </a:p>
          <a:p>
            <a:pPr lvl="2"/>
            <a:r>
              <a:rPr lang="en-US" dirty="0" smtClean="0"/>
              <a:t>gets(s)</a:t>
            </a:r>
          </a:p>
          <a:p>
            <a:pPr lvl="1"/>
            <a:r>
              <a:rPr lang="en-US" dirty="0" smtClean="0"/>
              <a:t>Reads characters </a:t>
            </a:r>
            <a:r>
              <a:rPr lang="en-US" dirty="0" err="1" smtClean="0"/>
              <a:t>untill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ENTER</a:t>
            </a:r>
            <a:r>
              <a:rPr lang="en-US" dirty="0" smtClean="0"/>
              <a:t> pressed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ENTER </a:t>
            </a:r>
            <a:r>
              <a:rPr lang="en-US" dirty="0" smtClean="0"/>
              <a:t>key is not stored, replaced with null character</a:t>
            </a:r>
          </a:p>
          <a:p>
            <a:pPr lvl="1"/>
            <a:r>
              <a:rPr lang="en-US" dirty="0" smtClean="0"/>
              <a:t>No bound checking</a:t>
            </a:r>
          </a:p>
          <a:p>
            <a:pPr lvl="1"/>
            <a:r>
              <a:rPr lang="en-US" u="sng" dirty="0" smtClean="0"/>
              <a:t>Can receive multiword string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6768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String Write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%s in </a:t>
            </a:r>
            <a:r>
              <a:rPr lang="en-US" u="sng" dirty="0" err="1" smtClean="0"/>
              <a:t>printf</a:t>
            </a:r>
            <a:endParaRPr lang="en-US" u="sng" dirty="0" smtClean="0"/>
          </a:p>
          <a:p>
            <a:pPr lvl="1"/>
            <a:r>
              <a:rPr lang="en-US" dirty="0" err="1" smtClean="0"/>
              <a:t>printf</a:t>
            </a:r>
            <a:r>
              <a:rPr lang="en-US" dirty="0" smtClean="0"/>
              <a:t>("%s", s);</a:t>
            </a:r>
          </a:p>
          <a:p>
            <a:r>
              <a:rPr lang="en-US" dirty="0" smtClean="0"/>
              <a:t>Using </a:t>
            </a:r>
            <a:r>
              <a:rPr lang="en-US" u="sng" dirty="0" smtClean="0"/>
              <a:t>puts()</a:t>
            </a:r>
          </a:p>
          <a:p>
            <a:pPr lvl="1"/>
            <a:r>
              <a:rPr lang="en-US" dirty="0" smtClean="0"/>
              <a:t>puts("hello")</a:t>
            </a:r>
          </a:p>
          <a:p>
            <a:pPr lvl="1"/>
            <a:r>
              <a:rPr lang="en-US" dirty="0" smtClean="0"/>
              <a:t>puts(s)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3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character occupies one byte of memory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956071"/>
              </p:ext>
            </p:extLst>
          </p:nvPr>
        </p:nvGraphicFramePr>
        <p:xfrm>
          <a:off x="1143000" y="2209800"/>
          <a:ext cx="5503335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0667"/>
                <a:gridCol w="1100667"/>
                <a:gridCol w="1100667"/>
                <a:gridCol w="1100667"/>
                <a:gridCol w="11006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dept</a:t>
                      </a:r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dept</a:t>
                      </a:r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dept</a:t>
                      </a:r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dept</a:t>
                      </a:r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dept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’C'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’S'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'E'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'\0'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6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5676</TotalTime>
  <Words>476</Words>
  <Application>Microsoft Macintosh PowerPoint</Application>
  <PresentationFormat>A4 Paper (210x297 mm)</PresentationFormat>
  <Paragraphs>133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Courier New</vt:lpstr>
      <vt:lpstr>Franklin Gothic Book</vt:lpstr>
      <vt:lpstr>Perpetua</vt:lpstr>
      <vt:lpstr>Wingdings 2</vt:lpstr>
      <vt:lpstr>Equity</vt:lpstr>
      <vt:lpstr>String in C</vt:lpstr>
      <vt:lpstr>String</vt:lpstr>
      <vt:lpstr>String</vt:lpstr>
      <vt:lpstr>String</vt:lpstr>
      <vt:lpstr>String</vt:lpstr>
      <vt:lpstr>String Read using scanf()</vt:lpstr>
      <vt:lpstr>String Read using gets()</vt:lpstr>
      <vt:lpstr>String Write</vt:lpstr>
      <vt:lpstr>String</vt:lpstr>
      <vt:lpstr>String Library Functions</vt:lpstr>
      <vt:lpstr>String Library Functions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Tanaeem</dc:creator>
  <cp:lastModifiedBy>Rifat Shahriyar</cp:lastModifiedBy>
  <cp:revision>677</cp:revision>
  <dcterms:created xsi:type="dcterms:W3CDTF">2006-08-16T00:00:00Z</dcterms:created>
  <dcterms:modified xsi:type="dcterms:W3CDTF">2016-08-17T16:29:32Z</dcterms:modified>
</cp:coreProperties>
</file>