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6" r:id="rId2"/>
    <p:sldId id="341" r:id="rId3"/>
    <p:sldId id="342" r:id="rId4"/>
    <p:sldId id="273" r:id="rId5"/>
    <p:sldId id="284" r:id="rId6"/>
    <p:sldId id="285" r:id="rId7"/>
    <p:sldId id="286" r:id="rId8"/>
    <p:sldId id="275" r:id="rId9"/>
    <p:sldId id="276" r:id="rId10"/>
    <p:sldId id="277" r:id="rId11"/>
    <p:sldId id="278" r:id="rId12"/>
    <p:sldId id="279" r:id="rId13"/>
    <p:sldId id="280" r:id="rId14"/>
    <p:sldId id="323" r:id="rId15"/>
    <p:sldId id="282" r:id="rId16"/>
    <p:sldId id="283" r:id="rId17"/>
    <p:sldId id="314" r:id="rId18"/>
    <p:sldId id="339" r:id="rId19"/>
  </p:sldIdLst>
  <p:sldSz cx="9906000" cy="6858000" type="A4"/>
  <p:notesSz cx="6648450" cy="9780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>
        <p:scale>
          <a:sx n="144" d="100"/>
          <a:sy n="144" d="100"/>
        </p:scale>
        <p:origin x="376" y="14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18" y="-102"/>
      </p:cViewPr>
      <p:guideLst>
        <p:guide orient="horz" pos="3081"/>
        <p:guide pos="209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l">
              <a:defRPr sz="1200"/>
            </a:lvl1pPr>
          </a:lstStyle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917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r">
              <a:defRPr sz="1200"/>
            </a:lvl1pPr>
          </a:lstStyle>
          <a:p>
            <a:fld id="{1F837EA3-CB39-4152-A7C2-8E7D7EC7181A}" type="datetimeFigureOut">
              <a:rPr lang="en-US" smtClean="0"/>
              <a:pPr/>
              <a:t>6/29/16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917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r">
              <a:defRPr sz="1200"/>
            </a:lvl1pPr>
          </a:lstStyle>
          <a:p>
            <a:fld id="{346B0ACC-F146-4D1F-9A8B-F74D185A5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6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5917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r">
              <a:defRPr sz="1200"/>
            </a:lvl1pPr>
          </a:lstStyle>
          <a:p>
            <a:fld id="{15A96294-11B4-438E-909C-B5B594B39077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6275" y="733425"/>
            <a:ext cx="52959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3" tIns="46151" rIns="92303" bIns="461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845" y="4645779"/>
            <a:ext cx="5318760" cy="4401264"/>
          </a:xfrm>
          <a:prstGeom prst="rect">
            <a:avLst/>
          </a:prstGeom>
        </p:spPr>
        <p:txBody>
          <a:bodyPr vert="horz" lIns="92303" tIns="46151" rIns="92303" bIns="461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5917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r">
              <a:defRPr sz="1200"/>
            </a:lvl1pPr>
          </a:lstStyle>
          <a:p>
            <a:fld id="{F167FA2B-06D3-4ED4-8C88-6FD5D4B5C9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62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4"/>
            <a:ext cx="9773332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1"/>
            <a:ext cx="89154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17932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1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1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5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7" y="2376830"/>
            <a:ext cx="9764641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4909" y="2341476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4218" y="4650475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74220" y="4773225"/>
            <a:ext cx="9757190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1" y="66676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While and For </a:t>
            </a:r>
            <a:r>
              <a:rPr lang="en-US" dirty="0"/>
              <a:t>L</a:t>
            </a:r>
            <a:r>
              <a:rPr lang="en-US" dirty="0" smtClean="0"/>
              <a:t>oop in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nn-NO" dirty="0" smtClean="0"/>
              <a:t>for(i=1; i&lt;3; i++) </a:t>
            </a:r>
          </a:p>
          <a:p>
            <a:pPr>
              <a:buNone/>
            </a:pPr>
            <a:r>
              <a:rPr lang="nn-NO" dirty="0" smtClean="0"/>
              <a:t>{</a:t>
            </a:r>
          </a:p>
          <a:p>
            <a:pPr>
              <a:buNone/>
            </a:pPr>
            <a:r>
              <a:rPr lang="nn-NO" dirty="0" smtClean="0"/>
              <a:t>		</a:t>
            </a:r>
            <a:r>
              <a:rPr lang="nn-NO" dirty="0" smtClean="0">
                <a:solidFill>
                  <a:srgbClr val="FF0000"/>
                </a:solidFill>
              </a:rPr>
              <a:t>printf("%d\n", i);</a:t>
            </a:r>
          </a:p>
          <a:p>
            <a:pPr>
              <a:buNone/>
            </a:pPr>
            <a:r>
              <a:rPr lang="nn-NO" dirty="0"/>
              <a:t>}</a:t>
            </a:r>
            <a:endParaRPr lang="nn-NO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The value of </a:t>
            </a:r>
            <a:r>
              <a:rPr lang="en-US" dirty="0" err="1" smtClean="0"/>
              <a:t>i</a:t>
            </a:r>
            <a:r>
              <a:rPr lang="en-US" dirty="0" smtClean="0"/>
              <a:t> will be printed, which is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nn-NO" dirty="0" smtClean="0"/>
              <a:t>for(i=1; i&lt;3; </a:t>
            </a:r>
            <a:r>
              <a:rPr lang="nn-NO" dirty="0" smtClean="0">
                <a:solidFill>
                  <a:srgbClr val="FF0000"/>
                </a:solidFill>
              </a:rPr>
              <a:t>i++</a:t>
            </a:r>
            <a:r>
              <a:rPr lang="nn-NO" dirty="0" smtClean="0"/>
              <a:t>) </a:t>
            </a:r>
          </a:p>
          <a:p>
            <a:pPr>
              <a:buNone/>
            </a:pPr>
            <a:r>
              <a:rPr lang="nn-NO" dirty="0" smtClean="0"/>
              <a:t>{</a:t>
            </a:r>
          </a:p>
          <a:p>
            <a:pPr>
              <a:buNone/>
            </a:pPr>
            <a:r>
              <a:rPr lang="nn-NO" dirty="0" smtClean="0"/>
              <a:t>		printf("%d\n", i);</a:t>
            </a:r>
          </a:p>
          <a:p>
            <a:pPr>
              <a:buNone/>
            </a:pPr>
            <a:r>
              <a:rPr lang="nn-NO" dirty="0"/>
              <a:t>}</a:t>
            </a:r>
            <a:endParaRPr lang="nn-NO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The value of </a:t>
            </a:r>
            <a:r>
              <a:rPr lang="en-US" dirty="0" err="1" smtClean="0"/>
              <a:t>i</a:t>
            </a:r>
            <a:r>
              <a:rPr lang="en-US" dirty="0" smtClean="0"/>
              <a:t> will be incremented, so now </a:t>
            </a:r>
            <a:r>
              <a:rPr lang="en-US" dirty="0" err="1" smtClean="0"/>
              <a:t>i</a:t>
            </a:r>
            <a:r>
              <a:rPr lang="en-US" dirty="0" smtClean="0"/>
              <a:t> is 2.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nn-NO" dirty="0" smtClean="0"/>
              <a:t>for(i=1; </a:t>
            </a:r>
            <a:r>
              <a:rPr lang="nn-NO" dirty="0" smtClean="0">
                <a:solidFill>
                  <a:srgbClr val="FF0000"/>
                </a:solidFill>
              </a:rPr>
              <a:t>i&lt;3</a:t>
            </a:r>
            <a:r>
              <a:rPr lang="nn-NO" dirty="0" smtClean="0"/>
              <a:t>; i++)</a:t>
            </a:r>
          </a:p>
          <a:p>
            <a:pPr>
              <a:buNone/>
            </a:pPr>
            <a:r>
              <a:rPr lang="nn-NO" dirty="0"/>
              <a:t>{</a:t>
            </a:r>
            <a:endParaRPr lang="nn-NO" dirty="0" smtClean="0"/>
          </a:p>
          <a:p>
            <a:pPr>
              <a:buNone/>
            </a:pPr>
            <a:r>
              <a:rPr lang="nn-NO" dirty="0" smtClean="0"/>
              <a:t>		printf("%d\n", i);</a:t>
            </a:r>
          </a:p>
          <a:p>
            <a:pPr>
              <a:buNone/>
            </a:pPr>
            <a:r>
              <a:rPr lang="nn-NO" dirty="0"/>
              <a:t>}</a:t>
            </a:r>
            <a:endParaRPr lang="nn-NO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Conditional test </a:t>
            </a:r>
            <a:r>
              <a:rPr lang="en-US" dirty="0" err="1" smtClean="0"/>
              <a:t>i</a:t>
            </a:r>
            <a:r>
              <a:rPr lang="en-US" dirty="0" smtClean="0"/>
              <a:t>&lt;3 is true as </a:t>
            </a:r>
            <a:r>
              <a:rPr lang="en-US" dirty="0" err="1" smtClean="0"/>
              <a:t>i</a:t>
            </a:r>
            <a:r>
              <a:rPr lang="en-US" dirty="0" smtClean="0"/>
              <a:t> is 2, so the loop executes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nn-NO" dirty="0" smtClean="0"/>
              <a:t>for(i=1; i&lt;3; i++) </a:t>
            </a:r>
          </a:p>
          <a:p>
            <a:pPr>
              <a:buNone/>
            </a:pPr>
            <a:r>
              <a:rPr lang="nn-NO" dirty="0" smtClean="0"/>
              <a:t>{</a:t>
            </a:r>
          </a:p>
          <a:p>
            <a:pPr>
              <a:buNone/>
            </a:pPr>
            <a:r>
              <a:rPr lang="nn-NO" dirty="0" smtClean="0"/>
              <a:t>		</a:t>
            </a:r>
            <a:r>
              <a:rPr lang="nn-NO" dirty="0" smtClean="0">
                <a:solidFill>
                  <a:srgbClr val="FF0000"/>
                </a:solidFill>
              </a:rPr>
              <a:t>printf("%d\n", i);</a:t>
            </a:r>
          </a:p>
          <a:p>
            <a:pPr>
              <a:buNone/>
            </a:pPr>
            <a:r>
              <a:rPr lang="nn-NO" dirty="0"/>
              <a:t>}</a:t>
            </a:r>
            <a:endParaRPr lang="nn-NO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The value of </a:t>
            </a:r>
            <a:r>
              <a:rPr lang="en-US" dirty="0" err="1" smtClean="0"/>
              <a:t>i</a:t>
            </a:r>
            <a:r>
              <a:rPr lang="en-US" dirty="0" smtClean="0"/>
              <a:t> will be printed, which is 2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nn-NO" dirty="0" smtClean="0"/>
              <a:t>for(i=1; i&lt;3; </a:t>
            </a:r>
            <a:r>
              <a:rPr lang="nn-NO" dirty="0" smtClean="0">
                <a:solidFill>
                  <a:srgbClr val="FF0000"/>
                </a:solidFill>
              </a:rPr>
              <a:t>i++</a:t>
            </a:r>
            <a:r>
              <a:rPr lang="nn-NO" dirty="0" smtClean="0"/>
              <a:t>) </a:t>
            </a:r>
          </a:p>
          <a:p>
            <a:pPr>
              <a:buNone/>
            </a:pPr>
            <a:r>
              <a:rPr lang="nn-NO" dirty="0" smtClean="0"/>
              <a:t>{</a:t>
            </a:r>
          </a:p>
          <a:p>
            <a:pPr>
              <a:buNone/>
            </a:pPr>
            <a:r>
              <a:rPr lang="nn-NO" dirty="0" smtClean="0"/>
              <a:t>		printf("%d\n", i);</a:t>
            </a:r>
          </a:p>
          <a:p>
            <a:pPr>
              <a:buNone/>
            </a:pPr>
            <a:r>
              <a:rPr lang="nn-NO" dirty="0"/>
              <a:t>}</a:t>
            </a:r>
            <a:endParaRPr lang="nn-NO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The value of </a:t>
            </a:r>
            <a:r>
              <a:rPr lang="en-US" dirty="0" err="1" smtClean="0"/>
              <a:t>i</a:t>
            </a:r>
            <a:r>
              <a:rPr lang="en-US" dirty="0" smtClean="0"/>
              <a:t> will be incremented, so now </a:t>
            </a:r>
            <a:r>
              <a:rPr lang="en-US" dirty="0" err="1" smtClean="0"/>
              <a:t>i</a:t>
            </a:r>
            <a:r>
              <a:rPr lang="en-US" dirty="0" smtClean="0"/>
              <a:t> is 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nn-NO" dirty="0" smtClean="0"/>
              <a:t>for(i=1; </a:t>
            </a:r>
            <a:r>
              <a:rPr lang="nn-NO" dirty="0" smtClean="0">
                <a:solidFill>
                  <a:srgbClr val="FF0000"/>
                </a:solidFill>
              </a:rPr>
              <a:t>i&lt;3</a:t>
            </a:r>
            <a:r>
              <a:rPr lang="nn-NO" dirty="0" smtClean="0"/>
              <a:t>; i++) </a:t>
            </a:r>
          </a:p>
          <a:p>
            <a:pPr>
              <a:buNone/>
            </a:pPr>
            <a:r>
              <a:rPr lang="nn-NO" dirty="0" smtClean="0"/>
              <a:t>{</a:t>
            </a:r>
          </a:p>
          <a:p>
            <a:pPr>
              <a:buNone/>
            </a:pPr>
            <a:r>
              <a:rPr lang="nn-NO" dirty="0" smtClean="0"/>
              <a:t>		printf("%d\n", i);</a:t>
            </a:r>
          </a:p>
          <a:p>
            <a:pPr>
              <a:buNone/>
            </a:pPr>
            <a:r>
              <a:rPr lang="nn-NO" dirty="0"/>
              <a:t>}</a:t>
            </a:r>
            <a:endParaRPr lang="nn-NO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Conditional test </a:t>
            </a:r>
            <a:r>
              <a:rPr lang="en-US" dirty="0" err="1" smtClean="0"/>
              <a:t>i</a:t>
            </a:r>
            <a:r>
              <a:rPr lang="en-US" dirty="0" smtClean="0"/>
              <a:t>&lt;3 is false as </a:t>
            </a:r>
            <a:r>
              <a:rPr lang="en-US" dirty="0" err="1" smtClean="0"/>
              <a:t>i</a:t>
            </a:r>
            <a:r>
              <a:rPr lang="en-US" dirty="0" smtClean="0"/>
              <a:t> is 3, so the loop stops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for </a:t>
            </a:r>
            <a:r>
              <a:rPr lang="en-US" dirty="0" smtClean="0"/>
              <a:t>loop can run negatively</a:t>
            </a:r>
          </a:p>
          <a:p>
            <a:r>
              <a:rPr lang="en-US" b="1" i="1" dirty="0" smtClean="0"/>
              <a:t>decrement</a:t>
            </a:r>
            <a:r>
              <a:rPr lang="en-US" i="1" dirty="0" smtClean="0"/>
              <a:t> </a:t>
            </a:r>
            <a:r>
              <a:rPr lang="en-US" dirty="0" smtClean="0"/>
              <a:t>can be used instead of </a:t>
            </a:r>
            <a:r>
              <a:rPr lang="en-US" i="1" dirty="0" smtClean="0"/>
              <a:t>increment</a:t>
            </a:r>
          </a:p>
          <a:p>
            <a:pPr lvl="1"/>
            <a:r>
              <a:rPr lang="nn-NO" dirty="0" smtClean="0"/>
              <a:t>for(i=20; i&gt;0; i--) ...</a:t>
            </a:r>
          </a:p>
          <a:p>
            <a:r>
              <a:rPr lang="nn-NO" dirty="0" smtClean="0"/>
              <a:t>Can be incremented or decremented by more than one</a:t>
            </a:r>
          </a:p>
          <a:p>
            <a:pPr lvl="1"/>
            <a:r>
              <a:rPr lang="nn-NO" dirty="0" smtClean="0"/>
              <a:t>for(i=1; i&lt;100; i+=5)</a:t>
            </a:r>
            <a:endParaRPr lang="en-US" dirty="0" smtClean="0"/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nn-NO" dirty="0" smtClean="0"/>
              <a:t>All of the following loops will print 1 to 99</a:t>
            </a:r>
          </a:p>
          <a:p>
            <a:pPr lvl="1"/>
            <a:r>
              <a:rPr lang="nn-NO" sz="2200" dirty="0" smtClean="0"/>
              <a:t>for(i=1; i&lt;100; i++)</a:t>
            </a:r>
          </a:p>
          <a:p>
            <a:pPr lvl="2">
              <a:buNone/>
            </a:pPr>
            <a:r>
              <a:rPr lang="nn-NO" sz="2200" dirty="0" smtClean="0"/>
              <a:t>	</a:t>
            </a:r>
            <a:r>
              <a:rPr lang="en-US" sz="2200" dirty="0" smtClean="0"/>
              <a:t> </a:t>
            </a:r>
            <a:r>
              <a:rPr lang="en-US" sz="2200" dirty="0" err="1" smtClean="0"/>
              <a:t>printf</a:t>
            </a:r>
            <a:r>
              <a:rPr lang="en-US" sz="2200" dirty="0" smtClean="0"/>
              <a:t>("%d\n", </a:t>
            </a:r>
            <a:r>
              <a:rPr lang="en-US" sz="2200" dirty="0" err="1" smtClean="0"/>
              <a:t>i</a:t>
            </a:r>
            <a:r>
              <a:rPr lang="en-US" sz="2200" dirty="0" smtClean="0"/>
              <a:t>);</a:t>
            </a:r>
          </a:p>
          <a:p>
            <a:pPr lvl="1"/>
            <a:r>
              <a:rPr lang="nn-NO" sz="2200" dirty="0" smtClean="0"/>
              <a:t>for(i=1; i&lt;=99; i++)</a:t>
            </a:r>
          </a:p>
          <a:p>
            <a:pPr lvl="2">
              <a:buNone/>
            </a:pPr>
            <a:r>
              <a:rPr lang="nn-NO" sz="2200" dirty="0" smtClean="0"/>
              <a:t>	</a:t>
            </a:r>
            <a:r>
              <a:rPr lang="en-US" sz="2200" dirty="0" smtClean="0"/>
              <a:t> </a:t>
            </a:r>
            <a:r>
              <a:rPr lang="en-US" sz="2200" dirty="0" err="1" smtClean="0"/>
              <a:t>printf</a:t>
            </a:r>
            <a:r>
              <a:rPr lang="en-US" sz="2200" dirty="0" smtClean="0"/>
              <a:t>("%d\n", </a:t>
            </a:r>
            <a:r>
              <a:rPr lang="en-US" sz="2200" dirty="0" err="1" smtClean="0"/>
              <a:t>i</a:t>
            </a:r>
            <a:r>
              <a:rPr lang="en-US" sz="2200" dirty="0" smtClean="0"/>
              <a:t>);</a:t>
            </a:r>
          </a:p>
          <a:p>
            <a:pPr lvl="1"/>
            <a:r>
              <a:rPr lang="nn-NO" sz="2200" dirty="0" smtClean="0"/>
              <a:t>for(i=0; i&lt;99; i++)</a:t>
            </a:r>
          </a:p>
          <a:p>
            <a:pPr lvl="2">
              <a:buNone/>
            </a:pPr>
            <a:r>
              <a:rPr lang="nn-NO" sz="2200" dirty="0" smtClean="0"/>
              <a:t>	</a:t>
            </a:r>
            <a:r>
              <a:rPr lang="en-US" sz="2200" dirty="0" smtClean="0"/>
              <a:t> </a:t>
            </a:r>
            <a:r>
              <a:rPr lang="en-US" sz="2200" dirty="0" err="1" smtClean="0"/>
              <a:t>printf</a:t>
            </a:r>
            <a:r>
              <a:rPr lang="en-US" sz="2200" dirty="0" smtClean="0"/>
              <a:t>("%d\n", i+1);</a:t>
            </a:r>
          </a:p>
          <a:p>
            <a:pPr lvl="1"/>
            <a:r>
              <a:rPr lang="nn-NO" sz="2200" dirty="0" smtClean="0"/>
              <a:t>for(i=0; i&lt;=98; i++)</a:t>
            </a:r>
          </a:p>
          <a:p>
            <a:pPr lvl="2">
              <a:buNone/>
            </a:pPr>
            <a:r>
              <a:rPr lang="nn-NO" sz="2200" dirty="0" smtClean="0"/>
              <a:t>	</a:t>
            </a:r>
            <a:r>
              <a:rPr lang="en-US" sz="2200" dirty="0" smtClean="0"/>
              <a:t> </a:t>
            </a:r>
            <a:r>
              <a:rPr lang="en-US" sz="2200" dirty="0" err="1" smtClean="0"/>
              <a:t>printf</a:t>
            </a:r>
            <a:r>
              <a:rPr lang="en-US" sz="2200" dirty="0" smtClean="0"/>
              <a:t>("%d\n", i+1);</a:t>
            </a:r>
          </a:p>
          <a:p>
            <a:pPr lvl="1"/>
            <a:r>
              <a:rPr lang="en-US" dirty="0" smtClean="0"/>
              <a:t>So selection of initial value and loop control condition is important</a:t>
            </a:r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4044950" cy="762000"/>
          </a:xfrm>
        </p:spPr>
        <p:txBody>
          <a:bodyPr/>
          <a:lstStyle/>
          <a:p>
            <a:r>
              <a:rPr lang="en-US" dirty="0" smtClean="0"/>
              <a:t>Single Statement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5257800" y="1447800"/>
            <a:ext cx="4044950" cy="762000"/>
          </a:xfrm>
        </p:spPr>
        <p:txBody>
          <a:bodyPr/>
          <a:lstStyle/>
          <a:p>
            <a:r>
              <a:rPr lang="en-US" dirty="0" smtClean="0"/>
              <a:t>Block of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400" y="2247900"/>
            <a:ext cx="4876800" cy="3886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n-NO" sz="2400" dirty="0" smtClean="0">
                <a:latin typeface="Perpetua" charset="0"/>
                <a:ea typeface="Perpetua" charset="0"/>
                <a:cs typeface="Perpetua" charset="0"/>
              </a:rPr>
              <a:t>for(i=1; i&lt;100; i++)</a:t>
            </a:r>
          </a:p>
          <a:p>
            <a:pPr>
              <a:buNone/>
            </a:pPr>
            <a:r>
              <a:rPr lang="nn-NO" sz="2400" dirty="0" smtClean="0">
                <a:latin typeface="Perpetua" charset="0"/>
                <a:ea typeface="Perpetua" charset="0"/>
                <a:cs typeface="Perpetua" charset="0"/>
              </a:rPr>
              <a:t>		printf("%d\n", i);</a:t>
            </a:r>
          </a:p>
          <a:p>
            <a:r>
              <a:rPr lang="nn-NO" sz="2400" dirty="0" smtClean="0">
                <a:latin typeface="Perpetua" charset="0"/>
                <a:ea typeface="Perpetua" charset="0"/>
                <a:cs typeface="Perpetua" charset="0"/>
              </a:rPr>
              <a:t>Prints 1 to 99</a:t>
            </a:r>
          </a:p>
          <a:p>
            <a:pPr>
              <a:buNone/>
            </a:pPr>
            <a:r>
              <a:rPr lang="nn-NO" sz="2400" dirty="0" smtClean="0">
                <a:latin typeface="Perpetua" charset="0"/>
                <a:ea typeface="Perpetua" charset="0"/>
                <a:cs typeface="Perpetua" charset="0"/>
              </a:rPr>
              <a:t>for(i=100; i&lt;100; i++)</a:t>
            </a:r>
          </a:p>
          <a:p>
            <a:pPr>
              <a:buNone/>
            </a:pPr>
            <a:r>
              <a:rPr lang="nn-NO" sz="2400" dirty="0" smtClean="0">
                <a:latin typeface="Perpetua" charset="0"/>
                <a:ea typeface="Perpetua" charset="0"/>
                <a:cs typeface="Perpetua" charset="0"/>
              </a:rPr>
              <a:t>		printf("%d\n", i);</a:t>
            </a:r>
          </a:p>
          <a:p>
            <a:r>
              <a:rPr lang="nn-NO" sz="2400" dirty="0" smtClean="0">
                <a:latin typeface="Perpetua" charset="0"/>
                <a:ea typeface="Perpetua" charset="0"/>
                <a:cs typeface="Perpetua" charset="0"/>
              </a:rPr>
              <a:t>This loop will not execute</a:t>
            </a:r>
          </a:p>
          <a:p>
            <a:endParaRPr lang="en-US" sz="2400" dirty="0" smtClean="0">
              <a:latin typeface="Perpetua" charset="0"/>
              <a:ea typeface="Perpetua" charset="0"/>
              <a:cs typeface="Perpetua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"/>
          </p:nvPr>
        </p:nvSpPr>
        <p:spPr>
          <a:xfrm>
            <a:off x="5029200" y="2247900"/>
            <a:ext cx="4768850" cy="3886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n-NO" dirty="0" smtClean="0">
                <a:latin typeface="Perpetua" charset="0"/>
                <a:ea typeface="Perpetua" charset="0"/>
                <a:cs typeface="Perpetua" charset="0"/>
              </a:rPr>
              <a:t>	sum=0;</a:t>
            </a:r>
          </a:p>
          <a:p>
            <a:pPr>
              <a:buNone/>
            </a:pPr>
            <a:r>
              <a:rPr lang="nn-NO" dirty="0" smtClean="0">
                <a:latin typeface="Perpetua" charset="0"/>
                <a:ea typeface="Perpetua" charset="0"/>
                <a:cs typeface="Perpetua" charset="0"/>
              </a:rPr>
              <a:t>	prod=1;</a:t>
            </a:r>
          </a:p>
          <a:p>
            <a:pPr>
              <a:buNone/>
            </a:pPr>
            <a:r>
              <a:rPr lang="nn-NO" dirty="0" smtClean="0">
                <a:latin typeface="Perpetua" charset="0"/>
                <a:ea typeface="Perpetua" charset="0"/>
                <a:cs typeface="Perpetua" charset="0"/>
              </a:rPr>
              <a:t>	for(i=1; i&lt;=5; i++)</a:t>
            </a:r>
          </a:p>
          <a:p>
            <a:pPr>
              <a:buNone/>
            </a:pPr>
            <a:r>
              <a:rPr lang="nn-NO" dirty="0" smtClean="0">
                <a:latin typeface="Perpetua" charset="0"/>
                <a:ea typeface="Perpetua" charset="0"/>
                <a:cs typeface="Perpetua" charset="0"/>
              </a:rPr>
              <a:t>	{</a:t>
            </a:r>
          </a:p>
          <a:p>
            <a:pPr>
              <a:buNone/>
            </a:pPr>
            <a:r>
              <a:rPr lang="nn-NO" dirty="0" smtClean="0">
                <a:latin typeface="Perpetua" charset="0"/>
                <a:ea typeface="Perpetua" charset="0"/>
                <a:cs typeface="Perpetua" charset="0"/>
              </a:rPr>
              <a:t>		sum+=i;</a:t>
            </a:r>
          </a:p>
          <a:p>
            <a:pPr>
              <a:buNone/>
            </a:pPr>
            <a:r>
              <a:rPr lang="nn-NO" dirty="0" smtClean="0">
                <a:latin typeface="Perpetua" charset="0"/>
                <a:ea typeface="Perpetua" charset="0"/>
                <a:cs typeface="Perpetua" charset="0"/>
              </a:rPr>
              <a:t>		prod*=i;</a:t>
            </a:r>
          </a:p>
          <a:p>
            <a:pPr>
              <a:buNone/>
            </a:pPr>
            <a:r>
              <a:rPr lang="nn-NO" dirty="0" smtClean="0">
                <a:latin typeface="Perpetua" charset="0"/>
                <a:ea typeface="Perpetua" charset="0"/>
                <a:cs typeface="Perpetua" charset="0"/>
              </a:rPr>
              <a:t>	}</a:t>
            </a:r>
          </a:p>
          <a:p>
            <a:pPr>
              <a:buNone/>
            </a:pPr>
            <a:r>
              <a:rPr lang="nn-NO" dirty="0" smtClean="0">
                <a:latin typeface="Perpetua" charset="0"/>
                <a:ea typeface="Perpetua" charset="0"/>
                <a:cs typeface="Perpetua" charset="0"/>
              </a:rPr>
              <a:t>	</a:t>
            </a:r>
            <a:r>
              <a:rPr lang="nn-NO" dirty="0" err="1" smtClean="0">
                <a:latin typeface="Perpetua" charset="0"/>
                <a:ea typeface="Perpetua" charset="0"/>
                <a:cs typeface="Perpetua" charset="0"/>
              </a:rPr>
              <a:t>printf</a:t>
            </a:r>
            <a:r>
              <a:rPr lang="nn-NO" dirty="0" smtClean="0">
                <a:latin typeface="Perpetua" charset="0"/>
                <a:ea typeface="Perpetua" charset="0"/>
                <a:cs typeface="Perpetua" charset="0"/>
              </a:rPr>
              <a:t>("%</a:t>
            </a:r>
            <a:r>
              <a:rPr lang="nn-NO" dirty="0" smtClean="0">
                <a:latin typeface="Perpetua" charset="0"/>
                <a:ea typeface="Perpetua" charset="0"/>
                <a:cs typeface="Perpetua" charset="0"/>
              </a:rPr>
              <a:t>d, %d\n", sum, prod);</a:t>
            </a:r>
            <a:endParaRPr lang="en-US" dirty="0">
              <a:latin typeface="Perpetua" charset="0"/>
              <a:ea typeface="Perpetua" charset="0"/>
              <a:cs typeface="Perpetua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29200" y="16002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 loop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while(</a:t>
            </a:r>
            <a:r>
              <a:rPr lang="en-US" sz="2400" i="1" dirty="0" smtClean="0"/>
              <a:t>expression</a:t>
            </a:r>
            <a:r>
              <a:rPr lang="en-US" sz="2400" dirty="0" smtClean="0"/>
              <a:t>) </a:t>
            </a:r>
            <a:r>
              <a:rPr lang="en-US" sz="2400" i="1" dirty="0" smtClean="0"/>
              <a:t>statement</a:t>
            </a:r>
            <a:r>
              <a:rPr lang="en-US" sz="2400" dirty="0" smtClean="0"/>
              <a:t>;</a:t>
            </a:r>
          </a:p>
          <a:p>
            <a:r>
              <a:rPr lang="en-US" sz="2400" i="1" dirty="0" smtClean="0"/>
              <a:t>initialization;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dirty="0" smtClean="0"/>
              <a:t> while(</a:t>
            </a:r>
            <a:r>
              <a:rPr lang="en-US" sz="2400" i="1" dirty="0" smtClean="0"/>
              <a:t>conditional-test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i="1" dirty="0" smtClean="0"/>
              <a:t>	{</a:t>
            </a:r>
          </a:p>
          <a:p>
            <a:pPr>
              <a:buNone/>
            </a:pPr>
            <a:r>
              <a:rPr lang="en-US" sz="2400" i="1" dirty="0" smtClean="0"/>
              <a:t>		statement;</a:t>
            </a:r>
          </a:p>
          <a:p>
            <a:pPr>
              <a:buNone/>
            </a:pPr>
            <a:r>
              <a:rPr lang="en-US" sz="2400" i="1" dirty="0" smtClean="0"/>
              <a:t>		increment;</a:t>
            </a:r>
          </a:p>
          <a:p>
            <a:pPr>
              <a:buNone/>
            </a:pPr>
            <a:r>
              <a:rPr lang="en-US" sz="2400" i="1" dirty="0" smtClean="0"/>
              <a:t>	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55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 loop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04800" y="2247900"/>
            <a:ext cx="4502150" cy="40767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#include&lt;</a:t>
            </a:r>
            <a:r>
              <a:rPr lang="en-US" sz="2000" dirty="0" err="1" smtClean="0">
                <a:cs typeface="Courier New" pitchFamily="49" charset="0"/>
              </a:rPr>
              <a:t>stdio.h</a:t>
            </a:r>
            <a:r>
              <a:rPr lang="en-US" sz="2000" dirty="0" smtClean="0"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err="1" smtClean="0">
                <a:cs typeface="Courier New" pitchFamily="49" charset="0"/>
              </a:rPr>
              <a:t>int</a:t>
            </a:r>
            <a:r>
              <a:rPr lang="en-US" sz="2000" dirty="0" smtClean="0"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	</a:t>
            </a:r>
            <a:r>
              <a:rPr lang="en-US" sz="2000" dirty="0" err="1" smtClean="0">
                <a:cs typeface="Courier New" pitchFamily="49" charset="0"/>
              </a:rPr>
              <a:t>int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i</a:t>
            </a:r>
            <a:r>
              <a:rPr lang="en-US" sz="2000" dirty="0" smtClean="0">
                <a:cs typeface="Courier New" pitchFamily="49" charset="0"/>
              </a:rPr>
              <a:t>=0;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	while(</a:t>
            </a:r>
            <a:r>
              <a:rPr lang="en-US" sz="2000" dirty="0" err="1" smtClean="0">
                <a:cs typeface="Courier New" pitchFamily="49" charset="0"/>
              </a:rPr>
              <a:t>i</a:t>
            </a:r>
            <a:r>
              <a:rPr lang="en-US" sz="2000" dirty="0" smtClean="0">
                <a:cs typeface="Courier New" pitchFamily="49" charset="0"/>
              </a:rPr>
              <a:t>&lt;=9)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		</a:t>
            </a:r>
            <a:r>
              <a:rPr lang="en-US" sz="2000" dirty="0" err="1" smtClean="0">
                <a:cs typeface="Courier New" pitchFamily="49" charset="0"/>
              </a:rPr>
              <a:t>printf</a:t>
            </a:r>
            <a:r>
              <a:rPr lang="en-US" sz="2000" dirty="0" smtClean="0">
                <a:cs typeface="Courier New" pitchFamily="49" charset="0"/>
              </a:rPr>
              <a:t>("%d\n", </a:t>
            </a:r>
            <a:r>
              <a:rPr lang="en-US" sz="2000" dirty="0" err="1" smtClean="0">
                <a:cs typeface="Courier New" pitchFamily="49" charset="0"/>
              </a:rPr>
              <a:t>i</a:t>
            </a:r>
            <a:r>
              <a:rPr lang="en-US" sz="2000" dirty="0" smtClean="0"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		</a:t>
            </a:r>
            <a:r>
              <a:rPr lang="en-US" sz="2000" dirty="0" err="1" smtClean="0">
                <a:cs typeface="Courier New" pitchFamily="49" charset="0"/>
              </a:rPr>
              <a:t>i</a:t>
            </a:r>
            <a:r>
              <a:rPr lang="en-US" sz="2000" dirty="0" smtClean="0"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4"/>
          </p:nvPr>
        </p:nvSpPr>
        <p:spPr>
          <a:xfrm>
            <a:off x="4724400" y="2247900"/>
            <a:ext cx="4686300" cy="3886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#include&lt;</a:t>
            </a:r>
            <a:r>
              <a:rPr lang="en-US" sz="2000" dirty="0" err="1" smtClean="0">
                <a:cs typeface="Courier New" pitchFamily="49" charset="0"/>
              </a:rPr>
              <a:t>stdio.h</a:t>
            </a:r>
            <a:r>
              <a:rPr lang="en-US" sz="2000" dirty="0" smtClean="0"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err="1" smtClean="0">
                <a:cs typeface="Courier New" pitchFamily="49" charset="0"/>
              </a:rPr>
              <a:t>int</a:t>
            </a:r>
            <a:r>
              <a:rPr lang="en-US" sz="2000" dirty="0" smtClean="0"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	</a:t>
            </a:r>
            <a:r>
              <a:rPr lang="en-US" sz="2000" dirty="0" err="1" smtClean="0">
                <a:cs typeface="Courier New" pitchFamily="49" charset="0"/>
              </a:rPr>
              <a:t>int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i</a:t>
            </a:r>
            <a:r>
              <a:rPr lang="en-US" sz="2000" dirty="0" smtClean="0"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	while ( </a:t>
            </a:r>
            <a:r>
              <a:rPr lang="en-US" sz="2000" dirty="0" err="1" smtClean="0">
                <a:cs typeface="Courier New" pitchFamily="49" charset="0"/>
              </a:rPr>
              <a:t>i</a:t>
            </a:r>
            <a:r>
              <a:rPr lang="en-US" sz="2000" dirty="0" smtClean="0">
                <a:cs typeface="Courier New" pitchFamily="49" charset="0"/>
              </a:rPr>
              <a:t> &lt; 10) </a:t>
            </a:r>
          </a:p>
          <a:p>
            <a:pPr>
              <a:buNone/>
            </a:pPr>
            <a:r>
              <a:rPr lang="en-US" sz="2000" dirty="0">
                <a:cs typeface="Courier New" pitchFamily="49" charset="0"/>
              </a:rPr>
              <a:t> </a:t>
            </a:r>
            <a:r>
              <a:rPr lang="en-US" sz="2000" dirty="0" smtClean="0"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nn-NO" sz="2000" dirty="0" smtClean="0">
                <a:cs typeface="Courier New" pitchFamily="49" charset="0"/>
              </a:rPr>
              <a:t>		</a:t>
            </a:r>
            <a:r>
              <a:rPr lang="nn-NO" sz="2000" dirty="0" err="1" smtClean="0">
                <a:cs typeface="Courier New" pitchFamily="49" charset="0"/>
              </a:rPr>
              <a:t>printf</a:t>
            </a:r>
            <a:r>
              <a:rPr lang="en-US" sz="2000" dirty="0" smtClean="0">
                <a:cs typeface="Courier New" pitchFamily="49" charset="0"/>
              </a:rPr>
              <a:t>(”*"</a:t>
            </a:r>
            <a:r>
              <a:rPr lang="nn-NO" sz="2000" dirty="0" smtClean="0"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n-NO" sz="2000" dirty="0">
                <a:cs typeface="Courier New" pitchFamily="49" charset="0"/>
              </a:rPr>
              <a:t> </a:t>
            </a:r>
            <a:r>
              <a:rPr lang="nn-NO" sz="2000" dirty="0" smtClean="0">
                <a:cs typeface="Courier New" pitchFamily="49" charset="0"/>
              </a:rPr>
              <a:t>               i++;</a:t>
            </a:r>
          </a:p>
          <a:p>
            <a:pPr>
              <a:buNone/>
            </a:pPr>
            <a:r>
              <a:rPr lang="nn-NO" sz="2000" dirty="0" smtClean="0"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7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Allows one or more statements to be repeated</a:t>
            </a:r>
          </a:p>
          <a:p>
            <a:r>
              <a:rPr lang="en-US" dirty="0" smtClean="0"/>
              <a:t>for (</a:t>
            </a:r>
            <a:r>
              <a:rPr lang="en-US" i="1" dirty="0" smtClean="0"/>
              <a:t>initialization</a:t>
            </a:r>
            <a:r>
              <a:rPr lang="en-US" dirty="0" smtClean="0"/>
              <a:t>; </a:t>
            </a:r>
            <a:r>
              <a:rPr lang="en-US" i="1" dirty="0" smtClean="0"/>
              <a:t>conditional-test</a:t>
            </a:r>
            <a:r>
              <a:rPr lang="en-US" dirty="0" smtClean="0"/>
              <a:t>; </a:t>
            </a:r>
            <a:r>
              <a:rPr lang="en-US" i="1" dirty="0" smtClean="0"/>
              <a:t>increment</a:t>
            </a:r>
            <a:r>
              <a:rPr lang="en-US" dirty="0" smtClean="0"/>
              <a:t>) </a:t>
            </a:r>
            <a:r>
              <a:rPr lang="en-US" i="1" dirty="0" smtClean="0"/>
              <a:t>statement</a:t>
            </a:r>
            <a:r>
              <a:rPr lang="en-US" dirty="0" smtClean="0"/>
              <a:t>;</a:t>
            </a:r>
          </a:p>
          <a:p>
            <a:r>
              <a:rPr lang="en-US" dirty="0" smtClean="0"/>
              <a:t>Most flexible loop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for (</a:t>
            </a:r>
            <a:r>
              <a:rPr lang="en-US" i="1" dirty="0" smtClean="0"/>
              <a:t>initialization</a:t>
            </a:r>
            <a:r>
              <a:rPr lang="en-US" dirty="0" smtClean="0"/>
              <a:t>; </a:t>
            </a:r>
            <a:r>
              <a:rPr lang="en-US" i="1" dirty="0" smtClean="0"/>
              <a:t>conditional-test</a:t>
            </a:r>
            <a:r>
              <a:rPr lang="en-US" dirty="0" smtClean="0"/>
              <a:t>; </a:t>
            </a:r>
            <a:r>
              <a:rPr lang="en-US" i="1" dirty="0" smtClean="0"/>
              <a:t>increment</a:t>
            </a:r>
            <a:r>
              <a:rPr lang="en-US" dirty="0" smtClean="0"/>
              <a:t>) </a:t>
            </a:r>
            <a:r>
              <a:rPr lang="en-US" i="1" dirty="0" smtClean="0"/>
              <a:t>statement</a:t>
            </a:r>
            <a:r>
              <a:rPr lang="en-US" dirty="0" smtClean="0"/>
              <a:t>;</a:t>
            </a:r>
          </a:p>
          <a:p>
            <a:r>
              <a:rPr lang="en-US" i="1" dirty="0" smtClean="0"/>
              <a:t>initialization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Give an initial value to the variable that controls the loop</a:t>
            </a:r>
          </a:p>
          <a:p>
            <a:pPr lvl="1"/>
            <a:r>
              <a:rPr lang="en-US" i="1" dirty="0" smtClean="0"/>
              <a:t>loop-control variable</a:t>
            </a:r>
          </a:p>
          <a:p>
            <a:pPr lvl="1"/>
            <a:r>
              <a:rPr lang="en-US" dirty="0" smtClean="0"/>
              <a:t>Executed only once</a:t>
            </a:r>
          </a:p>
          <a:p>
            <a:pPr lvl="1"/>
            <a:r>
              <a:rPr lang="en-US" dirty="0" smtClean="0"/>
              <a:t>Before the loop begins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for (</a:t>
            </a:r>
            <a:r>
              <a:rPr lang="en-US" i="1" dirty="0" smtClean="0"/>
              <a:t>initialization</a:t>
            </a:r>
            <a:r>
              <a:rPr lang="en-US" dirty="0" smtClean="0"/>
              <a:t>; </a:t>
            </a:r>
            <a:r>
              <a:rPr lang="en-US" i="1" dirty="0" smtClean="0"/>
              <a:t>conditional-test</a:t>
            </a:r>
            <a:r>
              <a:rPr lang="en-US" dirty="0" smtClean="0"/>
              <a:t>; </a:t>
            </a:r>
            <a:r>
              <a:rPr lang="en-US" i="1" dirty="0" smtClean="0"/>
              <a:t>increment</a:t>
            </a:r>
            <a:r>
              <a:rPr lang="en-US" dirty="0" smtClean="0"/>
              <a:t>) </a:t>
            </a:r>
            <a:r>
              <a:rPr lang="en-US" i="1" dirty="0" smtClean="0"/>
              <a:t>statement</a:t>
            </a:r>
            <a:r>
              <a:rPr lang="en-US" dirty="0" smtClean="0"/>
              <a:t>;</a:t>
            </a:r>
          </a:p>
          <a:p>
            <a:r>
              <a:rPr lang="en-US" i="1" dirty="0" smtClean="0"/>
              <a:t>conditional-test:</a:t>
            </a:r>
          </a:p>
          <a:p>
            <a:pPr lvl="1"/>
            <a:r>
              <a:rPr lang="en-US" dirty="0" smtClean="0"/>
              <a:t>Tests the </a:t>
            </a:r>
            <a:r>
              <a:rPr lang="en-US" i="1" dirty="0" smtClean="0"/>
              <a:t>loop-control variable</a:t>
            </a:r>
            <a:r>
              <a:rPr lang="en-US" dirty="0" smtClean="0"/>
              <a:t> against a target value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true</a:t>
            </a:r>
            <a:r>
              <a:rPr lang="en-US" dirty="0" smtClean="0"/>
              <a:t> the loop repeats</a:t>
            </a:r>
          </a:p>
          <a:p>
            <a:pPr lvl="2"/>
            <a:r>
              <a:rPr lang="en-US" sz="2200" i="1" dirty="0" smtClean="0"/>
              <a:t>statement</a:t>
            </a:r>
            <a:r>
              <a:rPr lang="en-US" sz="2200" dirty="0" smtClean="0"/>
              <a:t> is executed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false</a:t>
            </a:r>
            <a:r>
              <a:rPr lang="en-US" dirty="0" smtClean="0"/>
              <a:t> the loop stops</a:t>
            </a:r>
          </a:p>
          <a:p>
            <a:pPr lvl="2"/>
            <a:r>
              <a:rPr lang="en-US" sz="2200" dirty="0" smtClean="0"/>
              <a:t>Next line of code following the loop will be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for (</a:t>
            </a:r>
            <a:r>
              <a:rPr lang="en-US" i="1" dirty="0" smtClean="0"/>
              <a:t>initialization</a:t>
            </a:r>
            <a:r>
              <a:rPr lang="en-US" dirty="0" smtClean="0"/>
              <a:t>; </a:t>
            </a:r>
            <a:r>
              <a:rPr lang="en-US" i="1" dirty="0" smtClean="0"/>
              <a:t>conditional-test</a:t>
            </a:r>
            <a:r>
              <a:rPr lang="en-US" dirty="0" smtClean="0"/>
              <a:t>; </a:t>
            </a:r>
            <a:r>
              <a:rPr lang="en-US" i="1" dirty="0" smtClean="0"/>
              <a:t>increment</a:t>
            </a:r>
            <a:r>
              <a:rPr lang="en-US" dirty="0" smtClean="0"/>
              <a:t>) </a:t>
            </a:r>
            <a:r>
              <a:rPr lang="en-US" i="1" dirty="0" smtClean="0"/>
              <a:t>statement</a:t>
            </a:r>
            <a:r>
              <a:rPr lang="en-US" dirty="0" smtClean="0"/>
              <a:t>;</a:t>
            </a:r>
          </a:p>
          <a:p>
            <a:r>
              <a:rPr lang="en-US" i="1" dirty="0" smtClean="0"/>
              <a:t>increment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Executed at the bottom of the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nn-NO" dirty="0" smtClean="0"/>
              <a:t>for(</a:t>
            </a:r>
            <a:r>
              <a:rPr lang="nn-NO" dirty="0" smtClean="0">
                <a:solidFill>
                  <a:srgbClr val="FF0000"/>
                </a:solidFill>
              </a:rPr>
              <a:t>i=1</a:t>
            </a:r>
            <a:r>
              <a:rPr lang="nn-NO" dirty="0" smtClean="0"/>
              <a:t>; i&lt;3; i++) </a:t>
            </a:r>
          </a:p>
          <a:p>
            <a:pPr>
              <a:buNone/>
            </a:pPr>
            <a:r>
              <a:rPr lang="nn-NO" dirty="0" smtClean="0"/>
              <a:t>{</a:t>
            </a:r>
          </a:p>
          <a:p>
            <a:pPr>
              <a:buNone/>
            </a:pPr>
            <a:r>
              <a:rPr lang="nn-NO" dirty="0" smtClean="0"/>
              <a:t>		printf("%d\n", i);</a:t>
            </a:r>
          </a:p>
          <a:p>
            <a:pPr>
              <a:buNone/>
            </a:pPr>
            <a:r>
              <a:rPr lang="nn-NO" dirty="0"/>
              <a:t>}</a:t>
            </a:r>
            <a:endParaRPr lang="nn-NO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</a:t>
            </a:r>
            <a:r>
              <a:rPr lang="en-US" dirty="0" smtClean="0"/>
              <a:t> is initialized to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524000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Initialization part is executed only once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nn-NO" dirty="0" smtClean="0"/>
              <a:t>for(i=1; </a:t>
            </a:r>
            <a:r>
              <a:rPr lang="nn-NO" dirty="0" smtClean="0">
                <a:solidFill>
                  <a:srgbClr val="FF0000"/>
                </a:solidFill>
              </a:rPr>
              <a:t>i&lt;3</a:t>
            </a:r>
            <a:r>
              <a:rPr lang="nn-NO" dirty="0" smtClean="0"/>
              <a:t>; i++) </a:t>
            </a:r>
          </a:p>
          <a:p>
            <a:pPr>
              <a:buNone/>
            </a:pPr>
            <a:r>
              <a:rPr lang="nn-NO" dirty="0" smtClean="0"/>
              <a:t>{</a:t>
            </a:r>
          </a:p>
          <a:p>
            <a:pPr>
              <a:buNone/>
            </a:pPr>
            <a:r>
              <a:rPr lang="nn-NO" dirty="0" smtClean="0"/>
              <a:t>		printf("%d\n", i);</a:t>
            </a:r>
          </a:p>
          <a:p>
            <a:pPr>
              <a:buNone/>
            </a:pPr>
            <a:r>
              <a:rPr lang="nn-NO" dirty="0"/>
              <a:t>}</a:t>
            </a:r>
            <a:endParaRPr lang="nn-NO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Conditional test </a:t>
            </a:r>
            <a:r>
              <a:rPr lang="en-US" dirty="0" err="1" smtClean="0"/>
              <a:t>i</a:t>
            </a:r>
            <a:r>
              <a:rPr lang="en-US" dirty="0" smtClean="0"/>
              <a:t>&lt;3 is true as </a:t>
            </a:r>
            <a:r>
              <a:rPr lang="en-US" dirty="0" err="1" smtClean="0"/>
              <a:t>i</a:t>
            </a:r>
            <a:r>
              <a:rPr lang="en-US" dirty="0" smtClean="0"/>
              <a:t> is 1, so the loop executes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2845</TotalTime>
  <Words>300</Words>
  <Application>Microsoft Macintosh PowerPoint</Application>
  <PresentationFormat>A4 Paper (210x297 mm)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Courier New</vt:lpstr>
      <vt:lpstr>Franklin Gothic Book</vt:lpstr>
      <vt:lpstr>Perpetua</vt:lpstr>
      <vt:lpstr>Wingdings 2</vt:lpstr>
      <vt:lpstr>Equity</vt:lpstr>
      <vt:lpstr>While and For Loop in C</vt:lpstr>
      <vt:lpstr>while loop</vt:lpstr>
      <vt:lpstr>while loop</vt:lpstr>
      <vt:lpstr>for loop</vt:lpstr>
      <vt:lpstr>for loop</vt:lpstr>
      <vt:lpstr>for loop</vt:lpstr>
      <vt:lpstr>for loop</vt:lpstr>
      <vt:lpstr>for loop</vt:lpstr>
      <vt:lpstr>for loop</vt:lpstr>
      <vt:lpstr>for loop</vt:lpstr>
      <vt:lpstr>for loop</vt:lpstr>
      <vt:lpstr>for loop</vt:lpstr>
      <vt:lpstr>for loop</vt:lpstr>
      <vt:lpstr>for loop</vt:lpstr>
      <vt:lpstr>for loop</vt:lpstr>
      <vt:lpstr>for loop</vt:lpstr>
      <vt:lpstr>for loop</vt:lpstr>
      <vt:lpstr>for loop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Tanaeem</dc:creator>
  <cp:lastModifiedBy>Rifat Shahriyar</cp:lastModifiedBy>
  <cp:revision>615</cp:revision>
  <dcterms:created xsi:type="dcterms:W3CDTF">2006-08-16T00:00:00Z</dcterms:created>
  <dcterms:modified xsi:type="dcterms:W3CDTF">2016-06-29T03:30:54Z</dcterms:modified>
</cp:coreProperties>
</file>