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BF09-5895-0524-0141-4BD287693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A785F-99F7-0C0F-3D53-6C4754286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12971-B585-58E3-F7A3-BDE86A6A3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4D53-19BC-4C5C-8C79-EC41F7255D62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14E2C-A20D-2ED4-B2AD-72EC3A251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A0777-8075-F4D0-D280-D59821549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AD58-622D-4C0A-9676-48829C72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1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934A0-E56F-E8A7-E2C1-32300AEB4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F348C-F569-DCC8-8979-9F89C00CC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B1C97-CD99-7B88-EA2D-1D02B6C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4D53-19BC-4C5C-8C79-EC41F7255D62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1D786-0B50-946B-46EC-2F2050BAC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4C188-BF96-9EB9-9E90-658D8033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AD58-622D-4C0A-9676-48829C72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6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594E9F-6B5F-93AD-75F6-DAE56E463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3347D-B608-8FFE-9ABD-5732F781B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CF6F0-7B8D-29B7-8745-57620E5B2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4D53-19BC-4C5C-8C79-EC41F7255D62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8A03-2951-8841-4E79-71B4636E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85A8D-1439-EDBF-39C3-08D6DEDE6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AD58-622D-4C0A-9676-48829C72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72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5B64-83C4-9FBA-1B05-A3920FC6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1B1E2-4813-BA36-8486-2D9FAA977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98B19-DC1B-8E5C-F3DB-2D9495754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4D53-19BC-4C5C-8C79-EC41F7255D62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EB1E3-4633-7BA2-A2C6-3C7786F6C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4A43A-B8B8-29F0-C0A2-00C2435B8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AD58-622D-4C0A-9676-48829C72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88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1C854-4F45-E80C-1A1E-9E233B562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AEB25-395B-463E-FA4E-E86287AC2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78E05-2B08-5E63-E999-9493AA91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4D53-19BC-4C5C-8C79-EC41F7255D62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C5941-31F9-96A6-0128-198BCBEB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BBFC6-2EAD-10C0-FBBF-DC6538DAB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AD58-622D-4C0A-9676-48829C72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48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84090-945E-82FB-92F8-87FA6EDC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06992-E96B-AC31-A910-A7F8C0A92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34958-620B-A617-A4D7-B5C16F8BB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7C186-9608-CEC1-24C1-4364E63C8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4D53-19BC-4C5C-8C79-EC41F7255D62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28A64-510B-C1AD-3A28-8242320EF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430FF-346D-DE63-C237-BFFDD4E11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AD58-622D-4C0A-9676-48829C72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6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46243-852D-2870-D71F-64658C8B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9C7AC-1872-46E9-6530-FD5E07ADB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F8A86-48B6-9804-51FD-20F5E6587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C4F1E-7B38-2C7C-4DBC-E7F9C0C14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5B99D-7881-9610-9C91-C5D4E67DFB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0AEB37-D161-E935-0E49-AC6CC1793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4D53-19BC-4C5C-8C79-EC41F7255D62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F422AE-3EA7-20E1-396B-A523DB8E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EC90C-30A1-B4FA-D43E-A4DF7B87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AD58-622D-4C0A-9676-48829C72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0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21BC-37F2-0DF3-3464-F03D10CD6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8F9658-89D8-758C-23A4-C1DDC96BB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4D53-19BC-4C5C-8C79-EC41F7255D62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389E3-BC30-134A-09D7-B906F12D4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A8699-7B17-0D34-69C9-44548161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AD58-622D-4C0A-9676-48829C72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6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691488-468C-041E-CEB4-9600B64F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4D53-19BC-4C5C-8C79-EC41F7255D62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D9CED8-25CB-01DD-B0F2-9A5051856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3F0B3-7201-943F-37F1-B5796C74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AD58-622D-4C0A-9676-48829C72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1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C2DB3-331D-8322-23F8-E58992AC4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A54BA-7FC5-F8A0-E88B-0CCB3641B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FAC83-ED73-0A1F-DE02-9C4BDAD2B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CB1F2-CF12-9BD9-B1E8-3E135A21B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4D53-19BC-4C5C-8C79-EC41F7255D62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0AC97-0C2F-242D-E24D-BB789BA7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17E26-9EDE-B22F-BEFE-A2E456B1A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AD58-622D-4C0A-9676-48829C72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4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DE008-D8B4-5833-1097-12BE6ABE5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27CBB9-754B-6DA2-5565-8E95CE0FD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05C96-C56D-81DB-00ED-8AECAC59D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70EF2-2179-C81A-6270-D34095869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4D53-19BC-4C5C-8C79-EC41F7255D62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CBA7D-F3E7-D047-C829-F247D607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E81F2-4038-CAC3-F140-B806138A5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AD58-622D-4C0A-9676-48829C72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21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EAD61C-EA49-5D3D-7E60-254C39A27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B9E19-E263-2BE3-5EFF-5BF9A804A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A31EF-E164-E8B3-DDB6-41166769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34D53-19BC-4C5C-8C79-EC41F7255D62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4CF38-8341-9B7B-B37B-4D778F651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8CB95-ED65-AB98-1674-3879017F1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2AD58-622D-4C0A-9676-48829C72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4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ctions · GitHub Topics · GitHub">
            <a:extLst>
              <a:ext uri="{FF2B5EF4-FFF2-40B4-BE49-F238E27FC236}">
                <a16:creationId xmlns:a16="http://schemas.microsoft.com/office/drawing/2014/main" id="{38C8F908-7965-8C67-C0BF-94F01DC42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859" y="2615860"/>
            <a:ext cx="902677" cy="90267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205DD60-6775-FAFF-CBF3-767CA3555931}"/>
              </a:ext>
            </a:extLst>
          </p:cNvPr>
          <p:cNvSpPr/>
          <p:nvPr/>
        </p:nvSpPr>
        <p:spPr>
          <a:xfrm>
            <a:off x="3212123" y="1059641"/>
            <a:ext cx="5767754" cy="43750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A92A54-F698-C151-4795-04B5FA5D215E}"/>
              </a:ext>
            </a:extLst>
          </p:cNvPr>
          <p:cNvSpPr/>
          <p:nvPr/>
        </p:nvSpPr>
        <p:spPr>
          <a:xfrm>
            <a:off x="4088619" y="2057400"/>
            <a:ext cx="1574800" cy="1993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1A3479-C585-0AF1-59BA-74D7CCD097CF}"/>
              </a:ext>
            </a:extLst>
          </p:cNvPr>
          <p:cNvSpPr/>
          <p:nvPr/>
        </p:nvSpPr>
        <p:spPr>
          <a:xfrm>
            <a:off x="6793719" y="2057399"/>
            <a:ext cx="1423181" cy="10886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ACB19E5-527A-B466-6B7F-2C4AF3103CC3}"/>
              </a:ext>
            </a:extLst>
          </p:cNvPr>
          <p:cNvSpPr/>
          <p:nvPr/>
        </p:nvSpPr>
        <p:spPr>
          <a:xfrm>
            <a:off x="4371194" y="2175411"/>
            <a:ext cx="1009650" cy="330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117692-484B-1723-A54B-FF2F41E52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194" y="2768562"/>
            <a:ext cx="1009650" cy="6000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205902-DCD1-A34E-A025-4370F8577E25}"/>
              </a:ext>
            </a:extLst>
          </p:cNvPr>
          <p:cNvSpPr txBox="1"/>
          <p:nvPr/>
        </p:nvSpPr>
        <p:spPr>
          <a:xfrm>
            <a:off x="4371194" y="2175411"/>
            <a:ext cx="1029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Source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13E8C6-D923-72C7-5AC8-20093EB19CC2}"/>
              </a:ext>
            </a:extLst>
          </p:cNvPr>
          <p:cNvSpPr/>
          <p:nvPr/>
        </p:nvSpPr>
        <p:spPr>
          <a:xfrm>
            <a:off x="10502900" y="4269664"/>
            <a:ext cx="1193800" cy="11557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F64D18-BCE5-F3DA-8D69-8191529B9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262" y="3408067"/>
            <a:ext cx="428625" cy="5238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98C97B-0920-4648-DABC-A32E76275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0086" y="3408066"/>
            <a:ext cx="428625" cy="5238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91828A9-4AF2-04FF-386A-FDFE9997D01E}"/>
              </a:ext>
            </a:extLst>
          </p:cNvPr>
          <p:cNvSpPr txBox="1"/>
          <p:nvPr/>
        </p:nvSpPr>
        <p:spPr>
          <a:xfrm>
            <a:off x="6553006" y="3891864"/>
            <a:ext cx="1115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East 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978BD8-39CC-1646-43C0-1A2674AAA7D0}"/>
              </a:ext>
            </a:extLst>
          </p:cNvPr>
          <p:cNvSpPr/>
          <p:nvPr/>
        </p:nvSpPr>
        <p:spPr>
          <a:xfrm>
            <a:off x="10502900" y="1042888"/>
            <a:ext cx="1193800" cy="11557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096F87-C70B-B8A5-E28B-39A2FA2181BC}"/>
              </a:ext>
            </a:extLst>
          </p:cNvPr>
          <p:cNvSpPr/>
          <p:nvPr/>
        </p:nvSpPr>
        <p:spPr>
          <a:xfrm>
            <a:off x="10502900" y="2599930"/>
            <a:ext cx="1193800" cy="11557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 descr="Vm Icon #398893 - Free Icons Library">
            <a:extLst>
              <a:ext uri="{FF2B5EF4-FFF2-40B4-BE49-F238E27FC236}">
                <a16:creationId xmlns:a16="http://schemas.microsoft.com/office/drawing/2014/main" id="{036AD632-6A6C-C3BA-8E8E-E11D3EBE7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377" y="1432636"/>
            <a:ext cx="940845" cy="40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Image result for linux vm icon">
            <a:extLst>
              <a:ext uri="{FF2B5EF4-FFF2-40B4-BE49-F238E27FC236}">
                <a16:creationId xmlns:a16="http://schemas.microsoft.com/office/drawing/2014/main" id="{4F9495CB-4928-0795-F848-813ABD7B4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53" y="2915200"/>
            <a:ext cx="879169" cy="5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Image result for avd host icon">
            <a:extLst>
              <a:ext uri="{FF2B5EF4-FFF2-40B4-BE49-F238E27FC236}">
                <a16:creationId xmlns:a16="http://schemas.microsoft.com/office/drawing/2014/main" id="{69B39B3F-0F98-9F55-2FF8-6BD0E4D8C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818" y="4566527"/>
            <a:ext cx="574264" cy="60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B511353-1B7D-3E2F-F87A-7E465D309DA8}"/>
              </a:ext>
            </a:extLst>
          </p:cNvPr>
          <p:cNvSpPr txBox="1"/>
          <p:nvPr/>
        </p:nvSpPr>
        <p:spPr>
          <a:xfrm>
            <a:off x="3842022" y="3937525"/>
            <a:ext cx="23756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Azure Image Builder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75DA28D-E7A0-9842-CC23-EBBE2984E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0996" y="2579481"/>
            <a:ext cx="428625" cy="52387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56C9D71-FAD0-EDDD-B232-C1D739A5A1E0}"/>
              </a:ext>
            </a:extLst>
          </p:cNvPr>
          <p:cNvSpPr/>
          <p:nvPr/>
        </p:nvSpPr>
        <p:spPr>
          <a:xfrm>
            <a:off x="6591105" y="1833254"/>
            <a:ext cx="1828995" cy="246789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319A9E-C5D8-BB37-797C-C79A2DC4447B}"/>
              </a:ext>
            </a:extLst>
          </p:cNvPr>
          <p:cNvSpPr txBox="1"/>
          <p:nvPr/>
        </p:nvSpPr>
        <p:spPr>
          <a:xfrm>
            <a:off x="7025298" y="2203253"/>
            <a:ext cx="1239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Azure Compute Gallery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C9CE2D-1495-07E1-B245-34339C00570A}"/>
              </a:ext>
            </a:extLst>
          </p:cNvPr>
          <p:cNvSpPr txBox="1"/>
          <p:nvPr/>
        </p:nvSpPr>
        <p:spPr>
          <a:xfrm>
            <a:off x="7456883" y="3870723"/>
            <a:ext cx="1115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West US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E79A53-EDB9-AAB1-3D01-7FFBF986C99E}"/>
              </a:ext>
            </a:extLst>
          </p:cNvPr>
          <p:cNvSpPr txBox="1"/>
          <p:nvPr/>
        </p:nvSpPr>
        <p:spPr>
          <a:xfrm>
            <a:off x="6427180" y="4333055"/>
            <a:ext cx="2552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Global Image Replication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B46CD9-B644-F6F2-DCBE-1D3B0FD7CA5B}"/>
              </a:ext>
            </a:extLst>
          </p:cNvPr>
          <p:cNvSpPr txBox="1"/>
          <p:nvPr/>
        </p:nvSpPr>
        <p:spPr>
          <a:xfrm>
            <a:off x="3341080" y="1108015"/>
            <a:ext cx="2552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Shared Subscription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99AFBB-9861-DEF4-200A-2FF8F8895BB7}"/>
              </a:ext>
            </a:extLst>
          </p:cNvPr>
          <p:cNvSpPr txBox="1"/>
          <p:nvPr/>
        </p:nvSpPr>
        <p:spPr>
          <a:xfrm>
            <a:off x="10332739" y="781994"/>
            <a:ext cx="16368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APP1 Subscription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808FCC-7169-EBE7-CB34-B70DFBE14B86}"/>
              </a:ext>
            </a:extLst>
          </p:cNvPr>
          <p:cNvSpPr txBox="1"/>
          <p:nvPr/>
        </p:nvSpPr>
        <p:spPr>
          <a:xfrm>
            <a:off x="10312221" y="4019702"/>
            <a:ext cx="16368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APP3 Subscription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6B53AC-8105-8049-0B99-AFF242C00C61}"/>
              </a:ext>
            </a:extLst>
          </p:cNvPr>
          <p:cNvSpPr txBox="1"/>
          <p:nvPr/>
        </p:nvSpPr>
        <p:spPr>
          <a:xfrm>
            <a:off x="10361173" y="2369799"/>
            <a:ext cx="16368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APP2 Subscription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80C1E8-B900-9491-309D-D241B4D6933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322536" y="3054350"/>
            <a:ext cx="1766083" cy="1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F22F633-A25A-9A59-EAFB-8D2C6B9F73C4}"/>
              </a:ext>
            </a:extLst>
          </p:cNvPr>
          <p:cNvSpPr txBox="1"/>
          <p:nvPr/>
        </p:nvSpPr>
        <p:spPr>
          <a:xfrm>
            <a:off x="9268751" y="1376223"/>
            <a:ext cx="1091675" cy="286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VNet peering</a:t>
            </a:r>
          </a:p>
        </p:txBody>
      </p:sp>
      <p:pic>
        <p:nvPicPr>
          <p:cNvPr id="34" name="Picture 12" descr="Image result for azure marketplace icon">
            <a:extLst>
              <a:ext uri="{FF2B5EF4-FFF2-40B4-BE49-F238E27FC236}">
                <a16:creationId xmlns:a16="http://schemas.microsoft.com/office/drawing/2014/main" id="{1986A8B8-3590-D331-D12F-81C8A8FD1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15" y="1270060"/>
            <a:ext cx="675169" cy="72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59CEFBD-F83A-5558-2AE0-DC7871E10F2B}"/>
              </a:ext>
            </a:extLst>
          </p:cNvPr>
          <p:cNvSpPr txBox="1"/>
          <p:nvPr/>
        </p:nvSpPr>
        <p:spPr>
          <a:xfrm>
            <a:off x="1157196" y="1892299"/>
            <a:ext cx="15698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Azure Marketplace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B699C1A-0EEF-5DE2-4816-9DB8A762E9D5}"/>
              </a:ext>
            </a:extLst>
          </p:cNvPr>
          <p:cNvCxnSpPr>
            <a:endCxn id="17" idx="1"/>
          </p:cNvCxnSpPr>
          <p:nvPr/>
        </p:nvCxnSpPr>
        <p:spPr>
          <a:xfrm flipV="1">
            <a:off x="8979877" y="1620738"/>
            <a:ext cx="1523023" cy="110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0DAA7E3-4E08-E3EC-AA26-21676EA187FB}"/>
              </a:ext>
            </a:extLst>
          </p:cNvPr>
          <p:cNvCxnSpPr/>
          <p:nvPr/>
        </p:nvCxnSpPr>
        <p:spPr>
          <a:xfrm flipV="1">
            <a:off x="8979877" y="3247168"/>
            <a:ext cx="1523023" cy="110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BDDE896-68B2-F5D6-7419-D6D902ED9450}"/>
              </a:ext>
            </a:extLst>
          </p:cNvPr>
          <p:cNvCxnSpPr/>
          <p:nvPr/>
        </p:nvCxnSpPr>
        <p:spPr>
          <a:xfrm flipV="1">
            <a:off x="8979877" y="4873598"/>
            <a:ext cx="1523023" cy="110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73D0696-18C9-05D3-B156-86232F62D9E4}"/>
              </a:ext>
            </a:extLst>
          </p:cNvPr>
          <p:cNvSpPr txBox="1"/>
          <p:nvPr/>
        </p:nvSpPr>
        <p:spPr>
          <a:xfrm>
            <a:off x="1247048" y="3456821"/>
            <a:ext cx="25526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GitHub Action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57689FE-5B72-59B1-E04D-A05C6E843C6D}"/>
              </a:ext>
            </a:extLst>
          </p:cNvPr>
          <p:cNvSpPr txBox="1"/>
          <p:nvPr/>
        </p:nvSpPr>
        <p:spPr>
          <a:xfrm>
            <a:off x="9279795" y="4592606"/>
            <a:ext cx="1091675" cy="286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VNet peering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99DA43-DBCC-A4A5-CE90-F60FDD1F56F5}"/>
              </a:ext>
            </a:extLst>
          </p:cNvPr>
          <p:cNvSpPr txBox="1"/>
          <p:nvPr/>
        </p:nvSpPr>
        <p:spPr>
          <a:xfrm>
            <a:off x="9284657" y="3002803"/>
            <a:ext cx="1091675" cy="286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VNet peering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97223B-DB1E-F307-C2D0-A6CAE1D12CAE}"/>
              </a:ext>
            </a:extLst>
          </p:cNvPr>
          <p:cNvSpPr/>
          <p:nvPr/>
        </p:nvSpPr>
        <p:spPr>
          <a:xfrm>
            <a:off x="7251700" y="1648986"/>
            <a:ext cx="3670300" cy="1993900"/>
          </a:xfrm>
          <a:custGeom>
            <a:avLst/>
            <a:gdLst>
              <a:gd name="connsiteX0" fmla="*/ 0 w 3670300"/>
              <a:gd name="connsiteY0" fmla="*/ 1993900 h 1993900"/>
              <a:gd name="connsiteX1" fmla="*/ 3670300 w 3670300"/>
              <a:gd name="connsiteY1" fmla="*/ 0 h 199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70300" h="1993900">
                <a:moveTo>
                  <a:pt x="0" y="1993900"/>
                </a:moveTo>
                <a:lnTo>
                  <a:pt x="3670300" y="0"/>
                </a:lnTo>
              </a:path>
            </a:pathLst>
          </a:cu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29641AA-FF16-3A2D-8BFF-6DAE5D89887E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2241984" y="1631758"/>
            <a:ext cx="1846635" cy="7380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FC4D174-41D2-0BB9-B626-6CAF1F368F39}"/>
              </a:ext>
            </a:extLst>
          </p:cNvPr>
          <p:cNvCxnSpPr>
            <a:stCxn id="6" idx="3"/>
            <a:endCxn id="24" idx="1"/>
          </p:cNvCxnSpPr>
          <p:nvPr/>
        </p:nvCxnSpPr>
        <p:spPr>
          <a:xfrm>
            <a:off x="5663419" y="3054350"/>
            <a:ext cx="927686" cy="12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0167210-BFBB-F19C-C1B3-45D5A1FD1ED5}"/>
              </a:ext>
            </a:extLst>
          </p:cNvPr>
          <p:cNvSpPr txBox="1"/>
          <p:nvPr/>
        </p:nvSpPr>
        <p:spPr>
          <a:xfrm>
            <a:off x="10717236" y="1779183"/>
            <a:ext cx="9794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East US VM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4074D53-B0CB-F9D7-FE50-BF8E605EDDFB}"/>
              </a:ext>
            </a:extLst>
          </p:cNvPr>
          <p:cNvSpPr txBox="1"/>
          <p:nvPr/>
        </p:nvSpPr>
        <p:spPr>
          <a:xfrm>
            <a:off x="1247048" y="3454007"/>
            <a:ext cx="25526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GitHub Action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0C1F69-8DA6-3195-2D91-16FBF43BDB50}"/>
              </a:ext>
            </a:extLst>
          </p:cNvPr>
          <p:cNvSpPr txBox="1"/>
          <p:nvPr/>
        </p:nvSpPr>
        <p:spPr>
          <a:xfrm>
            <a:off x="10643496" y="3340992"/>
            <a:ext cx="1009811" cy="274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West US VM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17D0A65-549B-EBB7-1584-3A88F7F3F1FB}"/>
              </a:ext>
            </a:extLst>
          </p:cNvPr>
          <p:cNvCxnSpPr/>
          <p:nvPr/>
        </p:nvCxnSpPr>
        <p:spPr>
          <a:xfrm flipV="1">
            <a:off x="8216900" y="3211396"/>
            <a:ext cx="2705100" cy="60034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E79E759-946D-65B6-31A8-3260C86AA47C}"/>
              </a:ext>
            </a:extLst>
          </p:cNvPr>
          <p:cNvCxnSpPr/>
          <p:nvPr/>
        </p:nvCxnSpPr>
        <p:spPr>
          <a:xfrm>
            <a:off x="8216900" y="3891864"/>
            <a:ext cx="2705100" cy="81052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D6DDBB5-DB39-FA78-CBDF-2DF2A1866D11}"/>
              </a:ext>
            </a:extLst>
          </p:cNvPr>
          <p:cNvSpPr txBox="1"/>
          <p:nvPr/>
        </p:nvSpPr>
        <p:spPr>
          <a:xfrm>
            <a:off x="10609973" y="5039931"/>
            <a:ext cx="1009811" cy="274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West US AVD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41D1AFA-FC7D-920F-E8CD-B4904468B3B3}"/>
              </a:ext>
            </a:extLst>
          </p:cNvPr>
          <p:cNvSpPr txBox="1"/>
          <p:nvPr/>
        </p:nvSpPr>
        <p:spPr>
          <a:xfrm>
            <a:off x="2296355" y="258733"/>
            <a:ext cx="85818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HLD for Auto Image Creation in Azure Image Builder(AIB) using GitHub Action </a:t>
            </a:r>
          </a:p>
        </p:txBody>
      </p:sp>
    </p:spTree>
    <p:extLst>
      <p:ext uri="{BB962C8B-B14F-4D97-AF65-F5344CB8AC3E}">
        <p14:creationId xmlns:p14="http://schemas.microsoft.com/office/powerpoint/2010/main" val="1566539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58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Shaikh, Rifat (CAI - Redmond - CON)</dc:creator>
  <cp:lastModifiedBy>Shaikh, Rifat (CAI - Redmond - CON)</cp:lastModifiedBy>
  <cp:revision>2</cp:revision>
  <dcterms:created xsi:type="dcterms:W3CDTF">2023-03-30T13:56:30Z</dcterms:created>
  <dcterms:modified xsi:type="dcterms:W3CDTF">2023-03-31T13:41:46Z</dcterms:modified>
</cp:coreProperties>
</file>