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pdf" ContentType="application/pdf"/>
  <Override PartName="/ppt/media/image2.pdf" ContentType="application/pdf"/>
  <Override PartName="/ppt/media/image3.pdf" ContentType="application/pdf"/>
  <Override PartName="/ppt/media/image4.pdf" ContentType="application/pd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634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DPS count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Regression Plot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52500"/>
            <a:ext cx="5981700" cy="44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634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DPS count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Actual by Predicted Plot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52500"/>
            <a:ext cx="5981700" cy="472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634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DPS count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Lack Of Fit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319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513"/>
                <a:gridCol w="729709"/>
                <a:gridCol w="2792475"/>
                <a:gridCol w="2383707"/>
                <a:gridCol w="169171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Lack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641072.7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11246.9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0.7983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Pure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549428.0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14087.9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Total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1190500.7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0.7839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Max RSq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0.5596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634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DPS count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Residual by Predicted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52500"/>
            <a:ext cx="5981700" cy="21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634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DPS count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of Fit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31900"/>
          <a:ext cx="9596120" cy="222504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807928"/>
                <a:gridCol w="27881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0.045649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 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0.035708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Root Mean Square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111.36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 of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103.6633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Observations (or Sum Wgts)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634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DPS count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Variance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319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93"/>
                <a:gridCol w="778117"/>
                <a:gridCol w="2977723"/>
                <a:gridCol w="2541838"/>
                <a:gridCol w="174414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56945.2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56945.2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4.5920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1190500.7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12401.0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C.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1247445.9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0.0347*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634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DPS count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319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58"/>
                <a:gridCol w="2401283"/>
                <a:gridCol w="2102184"/>
                <a:gridCol w="1424493"/>
                <a:gridCol w="180230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39.003898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32.20262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0.2288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81.68509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38.11918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0.0347*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2067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DPS count &gt; Score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52500"/>
            <a:ext cx="5981700" cy="44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