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pdf" ContentType="application/pdf"/>
  <Override PartName="/ppt/media/image2.pdf" ContentType="application/pdf"/>
  <Override PartName="/ppt/media/image3.pdf" ContentType="application/pdf"/>
  <Override PartName="/ppt/media/image4.pdf" ContentType="application/pd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Regression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45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47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513"/>
                <a:gridCol w="729709"/>
                <a:gridCol w="2792475"/>
                <a:gridCol w="2383707"/>
                <a:gridCol w="169171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5.1833982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0.5834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2.9613818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0.123391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8.1447799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0.9581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0.6530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Residual by Predicted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21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807928"/>
                <a:gridCol w="27881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0.045649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0.035708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0.291276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0.791569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93"/>
                <a:gridCol w="778117"/>
                <a:gridCol w="2977723"/>
                <a:gridCol w="2541838"/>
                <a:gridCol w="174414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0.3895890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0.389589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4.5920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8.1447799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0.084841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8.5343689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0.0347*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82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Whole Model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319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3"/>
                <a:gridCol w="2323134"/>
                <a:gridCol w="2057843"/>
                <a:gridCol w="1377683"/>
                <a:gridCol w="174307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0.7336369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0.039957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DPS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0.0005588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0.0347*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92067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Score &gt; DPS count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731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52500"/>
            <a:ext cx="5981700" cy="45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