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78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F55FE-71AF-49E5-A7D5-A740F240AB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AA31B9-9542-4E93-A0CE-80C179F5FE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1BEEC4-CF43-42BB-93BF-232B33C38EDE}"/>
              </a:ext>
            </a:extLst>
          </p:cNvPr>
          <p:cNvSpPr>
            <a:spLocks noGrp="1"/>
          </p:cNvSpPr>
          <p:nvPr>
            <p:ph type="dt" sz="half" idx="10"/>
          </p:nvPr>
        </p:nvSpPr>
        <p:spPr/>
        <p:txBody>
          <a:bodyPr/>
          <a:lstStyle/>
          <a:p>
            <a:fld id="{4454B6AE-1E00-443C-B547-74F167E854C8}" type="datetimeFigureOut">
              <a:rPr lang="en-US" smtClean="0"/>
              <a:t>2/17/2019</a:t>
            </a:fld>
            <a:endParaRPr lang="en-US"/>
          </a:p>
        </p:txBody>
      </p:sp>
      <p:sp>
        <p:nvSpPr>
          <p:cNvPr id="5" name="Footer Placeholder 4">
            <a:extLst>
              <a:ext uri="{FF2B5EF4-FFF2-40B4-BE49-F238E27FC236}">
                <a16:creationId xmlns:a16="http://schemas.microsoft.com/office/drawing/2014/main" id="{4BB2FE5C-4AD1-49E2-959F-1A09831509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64351C-04CF-4D82-90F4-627D5CA0233C}"/>
              </a:ext>
            </a:extLst>
          </p:cNvPr>
          <p:cNvSpPr>
            <a:spLocks noGrp="1"/>
          </p:cNvSpPr>
          <p:nvPr>
            <p:ph type="sldNum" sz="quarter" idx="12"/>
          </p:nvPr>
        </p:nvSpPr>
        <p:spPr/>
        <p:txBody>
          <a:bodyPr/>
          <a:lstStyle/>
          <a:p>
            <a:fld id="{AE1FF698-B47A-4643-8332-CC50C8A13A7B}" type="slidenum">
              <a:rPr lang="en-US" smtClean="0"/>
              <a:t>‹#›</a:t>
            </a:fld>
            <a:endParaRPr lang="en-US"/>
          </a:p>
        </p:txBody>
      </p:sp>
    </p:spTree>
    <p:extLst>
      <p:ext uri="{BB962C8B-B14F-4D97-AF65-F5344CB8AC3E}">
        <p14:creationId xmlns:p14="http://schemas.microsoft.com/office/powerpoint/2010/main" val="1073270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F8118-AE6A-456B-BAA4-48DC5A8557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B84A1E-AC3E-4004-A3C7-56FAF66051C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D1FE56-BCC5-4AA1-A9BE-5023518DF105}"/>
              </a:ext>
            </a:extLst>
          </p:cNvPr>
          <p:cNvSpPr>
            <a:spLocks noGrp="1"/>
          </p:cNvSpPr>
          <p:nvPr>
            <p:ph type="dt" sz="half" idx="10"/>
          </p:nvPr>
        </p:nvSpPr>
        <p:spPr/>
        <p:txBody>
          <a:bodyPr/>
          <a:lstStyle/>
          <a:p>
            <a:fld id="{4454B6AE-1E00-443C-B547-74F167E854C8}" type="datetimeFigureOut">
              <a:rPr lang="en-US" smtClean="0"/>
              <a:t>2/17/2019</a:t>
            </a:fld>
            <a:endParaRPr lang="en-US"/>
          </a:p>
        </p:txBody>
      </p:sp>
      <p:sp>
        <p:nvSpPr>
          <p:cNvPr id="5" name="Footer Placeholder 4">
            <a:extLst>
              <a:ext uri="{FF2B5EF4-FFF2-40B4-BE49-F238E27FC236}">
                <a16:creationId xmlns:a16="http://schemas.microsoft.com/office/drawing/2014/main" id="{08DCA7C0-9291-4128-90BE-AD090EC82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92DC39-0FBE-4C96-B411-059058EE836B}"/>
              </a:ext>
            </a:extLst>
          </p:cNvPr>
          <p:cNvSpPr>
            <a:spLocks noGrp="1"/>
          </p:cNvSpPr>
          <p:nvPr>
            <p:ph type="sldNum" sz="quarter" idx="12"/>
          </p:nvPr>
        </p:nvSpPr>
        <p:spPr/>
        <p:txBody>
          <a:bodyPr/>
          <a:lstStyle/>
          <a:p>
            <a:fld id="{AE1FF698-B47A-4643-8332-CC50C8A13A7B}" type="slidenum">
              <a:rPr lang="en-US" smtClean="0"/>
              <a:t>‹#›</a:t>
            </a:fld>
            <a:endParaRPr lang="en-US"/>
          </a:p>
        </p:txBody>
      </p:sp>
    </p:spTree>
    <p:extLst>
      <p:ext uri="{BB962C8B-B14F-4D97-AF65-F5344CB8AC3E}">
        <p14:creationId xmlns:p14="http://schemas.microsoft.com/office/powerpoint/2010/main" val="2751560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DBF3E3-99CF-4C8E-80C8-F435C1BB34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A7D4FA-FEEE-4982-9744-E67E2B1E8A2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C84B23-FDEE-4564-81F8-B30F57666C13}"/>
              </a:ext>
            </a:extLst>
          </p:cNvPr>
          <p:cNvSpPr>
            <a:spLocks noGrp="1"/>
          </p:cNvSpPr>
          <p:nvPr>
            <p:ph type="dt" sz="half" idx="10"/>
          </p:nvPr>
        </p:nvSpPr>
        <p:spPr/>
        <p:txBody>
          <a:bodyPr/>
          <a:lstStyle/>
          <a:p>
            <a:fld id="{4454B6AE-1E00-443C-B547-74F167E854C8}" type="datetimeFigureOut">
              <a:rPr lang="en-US" smtClean="0"/>
              <a:t>2/17/2019</a:t>
            </a:fld>
            <a:endParaRPr lang="en-US"/>
          </a:p>
        </p:txBody>
      </p:sp>
      <p:sp>
        <p:nvSpPr>
          <p:cNvPr id="5" name="Footer Placeholder 4">
            <a:extLst>
              <a:ext uri="{FF2B5EF4-FFF2-40B4-BE49-F238E27FC236}">
                <a16:creationId xmlns:a16="http://schemas.microsoft.com/office/drawing/2014/main" id="{EB8B064D-817E-4945-9398-EA89FE4479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918AA4-615D-4F7D-A75A-56ACE9CCA201}"/>
              </a:ext>
            </a:extLst>
          </p:cNvPr>
          <p:cNvSpPr>
            <a:spLocks noGrp="1"/>
          </p:cNvSpPr>
          <p:nvPr>
            <p:ph type="sldNum" sz="quarter" idx="12"/>
          </p:nvPr>
        </p:nvSpPr>
        <p:spPr/>
        <p:txBody>
          <a:bodyPr/>
          <a:lstStyle/>
          <a:p>
            <a:fld id="{AE1FF698-B47A-4643-8332-CC50C8A13A7B}" type="slidenum">
              <a:rPr lang="en-US" smtClean="0"/>
              <a:t>‹#›</a:t>
            </a:fld>
            <a:endParaRPr lang="en-US"/>
          </a:p>
        </p:txBody>
      </p:sp>
    </p:spTree>
    <p:extLst>
      <p:ext uri="{BB962C8B-B14F-4D97-AF65-F5344CB8AC3E}">
        <p14:creationId xmlns:p14="http://schemas.microsoft.com/office/powerpoint/2010/main" val="284261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33F76-0301-4D22-8658-CC4E321E96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EC66AC-82F8-4655-A3C6-64D04D6505B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877F2C-DF04-4261-A56D-38E877935E29}"/>
              </a:ext>
            </a:extLst>
          </p:cNvPr>
          <p:cNvSpPr>
            <a:spLocks noGrp="1"/>
          </p:cNvSpPr>
          <p:nvPr>
            <p:ph type="dt" sz="half" idx="10"/>
          </p:nvPr>
        </p:nvSpPr>
        <p:spPr/>
        <p:txBody>
          <a:bodyPr/>
          <a:lstStyle/>
          <a:p>
            <a:fld id="{4454B6AE-1E00-443C-B547-74F167E854C8}" type="datetimeFigureOut">
              <a:rPr lang="en-US" smtClean="0"/>
              <a:t>2/17/2019</a:t>
            </a:fld>
            <a:endParaRPr lang="en-US"/>
          </a:p>
        </p:txBody>
      </p:sp>
      <p:sp>
        <p:nvSpPr>
          <p:cNvPr id="5" name="Footer Placeholder 4">
            <a:extLst>
              <a:ext uri="{FF2B5EF4-FFF2-40B4-BE49-F238E27FC236}">
                <a16:creationId xmlns:a16="http://schemas.microsoft.com/office/drawing/2014/main" id="{1A26C573-4BA7-4986-B6AC-D94179376A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E775BD-B0E3-4ADA-A229-26B21A94FF22}"/>
              </a:ext>
            </a:extLst>
          </p:cNvPr>
          <p:cNvSpPr>
            <a:spLocks noGrp="1"/>
          </p:cNvSpPr>
          <p:nvPr>
            <p:ph type="sldNum" sz="quarter" idx="12"/>
          </p:nvPr>
        </p:nvSpPr>
        <p:spPr/>
        <p:txBody>
          <a:bodyPr/>
          <a:lstStyle/>
          <a:p>
            <a:fld id="{AE1FF698-B47A-4643-8332-CC50C8A13A7B}" type="slidenum">
              <a:rPr lang="en-US" smtClean="0"/>
              <a:t>‹#›</a:t>
            </a:fld>
            <a:endParaRPr lang="en-US"/>
          </a:p>
        </p:txBody>
      </p:sp>
    </p:spTree>
    <p:extLst>
      <p:ext uri="{BB962C8B-B14F-4D97-AF65-F5344CB8AC3E}">
        <p14:creationId xmlns:p14="http://schemas.microsoft.com/office/powerpoint/2010/main" val="2019861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3F3EC-C16E-402B-8C49-074B3D753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B651A2-9CF8-41DF-ADAD-A9FE9199BE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9BB8338-78A7-4B8B-AFF8-A001F09CA5B3}"/>
              </a:ext>
            </a:extLst>
          </p:cNvPr>
          <p:cNvSpPr>
            <a:spLocks noGrp="1"/>
          </p:cNvSpPr>
          <p:nvPr>
            <p:ph type="dt" sz="half" idx="10"/>
          </p:nvPr>
        </p:nvSpPr>
        <p:spPr/>
        <p:txBody>
          <a:bodyPr/>
          <a:lstStyle/>
          <a:p>
            <a:fld id="{4454B6AE-1E00-443C-B547-74F167E854C8}" type="datetimeFigureOut">
              <a:rPr lang="en-US" smtClean="0"/>
              <a:t>2/17/2019</a:t>
            </a:fld>
            <a:endParaRPr lang="en-US"/>
          </a:p>
        </p:txBody>
      </p:sp>
      <p:sp>
        <p:nvSpPr>
          <p:cNvPr id="5" name="Footer Placeholder 4">
            <a:extLst>
              <a:ext uri="{FF2B5EF4-FFF2-40B4-BE49-F238E27FC236}">
                <a16:creationId xmlns:a16="http://schemas.microsoft.com/office/drawing/2014/main" id="{3B28ADFD-3B6E-4662-9678-83DCD03EA5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89A36-DF43-4E3D-9227-AF35A0754A31}"/>
              </a:ext>
            </a:extLst>
          </p:cNvPr>
          <p:cNvSpPr>
            <a:spLocks noGrp="1"/>
          </p:cNvSpPr>
          <p:nvPr>
            <p:ph type="sldNum" sz="quarter" idx="12"/>
          </p:nvPr>
        </p:nvSpPr>
        <p:spPr/>
        <p:txBody>
          <a:bodyPr/>
          <a:lstStyle/>
          <a:p>
            <a:fld id="{AE1FF698-B47A-4643-8332-CC50C8A13A7B}" type="slidenum">
              <a:rPr lang="en-US" smtClean="0"/>
              <a:t>‹#›</a:t>
            </a:fld>
            <a:endParaRPr lang="en-US"/>
          </a:p>
        </p:txBody>
      </p:sp>
    </p:spTree>
    <p:extLst>
      <p:ext uri="{BB962C8B-B14F-4D97-AF65-F5344CB8AC3E}">
        <p14:creationId xmlns:p14="http://schemas.microsoft.com/office/powerpoint/2010/main" val="706777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9BF4B-2323-48A8-B859-87E14570DE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924393-03D0-43D7-B6A2-56CFCBAC470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AF0518-9B53-40E8-93C2-532393448AF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292907-CD79-47EF-A128-E028A841CD0F}"/>
              </a:ext>
            </a:extLst>
          </p:cNvPr>
          <p:cNvSpPr>
            <a:spLocks noGrp="1"/>
          </p:cNvSpPr>
          <p:nvPr>
            <p:ph type="dt" sz="half" idx="10"/>
          </p:nvPr>
        </p:nvSpPr>
        <p:spPr/>
        <p:txBody>
          <a:bodyPr/>
          <a:lstStyle/>
          <a:p>
            <a:fld id="{4454B6AE-1E00-443C-B547-74F167E854C8}" type="datetimeFigureOut">
              <a:rPr lang="en-US" smtClean="0"/>
              <a:t>2/17/2019</a:t>
            </a:fld>
            <a:endParaRPr lang="en-US"/>
          </a:p>
        </p:txBody>
      </p:sp>
      <p:sp>
        <p:nvSpPr>
          <p:cNvPr id="6" name="Footer Placeholder 5">
            <a:extLst>
              <a:ext uri="{FF2B5EF4-FFF2-40B4-BE49-F238E27FC236}">
                <a16:creationId xmlns:a16="http://schemas.microsoft.com/office/drawing/2014/main" id="{7795C9A7-ACAD-417C-95A6-ED4541C539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968126-C3A0-4461-9EDD-F1BC7B8BE68B}"/>
              </a:ext>
            </a:extLst>
          </p:cNvPr>
          <p:cNvSpPr>
            <a:spLocks noGrp="1"/>
          </p:cNvSpPr>
          <p:nvPr>
            <p:ph type="sldNum" sz="quarter" idx="12"/>
          </p:nvPr>
        </p:nvSpPr>
        <p:spPr/>
        <p:txBody>
          <a:bodyPr/>
          <a:lstStyle/>
          <a:p>
            <a:fld id="{AE1FF698-B47A-4643-8332-CC50C8A13A7B}" type="slidenum">
              <a:rPr lang="en-US" smtClean="0"/>
              <a:t>‹#›</a:t>
            </a:fld>
            <a:endParaRPr lang="en-US"/>
          </a:p>
        </p:txBody>
      </p:sp>
    </p:spTree>
    <p:extLst>
      <p:ext uri="{BB962C8B-B14F-4D97-AF65-F5344CB8AC3E}">
        <p14:creationId xmlns:p14="http://schemas.microsoft.com/office/powerpoint/2010/main" val="2573582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F6A1C-9526-4038-AB8D-706D938F9B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0FCAD6-5AFE-4612-9638-3234C810F8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B52A7F0-751D-4FC2-9F25-E48DC4829FD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B1FC0C-2D5D-492B-80C3-DA6390AC33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CE26E4D-6E52-4ECE-B029-09C12873690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6BA232-4DDD-4EF9-A166-52E920A2B6E0}"/>
              </a:ext>
            </a:extLst>
          </p:cNvPr>
          <p:cNvSpPr>
            <a:spLocks noGrp="1"/>
          </p:cNvSpPr>
          <p:nvPr>
            <p:ph type="dt" sz="half" idx="10"/>
          </p:nvPr>
        </p:nvSpPr>
        <p:spPr/>
        <p:txBody>
          <a:bodyPr/>
          <a:lstStyle/>
          <a:p>
            <a:fld id="{4454B6AE-1E00-443C-B547-74F167E854C8}" type="datetimeFigureOut">
              <a:rPr lang="en-US" smtClean="0"/>
              <a:t>2/17/2019</a:t>
            </a:fld>
            <a:endParaRPr lang="en-US"/>
          </a:p>
        </p:txBody>
      </p:sp>
      <p:sp>
        <p:nvSpPr>
          <p:cNvPr id="8" name="Footer Placeholder 7">
            <a:extLst>
              <a:ext uri="{FF2B5EF4-FFF2-40B4-BE49-F238E27FC236}">
                <a16:creationId xmlns:a16="http://schemas.microsoft.com/office/drawing/2014/main" id="{3DB1C9DE-F7BE-48C1-A77D-FD855EA62F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ECB778-EA53-4E51-8147-0AE76DAFCBEC}"/>
              </a:ext>
            </a:extLst>
          </p:cNvPr>
          <p:cNvSpPr>
            <a:spLocks noGrp="1"/>
          </p:cNvSpPr>
          <p:nvPr>
            <p:ph type="sldNum" sz="quarter" idx="12"/>
          </p:nvPr>
        </p:nvSpPr>
        <p:spPr/>
        <p:txBody>
          <a:bodyPr/>
          <a:lstStyle/>
          <a:p>
            <a:fld id="{AE1FF698-B47A-4643-8332-CC50C8A13A7B}" type="slidenum">
              <a:rPr lang="en-US" smtClean="0"/>
              <a:t>‹#›</a:t>
            </a:fld>
            <a:endParaRPr lang="en-US"/>
          </a:p>
        </p:txBody>
      </p:sp>
    </p:spTree>
    <p:extLst>
      <p:ext uri="{BB962C8B-B14F-4D97-AF65-F5344CB8AC3E}">
        <p14:creationId xmlns:p14="http://schemas.microsoft.com/office/powerpoint/2010/main" val="2049020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FE8AB-B081-41C4-9B04-41A1D7531A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DFC8C7-7EE7-4C6C-A7EB-CE764B79F3D6}"/>
              </a:ext>
            </a:extLst>
          </p:cNvPr>
          <p:cNvSpPr>
            <a:spLocks noGrp="1"/>
          </p:cNvSpPr>
          <p:nvPr>
            <p:ph type="dt" sz="half" idx="10"/>
          </p:nvPr>
        </p:nvSpPr>
        <p:spPr/>
        <p:txBody>
          <a:bodyPr/>
          <a:lstStyle/>
          <a:p>
            <a:fld id="{4454B6AE-1E00-443C-B547-74F167E854C8}" type="datetimeFigureOut">
              <a:rPr lang="en-US" smtClean="0"/>
              <a:t>2/17/2019</a:t>
            </a:fld>
            <a:endParaRPr lang="en-US"/>
          </a:p>
        </p:txBody>
      </p:sp>
      <p:sp>
        <p:nvSpPr>
          <p:cNvPr id="4" name="Footer Placeholder 3">
            <a:extLst>
              <a:ext uri="{FF2B5EF4-FFF2-40B4-BE49-F238E27FC236}">
                <a16:creationId xmlns:a16="http://schemas.microsoft.com/office/drawing/2014/main" id="{8BA9E75A-BBC0-45CC-A6B0-E0935668C2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846BF1-ACF3-4493-9DFF-E467EA809B0B}"/>
              </a:ext>
            </a:extLst>
          </p:cNvPr>
          <p:cNvSpPr>
            <a:spLocks noGrp="1"/>
          </p:cNvSpPr>
          <p:nvPr>
            <p:ph type="sldNum" sz="quarter" idx="12"/>
          </p:nvPr>
        </p:nvSpPr>
        <p:spPr/>
        <p:txBody>
          <a:bodyPr/>
          <a:lstStyle/>
          <a:p>
            <a:fld id="{AE1FF698-B47A-4643-8332-CC50C8A13A7B}" type="slidenum">
              <a:rPr lang="en-US" smtClean="0"/>
              <a:t>‹#›</a:t>
            </a:fld>
            <a:endParaRPr lang="en-US"/>
          </a:p>
        </p:txBody>
      </p:sp>
    </p:spTree>
    <p:extLst>
      <p:ext uri="{BB962C8B-B14F-4D97-AF65-F5344CB8AC3E}">
        <p14:creationId xmlns:p14="http://schemas.microsoft.com/office/powerpoint/2010/main" val="3781043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6FCFB5-7FA7-4B7C-8A81-B49AA151FA9E}"/>
              </a:ext>
            </a:extLst>
          </p:cNvPr>
          <p:cNvSpPr>
            <a:spLocks noGrp="1"/>
          </p:cNvSpPr>
          <p:nvPr>
            <p:ph type="dt" sz="half" idx="10"/>
          </p:nvPr>
        </p:nvSpPr>
        <p:spPr/>
        <p:txBody>
          <a:bodyPr/>
          <a:lstStyle/>
          <a:p>
            <a:fld id="{4454B6AE-1E00-443C-B547-74F167E854C8}" type="datetimeFigureOut">
              <a:rPr lang="en-US" smtClean="0"/>
              <a:t>2/17/2019</a:t>
            </a:fld>
            <a:endParaRPr lang="en-US"/>
          </a:p>
        </p:txBody>
      </p:sp>
      <p:sp>
        <p:nvSpPr>
          <p:cNvPr id="3" name="Footer Placeholder 2">
            <a:extLst>
              <a:ext uri="{FF2B5EF4-FFF2-40B4-BE49-F238E27FC236}">
                <a16:creationId xmlns:a16="http://schemas.microsoft.com/office/drawing/2014/main" id="{E1D6C963-AAE9-4D93-A081-274A493A26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F02BE-F050-4132-8AE3-26B87ABB22DB}"/>
              </a:ext>
            </a:extLst>
          </p:cNvPr>
          <p:cNvSpPr>
            <a:spLocks noGrp="1"/>
          </p:cNvSpPr>
          <p:nvPr>
            <p:ph type="sldNum" sz="quarter" idx="12"/>
          </p:nvPr>
        </p:nvSpPr>
        <p:spPr/>
        <p:txBody>
          <a:bodyPr/>
          <a:lstStyle/>
          <a:p>
            <a:fld id="{AE1FF698-B47A-4643-8332-CC50C8A13A7B}" type="slidenum">
              <a:rPr lang="en-US" smtClean="0"/>
              <a:t>‹#›</a:t>
            </a:fld>
            <a:endParaRPr lang="en-US"/>
          </a:p>
        </p:txBody>
      </p:sp>
    </p:spTree>
    <p:extLst>
      <p:ext uri="{BB962C8B-B14F-4D97-AF65-F5344CB8AC3E}">
        <p14:creationId xmlns:p14="http://schemas.microsoft.com/office/powerpoint/2010/main" val="1216464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F5CEC-7970-4C79-8D10-DD5CEAC183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943523-83A1-4F7F-8D1F-620BAF9333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49226C-33FC-48A2-8FF3-9D360411F4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E2E8A74-AAA1-43AD-BF08-B39F85DE39E4}"/>
              </a:ext>
            </a:extLst>
          </p:cNvPr>
          <p:cNvSpPr>
            <a:spLocks noGrp="1"/>
          </p:cNvSpPr>
          <p:nvPr>
            <p:ph type="dt" sz="half" idx="10"/>
          </p:nvPr>
        </p:nvSpPr>
        <p:spPr/>
        <p:txBody>
          <a:bodyPr/>
          <a:lstStyle/>
          <a:p>
            <a:fld id="{4454B6AE-1E00-443C-B547-74F167E854C8}" type="datetimeFigureOut">
              <a:rPr lang="en-US" smtClean="0"/>
              <a:t>2/17/2019</a:t>
            </a:fld>
            <a:endParaRPr lang="en-US"/>
          </a:p>
        </p:txBody>
      </p:sp>
      <p:sp>
        <p:nvSpPr>
          <p:cNvPr id="6" name="Footer Placeholder 5">
            <a:extLst>
              <a:ext uri="{FF2B5EF4-FFF2-40B4-BE49-F238E27FC236}">
                <a16:creationId xmlns:a16="http://schemas.microsoft.com/office/drawing/2014/main" id="{823D055B-95C5-4CAE-86CE-7214D96516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E68A19-FD05-4E85-BB69-C3CB5FAD27E2}"/>
              </a:ext>
            </a:extLst>
          </p:cNvPr>
          <p:cNvSpPr>
            <a:spLocks noGrp="1"/>
          </p:cNvSpPr>
          <p:nvPr>
            <p:ph type="sldNum" sz="quarter" idx="12"/>
          </p:nvPr>
        </p:nvSpPr>
        <p:spPr/>
        <p:txBody>
          <a:bodyPr/>
          <a:lstStyle/>
          <a:p>
            <a:fld id="{AE1FF698-B47A-4643-8332-CC50C8A13A7B}" type="slidenum">
              <a:rPr lang="en-US" smtClean="0"/>
              <a:t>‹#›</a:t>
            </a:fld>
            <a:endParaRPr lang="en-US"/>
          </a:p>
        </p:txBody>
      </p:sp>
    </p:spTree>
    <p:extLst>
      <p:ext uri="{BB962C8B-B14F-4D97-AF65-F5344CB8AC3E}">
        <p14:creationId xmlns:p14="http://schemas.microsoft.com/office/powerpoint/2010/main" val="1987543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758A3-5B4B-45AA-B1F9-5F7A8555D9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2DB865-0B04-4B04-B0DD-367F09BC77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4E1477-1205-49AA-8C75-D8FA58F06C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FBACB52-404C-48BF-9768-49D01EC2AE29}"/>
              </a:ext>
            </a:extLst>
          </p:cNvPr>
          <p:cNvSpPr>
            <a:spLocks noGrp="1"/>
          </p:cNvSpPr>
          <p:nvPr>
            <p:ph type="dt" sz="half" idx="10"/>
          </p:nvPr>
        </p:nvSpPr>
        <p:spPr/>
        <p:txBody>
          <a:bodyPr/>
          <a:lstStyle/>
          <a:p>
            <a:fld id="{4454B6AE-1E00-443C-B547-74F167E854C8}" type="datetimeFigureOut">
              <a:rPr lang="en-US" smtClean="0"/>
              <a:t>2/17/2019</a:t>
            </a:fld>
            <a:endParaRPr lang="en-US"/>
          </a:p>
        </p:txBody>
      </p:sp>
      <p:sp>
        <p:nvSpPr>
          <p:cNvPr id="6" name="Footer Placeholder 5">
            <a:extLst>
              <a:ext uri="{FF2B5EF4-FFF2-40B4-BE49-F238E27FC236}">
                <a16:creationId xmlns:a16="http://schemas.microsoft.com/office/drawing/2014/main" id="{C805E8C4-33F1-47E9-BC0D-465B984D61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BA2101-6A7C-4D79-ABC1-5F5AA1F160FE}"/>
              </a:ext>
            </a:extLst>
          </p:cNvPr>
          <p:cNvSpPr>
            <a:spLocks noGrp="1"/>
          </p:cNvSpPr>
          <p:nvPr>
            <p:ph type="sldNum" sz="quarter" idx="12"/>
          </p:nvPr>
        </p:nvSpPr>
        <p:spPr/>
        <p:txBody>
          <a:bodyPr/>
          <a:lstStyle/>
          <a:p>
            <a:fld id="{AE1FF698-B47A-4643-8332-CC50C8A13A7B}" type="slidenum">
              <a:rPr lang="en-US" smtClean="0"/>
              <a:t>‹#›</a:t>
            </a:fld>
            <a:endParaRPr lang="en-US"/>
          </a:p>
        </p:txBody>
      </p:sp>
    </p:spTree>
    <p:extLst>
      <p:ext uri="{BB962C8B-B14F-4D97-AF65-F5344CB8AC3E}">
        <p14:creationId xmlns:p14="http://schemas.microsoft.com/office/powerpoint/2010/main" val="3818253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D24E5A-A0AE-456B-81F1-E5642C4C4B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85E485-C6D0-488C-BAB5-B01F6F3E01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2E809-3852-4441-BEA2-159F88067E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54B6AE-1E00-443C-B547-74F167E854C8}" type="datetimeFigureOut">
              <a:rPr lang="en-US" smtClean="0"/>
              <a:t>2/17/2019</a:t>
            </a:fld>
            <a:endParaRPr lang="en-US"/>
          </a:p>
        </p:txBody>
      </p:sp>
      <p:sp>
        <p:nvSpPr>
          <p:cNvPr id="5" name="Footer Placeholder 4">
            <a:extLst>
              <a:ext uri="{FF2B5EF4-FFF2-40B4-BE49-F238E27FC236}">
                <a16:creationId xmlns:a16="http://schemas.microsoft.com/office/drawing/2014/main" id="{83AC4947-45F5-472D-813D-E0998DDC56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62B6B3-929B-421C-96ED-302B0053C4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1FF698-B47A-4643-8332-CC50C8A13A7B}" type="slidenum">
              <a:rPr lang="en-US" smtClean="0"/>
              <a:t>‹#›</a:t>
            </a:fld>
            <a:endParaRPr lang="en-US"/>
          </a:p>
        </p:txBody>
      </p:sp>
    </p:spTree>
    <p:extLst>
      <p:ext uri="{BB962C8B-B14F-4D97-AF65-F5344CB8AC3E}">
        <p14:creationId xmlns:p14="http://schemas.microsoft.com/office/powerpoint/2010/main" val="1169836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9F60-5E92-4FFE-A69E-B7BAD2A643D5}"/>
              </a:ext>
            </a:extLst>
          </p:cNvPr>
          <p:cNvSpPr>
            <a:spLocks noGrp="1"/>
          </p:cNvSpPr>
          <p:nvPr>
            <p:ph type="ctrTitle"/>
          </p:nvPr>
        </p:nvSpPr>
        <p:spPr/>
        <p:txBody>
          <a:bodyPr/>
          <a:lstStyle/>
          <a:p>
            <a:r>
              <a:rPr lang="en-US" dirty="0"/>
              <a:t>AN APP IN NEED IS AN APP INDEED</a:t>
            </a:r>
          </a:p>
        </p:txBody>
      </p:sp>
      <p:sp>
        <p:nvSpPr>
          <p:cNvPr id="3" name="Subtitle 2">
            <a:extLst>
              <a:ext uri="{FF2B5EF4-FFF2-40B4-BE49-F238E27FC236}">
                <a16:creationId xmlns:a16="http://schemas.microsoft.com/office/drawing/2014/main" id="{9B83469D-B572-423B-A5BE-022279D798EF}"/>
              </a:ext>
            </a:extLst>
          </p:cNvPr>
          <p:cNvSpPr>
            <a:spLocks noGrp="1"/>
          </p:cNvSpPr>
          <p:nvPr>
            <p:ph type="subTitle" idx="1"/>
          </p:nvPr>
        </p:nvSpPr>
        <p:spPr/>
        <p:txBody>
          <a:bodyPr/>
          <a:lstStyle/>
          <a:p>
            <a:r>
              <a:rPr lang="en-US" dirty="0"/>
              <a:t>Name of application: An App in Need</a:t>
            </a:r>
          </a:p>
          <a:p>
            <a:r>
              <a:rPr lang="en-US" dirty="0"/>
              <a:t>Team members: Rifat </a:t>
            </a:r>
            <a:r>
              <a:rPr lang="en-US" dirty="0" err="1"/>
              <a:t>Sabbir</a:t>
            </a:r>
            <a:r>
              <a:rPr lang="en-US" dirty="0"/>
              <a:t> Mansur, </a:t>
            </a:r>
            <a:r>
              <a:rPr lang="en-US" dirty="0" err="1"/>
              <a:t>Tahmid</a:t>
            </a:r>
            <a:r>
              <a:rPr lang="en-US" dirty="0"/>
              <a:t> </a:t>
            </a:r>
            <a:r>
              <a:rPr lang="en-US" dirty="0" err="1"/>
              <a:t>Muttaki</a:t>
            </a:r>
            <a:r>
              <a:rPr lang="en-US" dirty="0"/>
              <a:t>, Taufiq Humayun Chowdhury, Labiba Labanya</a:t>
            </a:r>
          </a:p>
        </p:txBody>
      </p:sp>
    </p:spTree>
    <p:extLst>
      <p:ext uri="{BB962C8B-B14F-4D97-AF65-F5344CB8AC3E}">
        <p14:creationId xmlns:p14="http://schemas.microsoft.com/office/powerpoint/2010/main" val="1092716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46A0-0A59-4FDE-9C48-FACABE4E5E7F}"/>
              </a:ext>
            </a:extLst>
          </p:cNvPr>
          <p:cNvSpPr>
            <a:spLocks noGrp="1"/>
          </p:cNvSpPr>
          <p:nvPr>
            <p:ph type="title"/>
          </p:nvPr>
        </p:nvSpPr>
        <p:spPr/>
        <p:txBody>
          <a:bodyPr/>
          <a:lstStyle/>
          <a:p>
            <a:r>
              <a:rPr lang="en-US" dirty="0"/>
              <a:t>Problem Statement:</a:t>
            </a:r>
          </a:p>
        </p:txBody>
      </p:sp>
      <p:sp>
        <p:nvSpPr>
          <p:cNvPr id="3" name="TextBox 2">
            <a:extLst>
              <a:ext uri="{FF2B5EF4-FFF2-40B4-BE49-F238E27FC236}">
                <a16:creationId xmlns:a16="http://schemas.microsoft.com/office/drawing/2014/main" id="{DE1C4DBD-77FD-407E-9C74-47972839AD9C}"/>
              </a:ext>
            </a:extLst>
          </p:cNvPr>
          <p:cNvSpPr txBox="1"/>
          <p:nvPr/>
        </p:nvSpPr>
        <p:spPr>
          <a:xfrm>
            <a:off x="558282" y="1639370"/>
            <a:ext cx="8977604" cy="4247317"/>
          </a:xfrm>
          <a:prstGeom prst="rect">
            <a:avLst/>
          </a:prstGeom>
          <a:noFill/>
        </p:spPr>
        <p:txBody>
          <a:bodyPr wrap="square" rtlCol="0">
            <a:spAutoFit/>
          </a:bodyPr>
          <a:lstStyle/>
          <a:p>
            <a:r>
              <a:rPr lang="en-US" dirty="0"/>
              <a:t>To provide faster support to victims in emergency cases such as fire, shooting, earthquake etc.</a:t>
            </a:r>
          </a:p>
          <a:p>
            <a:endParaRPr lang="en-US" dirty="0"/>
          </a:p>
          <a:p>
            <a:r>
              <a:rPr lang="en-US" b="1" dirty="0"/>
              <a:t>Goals:</a:t>
            </a:r>
          </a:p>
          <a:p>
            <a:pPr marL="400050" indent="-400050">
              <a:buAutoNum type="romanUcPeriod"/>
            </a:pPr>
            <a:r>
              <a:rPr lang="en-US" dirty="0"/>
              <a:t>Detect hazardous situations</a:t>
            </a:r>
          </a:p>
          <a:p>
            <a:pPr marL="400050" indent="-400050">
              <a:buAutoNum type="romanUcPeriod"/>
            </a:pPr>
            <a:r>
              <a:rPr lang="en-US" dirty="0"/>
              <a:t>Keep track of users during emergency</a:t>
            </a:r>
          </a:p>
          <a:p>
            <a:pPr marL="400050" indent="-400050">
              <a:buAutoNum type="romanUcPeriod"/>
            </a:pPr>
            <a:r>
              <a:rPr lang="en-US" dirty="0"/>
              <a:t>Quick communication with authorized parties with a simplified UI</a:t>
            </a:r>
          </a:p>
          <a:p>
            <a:pPr marL="400050" indent="-400050">
              <a:buAutoNum type="romanUcPeriod"/>
            </a:pPr>
            <a:r>
              <a:rPr lang="en-US" dirty="0"/>
              <a:t>Informing rescue team</a:t>
            </a:r>
          </a:p>
          <a:p>
            <a:pPr marL="400050" indent="-400050">
              <a:buAutoNum type="romanUcPeriod"/>
            </a:pPr>
            <a:r>
              <a:rPr lang="en-US" dirty="0"/>
              <a:t>Locate persons stuck in critical conditions</a:t>
            </a:r>
          </a:p>
          <a:p>
            <a:pPr marL="400050" indent="-400050">
              <a:buAutoNum type="romanUcPeriod"/>
            </a:pPr>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71611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39F64-1F40-4501-BA29-9B70512CE971}"/>
              </a:ext>
            </a:extLst>
          </p:cNvPr>
          <p:cNvSpPr>
            <a:spLocks noGrp="1"/>
          </p:cNvSpPr>
          <p:nvPr>
            <p:ph type="ctrTitle"/>
          </p:nvPr>
        </p:nvSpPr>
        <p:spPr>
          <a:xfrm>
            <a:off x="1524000" y="375914"/>
            <a:ext cx="9144000" cy="2387600"/>
          </a:xfrm>
        </p:spPr>
        <p:txBody>
          <a:bodyPr/>
          <a:lstStyle/>
          <a:p>
            <a:r>
              <a:rPr lang="en-US" dirty="0"/>
              <a:t>Technologies Used:</a:t>
            </a:r>
          </a:p>
        </p:txBody>
      </p:sp>
      <p:sp>
        <p:nvSpPr>
          <p:cNvPr id="3" name="Subtitle 2">
            <a:extLst>
              <a:ext uri="{FF2B5EF4-FFF2-40B4-BE49-F238E27FC236}">
                <a16:creationId xmlns:a16="http://schemas.microsoft.com/office/drawing/2014/main" id="{9A9EF85E-4714-4B50-8FEA-B41844653FA8}"/>
              </a:ext>
            </a:extLst>
          </p:cNvPr>
          <p:cNvSpPr>
            <a:spLocks noGrp="1"/>
          </p:cNvSpPr>
          <p:nvPr>
            <p:ph type="subTitle" idx="1"/>
          </p:nvPr>
        </p:nvSpPr>
        <p:spPr>
          <a:xfrm>
            <a:off x="1524000" y="3098184"/>
            <a:ext cx="9144000" cy="2133599"/>
          </a:xfrm>
        </p:spPr>
        <p:txBody>
          <a:bodyPr>
            <a:normAutofit lnSpcReduction="10000"/>
          </a:bodyPr>
          <a:lstStyle/>
          <a:p>
            <a:r>
              <a:rPr lang="en-US" dirty="0"/>
              <a:t>Android Studio</a:t>
            </a:r>
          </a:p>
          <a:p>
            <a:r>
              <a:rPr lang="en-US" dirty="0"/>
              <a:t>Java</a:t>
            </a:r>
          </a:p>
          <a:p>
            <a:r>
              <a:rPr lang="en-US" dirty="0"/>
              <a:t>Python</a:t>
            </a:r>
          </a:p>
          <a:p>
            <a:r>
              <a:rPr lang="en-US" dirty="0"/>
              <a:t>Django</a:t>
            </a:r>
          </a:p>
          <a:p>
            <a:r>
              <a:rPr lang="en-US" dirty="0" err="1"/>
              <a:t>SQlite</a:t>
            </a:r>
            <a:endParaRPr lang="en-US" dirty="0"/>
          </a:p>
        </p:txBody>
      </p:sp>
    </p:spTree>
    <p:extLst>
      <p:ext uri="{BB962C8B-B14F-4D97-AF65-F5344CB8AC3E}">
        <p14:creationId xmlns:p14="http://schemas.microsoft.com/office/powerpoint/2010/main" val="2092670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648BA-9BAE-4B44-AB4D-97F5DB9CA3C2}"/>
              </a:ext>
            </a:extLst>
          </p:cNvPr>
          <p:cNvSpPr>
            <a:spLocks noGrp="1"/>
          </p:cNvSpPr>
          <p:nvPr>
            <p:ph type="ctrTitle"/>
          </p:nvPr>
        </p:nvSpPr>
        <p:spPr>
          <a:xfrm>
            <a:off x="562947" y="982404"/>
            <a:ext cx="3841102" cy="1033008"/>
          </a:xfrm>
        </p:spPr>
        <p:txBody>
          <a:bodyPr>
            <a:normAutofit fontScale="90000"/>
          </a:bodyPr>
          <a:lstStyle/>
          <a:p>
            <a:r>
              <a:rPr lang="en-US" dirty="0"/>
              <a:t>Use Case Scenario 1:</a:t>
            </a:r>
          </a:p>
        </p:txBody>
      </p:sp>
      <p:sp>
        <p:nvSpPr>
          <p:cNvPr id="3" name="Subtitle 2">
            <a:extLst>
              <a:ext uri="{FF2B5EF4-FFF2-40B4-BE49-F238E27FC236}">
                <a16:creationId xmlns:a16="http://schemas.microsoft.com/office/drawing/2014/main" id="{7C4D12D0-433D-4681-AB3A-9DEB208C59CC}"/>
              </a:ext>
            </a:extLst>
          </p:cNvPr>
          <p:cNvSpPr>
            <a:spLocks noGrp="1"/>
          </p:cNvSpPr>
          <p:nvPr>
            <p:ph type="subTitle" idx="1"/>
          </p:nvPr>
        </p:nvSpPr>
        <p:spPr>
          <a:xfrm>
            <a:off x="1129004" y="2192694"/>
            <a:ext cx="9538996" cy="3065106"/>
          </a:xfrm>
        </p:spPr>
        <p:txBody>
          <a:bodyPr/>
          <a:lstStyle/>
          <a:p>
            <a:r>
              <a:rPr lang="en-US" dirty="0"/>
              <a:t>Suppose, in Vt Hacks VI, everyone is coding at 2 am in the morning and suddenly a fire broke out in one side of the building. One volunteer saw it and pushed emergency button in his </a:t>
            </a:r>
            <a:r>
              <a:rPr lang="en-US" dirty="0" err="1"/>
              <a:t>AppInNeed</a:t>
            </a:r>
            <a:r>
              <a:rPr lang="en-US" dirty="0"/>
              <a:t> app. This notification goes to the admin(e. g., organizer) , then they quickly go there and verify a fire. The admin triggers a panic mode through his app and every student with the app gets  notification. They quickly evacuate the building and mark themselves as safe. After the situation comes under control, the admin turns off panic mode.</a:t>
            </a:r>
          </a:p>
        </p:txBody>
      </p:sp>
    </p:spTree>
    <p:extLst>
      <p:ext uri="{BB962C8B-B14F-4D97-AF65-F5344CB8AC3E}">
        <p14:creationId xmlns:p14="http://schemas.microsoft.com/office/powerpoint/2010/main" val="2003505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3174-69FD-4796-94C3-F93E5275AF76}"/>
              </a:ext>
            </a:extLst>
          </p:cNvPr>
          <p:cNvSpPr>
            <a:spLocks noGrp="1"/>
          </p:cNvSpPr>
          <p:nvPr>
            <p:ph type="ctrTitle"/>
          </p:nvPr>
        </p:nvSpPr>
        <p:spPr>
          <a:xfrm>
            <a:off x="1524000" y="1122363"/>
            <a:ext cx="9144000" cy="1154306"/>
          </a:xfrm>
        </p:spPr>
        <p:txBody>
          <a:bodyPr/>
          <a:lstStyle/>
          <a:p>
            <a:r>
              <a:rPr lang="en-US" dirty="0"/>
              <a:t>Use Case Scenario 2:</a:t>
            </a:r>
          </a:p>
        </p:txBody>
      </p:sp>
      <p:sp>
        <p:nvSpPr>
          <p:cNvPr id="3" name="Subtitle 2">
            <a:extLst>
              <a:ext uri="{FF2B5EF4-FFF2-40B4-BE49-F238E27FC236}">
                <a16:creationId xmlns:a16="http://schemas.microsoft.com/office/drawing/2014/main" id="{4481F360-E402-4C5F-95D6-71E7EF559D82}"/>
              </a:ext>
            </a:extLst>
          </p:cNvPr>
          <p:cNvSpPr>
            <a:spLocks noGrp="1"/>
          </p:cNvSpPr>
          <p:nvPr>
            <p:ph type="subTitle" idx="1"/>
          </p:nvPr>
        </p:nvSpPr>
        <p:spPr>
          <a:xfrm>
            <a:off x="516293" y="2447732"/>
            <a:ext cx="9144000" cy="1655762"/>
          </a:xfrm>
        </p:spPr>
        <p:txBody>
          <a:bodyPr>
            <a:normAutofit fontScale="92500"/>
          </a:bodyPr>
          <a:lstStyle/>
          <a:p>
            <a:r>
              <a:rPr lang="en-US" dirty="0"/>
              <a:t>Suppose in a concert of around thousand people. Some people see a suspicious person with gun. They immediately push the alert button through the app. Since there is quite a few alert pushed within a short time, the system automatically turns on the panic mode without the need of approval  from an admin and everyone gets alerted. They take necessary safety measures. </a:t>
            </a:r>
          </a:p>
        </p:txBody>
      </p:sp>
    </p:spTree>
    <p:extLst>
      <p:ext uri="{BB962C8B-B14F-4D97-AF65-F5344CB8AC3E}">
        <p14:creationId xmlns:p14="http://schemas.microsoft.com/office/powerpoint/2010/main" val="380694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EA438-37C9-4037-AB20-F9FB19CB54E4}"/>
              </a:ext>
            </a:extLst>
          </p:cNvPr>
          <p:cNvSpPr>
            <a:spLocks noGrp="1"/>
          </p:cNvSpPr>
          <p:nvPr>
            <p:ph type="ctrTitle"/>
          </p:nvPr>
        </p:nvSpPr>
        <p:spPr>
          <a:xfrm>
            <a:off x="1524000" y="1122363"/>
            <a:ext cx="6854890" cy="1005017"/>
          </a:xfrm>
        </p:spPr>
        <p:txBody>
          <a:bodyPr/>
          <a:lstStyle/>
          <a:p>
            <a:r>
              <a:rPr lang="en-US" dirty="0"/>
              <a:t>System Architecture</a:t>
            </a:r>
          </a:p>
        </p:txBody>
      </p:sp>
      <p:pic>
        <p:nvPicPr>
          <p:cNvPr id="1026" name="Picture 2" descr="Image result for smartphone icon">
            <a:extLst>
              <a:ext uri="{FF2B5EF4-FFF2-40B4-BE49-F238E27FC236}">
                <a16:creationId xmlns:a16="http://schemas.microsoft.com/office/drawing/2014/main" id="{D1A1763E-6BA9-4AE4-93CC-279892680E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195" y="4293636"/>
            <a:ext cx="569167" cy="5691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smartphone icon">
            <a:extLst>
              <a:ext uri="{FF2B5EF4-FFF2-40B4-BE49-F238E27FC236}">
                <a16:creationId xmlns:a16="http://schemas.microsoft.com/office/drawing/2014/main" id="{1841BE0C-C378-4DFB-B869-A4E5A398C8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822" y="4474026"/>
            <a:ext cx="569167" cy="56916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smartphone icon">
            <a:extLst>
              <a:ext uri="{FF2B5EF4-FFF2-40B4-BE49-F238E27FC236}">
                <a16:creationId xmlns:a16="http://schemas.microsoft.com/office/drawing/2014/main" id="{0ACB10B3-F04C-444F-8A9C-4B07AD1DE0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1785" y="4654416"/>
            <a:ext cx="569167" cy="5691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smartphone icon">
            <a:extLst>
              <a:ext uri="{FF2B5EF4-FFF2-40B4-BE49-F238E27FC236}">
                <a16:creationId xmlns:a16="http://schemas.microsoft.com/office/drawing/2014/main" id="{2DF97378-CE90-4DB3-B6CD-5C2F88C97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822" y="3210508"/>
            <a:ext cx="569167" cy="5691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globe image icon\">
            <a:extLst>
              <a:ext uri="{FF2B5EF4-FFF2-40B4-BE49-F238E27FC236}">
                <a16:creationId xmlns:a16="http://schemas.microsoft.com/office/drawing/2014/main" id="{B9550970-7F79-49DF-B484-D3ACDD7CC3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4310743" y="3595394"/>
            <a:ext cx="895739" cy="8957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atabase icon">
            <a:extLst>
              <a:ext uri="{FF2B5EF4-FFF2-40B4-BE49-F238E27FC236}">
                <a16:creationId xmlns:a16="http://schemas.microsoft.com/office/drawing/2014/main" id="{389F242E-748D-4883-9A97-7D0209D733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0089" y="3427445"/>
            <a:ext cx="1212980" cy="12129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98F36B5-8D13-4657-9E72-AD8646176B61}"/>
              </a:ext>
            </a:extLst>
          </p:cNvPr>
          <p:cNvSpPr txBox="1"/>
          <p:nvPr/>
        </p:nvSpPr>
        <p:spPr>
          <a:xfrm>
            <a:off x="1468793" y="3320156"/>
            <a:ext cx="914400" cy="369332"/>
          </a:xfrm>
          <a:prstGeom prst="rect">
            <a:avLst/>
          </a:prstGeom>
          <a:noFill/>
        </p:spPr>
        <p:txBody>
          <a:bodyPr wrap="square" rtlCol="0">
            <a:spAutoFit/>
          </a:bodyPr>
          <a:lstStyle/>
          <a:p>
            <a:r>
              <a:rPr lang="en-US" dirty="0"/>
              <a:t>Admin</a:t>
            </a:r>
          </a:p>
        </p:txBody>
      </p:sp>
      <p:sp>
        <p:nvSpPr>
          <p:cNvPr id="9" name="TextBox 8">
            <a:extLst>
              <a:ext uri="{FF2B5EF4-FFF2-40B4-BE49-F238E27FC236}">
                <a16:creationId xmlns:a16="http://schemas.microsoft.com/office/drawing/2014/main" id="{ACB3C445-8145-4AD7-B8B3-D0BF8C71FDA3}"/>
              </a:ext>
            </a:extLst>
          </p:cNvPr>
          <p:cNvSpPr txBox="1"/>
          <p:nvPr/>
        </p:nvSpPr>
        <p:spPr>
          <a:xfrm>
            <a:off x="1272072" y="4564995"/>
            <a:ext cx="914400" cy="369332"/>
          </a:xfrm>
          <a:prstGeom prst="rect">
            <a:avLst/>
          </a:prstGeom>
          <a:noFill/>
        </p:spPr>
        <p:txBody>
          <a:bodyPr wrap="square" rtlCol="0">
            <a:spAutoFit/>
          </a:bodyPr>
          <a:lstStyle/>
          <a:p>
            <a:r>
              <a:rPr lang="en-US" dirty="0"/>
              <a:t>Public</a:t>
            </a:r>
          </a:p>
        </p:txBody>
      </p:sp>
      <p:sp>
        <p:nvSpPr>
          <p:cNvPr id="11" name="TextBox 10">
            <a:extLst>
              <a:ext uri="{FF2B5EF4-FFF2-40B4-BE49-F238E27FC236}">
                <a16:creationId xmlns:a16="http://schemas.microsoft.com/office/drawing/2014/main" id="{17AB3D1B-6B74-44C5-883C-C4A5F0B9702A}"/>
              </a:ext>
            </a:extLst>
          </p:cNvPr>
          <p:cNvSpPr txBox="1"/>
          <p:nvPr/>
        </p:nvSpPr>
        <p:spPr>
          <a:xfrm>
            <a:off x="4446037" y="4564995"/>
            <a:ext cx="760445" cy="646331"/>
          </a:xfrm>
          <a:prstGeom prst="rect">
            <a:avLst/>
          </a:prstGeom>
          <a:noFill/>
        </p:spPr>
        <p:txBody>
          <a:bodyPr wrap="square" rtlCol="0">
            <a:spAutoFit/>
          </a:bodyPr>
          <a:lstStyle/>
          <a:p>
            <a:r>
              <a:rPr lang="en-US" dirty="0"/>
              <a:t>Web API</a:t>
            </a:r>
          </a:p>
        </p:txBody>
      </p:sp>
      <p:sp>
        <p:nvSpPr>
          <p:cNvPr id="12" name="TextBox 11">
            <a:extLst>
              <a:ext uri="{FF2B5EF4-FFF2-40B4-BE49-F238E27FC236}">
                <a16:creationId xmlns:a16="http://schemas.microsoft.com/office/drawing/2014/main" id="{B84D36CB-EA74-43C5-87BE-0F91F7CEF968}"/>
              </a:ext>
            </a:extLst>
          </p:cNvPr>
          <p:cNvSpPr txBox="1"/>
          <p:nvPr/>
        </p:nvSpPr>
        <p:spPr>
          <a:xfrm>
            <a:off x="6676053" y="4640425"/>
            <a:ext cx="1087016" cy="369332"/>
          </a:xfrm>
          <a:prstGeom prst="rect">
            <a:avLst/>
          </a:prstGeom>
          <a:noFill/>
        </p:spPr>
        <p:txBody>
          <a:bodyPr wrap="square" rtlCol="0">
            <a:spAutoFit/>
          </a:bodyPr>
          <a:lstStyle/>
          <a:p>
            <a:r>
              <a:rPr lang="en-US" dirty="0"/>
              <a:t>Database</a:t>
            </a:r>
          </a:p>
        </p:txBody>
      </p:sp>
      <p:cxnSp>
        <p:nvCxnSpPr>
          <p:cNvPr id="14" name="Straight Arrow Connector 13">
            <a:extLst>
              <a:ext uri="{FF2B5EF4-FFF2-40B4-BE49-F238E27FC236}">
                <a16:creationId xmlns:a16="http://schemas.microsoft.com/office/drawing/2014/main" id="{9FF080F2-253B-4F64-863D-C625FB49AD8D}"/>
              </a:ext>
            </a:extLst>
          </p:cNvPr>
          <p:cNvCxnSpPr>
            <a:endCxn id="1028" idx="1"/>
          </p:cNvCxnSpPr>
          <p:nvPr/>
        </p:nvCxnSpPr>
        <p:spPr>
          <a:xfrm>
            <a:off x="2564362" y="3495091"/>
            <a:ext cx="1746381" cy="5481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8540AF4-60B3-450D-9A16-7AAA9829738B}"/>
              </a:ext>
            </a:extLst>
          </p:cNvPr>
          <p:cNvCxnSpPr>
            <a:stCxn id="1028" idx="3"/>
            <a:endCxn id="1030" idx="1"/>
          </p:cNvCxnSpPr>
          <p:nvPr/>
        </p:nvCxnSpPr>
        <p:spPr>
          <a:xfrm flipV="1">
            <a:off x="5206482" y="4033935"/>
            <a:ext cx="1343607" cy="93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1E6E412-8A35-45B3-AB97-6CC716A509C3}"/>
              </a:ext>
            </a:extLst>
          </p:cNvPr>
          <p:cNvCxnSpPr>
            <a:stCxn id="6" idx="3"/>
            <a:endCxn id="1028" idx="1"/>
          </p:cNvCxnSpPr>
          <p:nvPr/>
        </p:nvCxnSpPr>
        <p:spPr>
          <a:xfrm flipV="1">
            <a:off x="2820952" y="4043263"/>
            <a:ext cx="1489791" cy="8957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004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28B22C9-191F-41E8-9DC6-99B2D30D7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3912" y="228600"/>
            <a:ext cx="3600450" cy="6400800"/>
          </a:xfrm>
          <a:prstGeom prst="rect">
            <a:avLst/>
          </a:prstGeom>
        </p:spPr>
      </p:pic>
      <p:pic>
        <p:nvPicPr>
          <p:cNvPr id="11" name="Picture 10">
            <a:extLst>
              <a:ext uri="{FF2B5EF4-FFF2-40B4-BE49-F238E27FC236}">
                <a16:creationId xmlns:a16="http://schemas.microsoft.com/office/drawing/2014/main" id="{F0F6C49A-534C-461E-855D-0F2C467FC2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558" y="133350"/>
            <a:ext cx="3707606" cy="6591300"/>
          </a:xfrm>
          <a:prstGeom prst="rect">
            <a:avLst/>
          </a:prstGeom>
        </p:spPr>
      </p:pic>
      <p:sp>
        <p:nvSpPr>
          <p:cNvPr id="14" name="Rectangle: Rounded Corners 13">
            <a:extLst>
              <a:ext uri="{FF2B5EF4-FFF2-40B4-BE49-F238E27FC236}">
                <a16:creationId xmlns:a16="http://schemas.microsoft.com/office/drawing/2014/main" id="{7FB6D0B5-4EB7-4AC1-A443-E76EF4BC735C}"/>
              </a:ext>
            </a:extLst>
          </p:cNvPr>
          <p:cNvSpPr/>
          <p:nvPr/>
        </p:nvSpPr>
        <p:spPr>
          <a:xfrm>
            <a:off x="5029200" y="1619250"/>
            <a:ext cx="21336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Sign-In Page</a:t>
            </a:r>
          </a:p>
        </p:txBody>
      </p:sp>
      <p:sp>
        <p:nvSpPr>
          <p:cNvPr id="15" name="Rectangle: Rounded Corners 14">
            <a:extLst>
              <a:ext uri="{FF2B5EF4-FFF2-40B4-BE49-F238E27FC236}">
                <a16:creationId xmlns:a16="http://schemas.microsoft.com/office/drawing/2014/main" id="{B542A6F6-292E-4EA0-AC6C-E43590570229}"/>
              </a:ext>
            </a:extLst>
          </p:cNvPr>
          <p:cNvSpPr/>
          <p:nvPr/>
        </p:nvSpPr>
        <p:spPr>
          <a:xfrm>
            <a:off x="5029200" y="3238501"/>
            <a:ext cx="21336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Registration Page</a:t>
            </a:r>
          </a:p>
        </p:txBody>
      </p:sp>
      <p:sp>
        <p:nvSpPr>
          <p:cNvPr id="16" name="Arrow: Right 15">
            <a:extLst>
              <a:ext uri="{FF2B5EF4-FFF2-40B4-BE49-F238E27FC236}">
                <a16:creationId xmlns:a16="http://schemas.microsoft.com/office/drawing/2014/main" id="{C8504F6F-83CC-46EE-9A5D-72CAC6ED9F4D}"/>
              </a:ext>
            </a:extLst>
          </p:cNvPr>
          <p:cNvSpPr/>
          <p:nvPr/>
        </p:nvSpPr>
        <p:spPr>
          <a:xfrm rot="10800000">
            <a:off x="4124325" y="1981200"/>
            <a:ext cx="904875"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2936B92A-E264-460E-A23F-ACE61C9D8CD7}"/>
              </a:ext>
            </a:extLst>
          </p:cNvPr>
          <p:cNvSpPr/>
          <p:nvPr/>
        </p:nvSpPr>
        <p:spPr>
          <a:xfrm>
            <a:off x="7162800" y="3600451"/>
            <a:ext cx="904875"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7091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ED0E8F7-0F85-4427-ACE9-7E841C3543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3412" y="342900"/>
            <a:ext cx="3611166" cy="6419850"/>
          </a:xfrm>
          <a:prstGeom prst="rect">
            <a:avLst/>
          </a:prstGeom>
        </p:spPr>
      </p:pic>
      <p:pic>
        <p:nvPicPr>
          <p:cNvPr id="10" name="Picture 9">
            <a:extLst>
              <a:ext uri="{FF2B5EF4-FFF2-40B4-BE49-F238E27FC236}">
                <a16:creationId xmlns:a16="http://schemas.microsoft.com/office/drawing/2014/main" id="{2ADE8464-DA2F-4DE4-BB9E-AB990818F6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292" y="304800"/>
            <a:ext cx="3562945" cy="6334125"/>
          </a:xfrm>
          <a:prstGeom prst="rect">
            <a:avLst/>
          </a:prstGeom>
        </p:spPr>
      </p:pic>
      <p:sp>
        <p:nvSpPr>
          <p:cNvPr id="11" name="Rectangle: Rounded Corners 10">
            <a:extLst>
              <a:ext uri="{FF2B5EF4-FFF2-40B4-BE49-F238E27FC236}">
                <a16:creationId xmlns:a16="http://schemas.microsoft.com/office/drawing/2014/main" id="{1B2CA4EB-8599-4560-AD37-4D1D6C4AF775}"/>
              </a:ext>
            </a:extLst>
          </p:cNvPr>
          <p:cNvSpPr/>
          <p:nvPr/>
        </p:nvSpPr>
        <p:spPr>
          <a:xfrm>
            <a:off x="5029200" y="1619250"/>
            <a:ext cx="21336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Triggering Panic Mode</a:t>
            </a:r>
          </a:p>
        </p:txBody>
      </p:sp>
      <p:sp>
        <p:nvSpPr>
          <p:cNvPr id="12" name="Rectangle: Rounded Corners 11">
            <a:extLst>
              <a:ext uri="{FF2B5EF4-FFF2-40B4-BE49-F238E27FC236}">
                <a16:creationId xmlns:a16="http://schemas.microsoft.com/office/drawing/2014/main" id="{92729E62-9B15-49B2-9600-5A0F60E70684}"/>
              </a:ext>
            </a:extLst>
          </p:cNvPr>
          <p:cNvSpPr/>
          <p:nvPr/>
        </p:nvSpPr>
        <p:spPr>
          <a:xfrm>
            <a:off x="5029200" y="3238501"/>
            <a:ext cx="21336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 Page to Trigger and/or Discard False Alert</a:t>
            </a:r>
          </a:p>
        </p:txBody>
      </p:sp>
      <p:sp>
        <p:nvSpPr>
          <p:cNvPr id="13" name="Arrow: Right 12">
            <a:extLst>
              <a:ext uri="{FF2B5EF4-FFF2-40B4-BE49-F238E27FC236}">
                <a16:creationId xmlns:a16="http://schemas.microsoft.com/office/drawing/2014/main" id="{22970B14-21B2-4B15-9373-98C88DEBDB7A}"/>
              </a:ext>
            </a:extLst>
          </p:cNvPr>
          <p:cNvSpPr/>
          <p:nvPr/>
        </p:nvSpPr>
        <p:spPr>
          <a:xfrm rot="10800000">
            <a:off x="4124325" y="1981200"/>
            <a:ext cx="904875"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2EA86CF6-7E96-4108-AE32-3C4FF67062BD}"/>
              </a:ext>
            </a:extLst>
          </p:cNvPr>
          <p:cNvSpPr/>
          <p:nvPr/>
        </p:nvSpPr>
        <p:spPr>
          <a:xfrm>
            <a:off x="7162800" y="3600451"/>
            <a:ext cx="904875"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3893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083E53-BE02-4D9F-B761-3BD8545D59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63" y="152399"/>
            <a:ext cx="3614738" cy="6426201"/>
          </a:xfrm>
          <a:prstGeom prst="rect">
            <a:avLst/>
          </a:prstGeom>
        </p:spPr>
      </p:pic>
      <p:pic>
        <p:nvPicPr>
          <p:cNvPr id="5" name="Picture 4">
            <a:extLst>
              <a:ext uri="{FF2B5EF4-FFF2-40B4-BE49-F238E27FC236}">
                <a16:creationId xmlns:a16="http://schemas.microsoft.com/office/drawing/2014/main" id="{101EE4E5-2085-4C65-9860-0339CBB391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2937" y="304800"/>
            <a:ext cx="3514725" cy="6248400"/>
          </a:xfrm>
          <a:prstGeom prst="rect">
            <a:avLst/>
          </a:prstGeom>
        </p:spPr>
      </p:pic>
      <p:sp>
        <p:nvSpPr>
          <p:cNvPr id="6" name="Rectangle: Rounded Corners 5">
            <a:extLst>
              <a:ext uri="{FF2B5EF4-FFF2-40B4-BE49-F238E27FC236}">
                <a16:creationId xmlns:a16="http://schemas.microsoft.com/office/drawing/2014/main" id="{DB843EE3-BE0E-4AFA-BD5B-12F969ABE033}"/>
              </a:ext>
            </a:extLst>
          </p:cNvPr>
          <p:cNvSpPr/>
          <p:nvPr/>
        </p:nvSpPr>
        <p:spPr>
          <a:xfrm>
            <a:off x="5029200" y="1619250"/>
            <a:ext cx="21336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Turn off Panic Mode (when situation is under control)</a:t>
            </a:r>
          </a:p>
        </p:txBody>
      </p:sp>
      <p:sp>
        <p:nvSpPr>
          <p:cNvPr id="7" name="Rectangle: Rounded Corners 6">
            <a:extLst>
              <a:ext uri="{FF2B5EF4-FFF2-40B4-BE49-F238E27FC236}">
                <a16:creationId xmlns:a16="http://schemas.microsoft.com/office/drawing/2014/main" id="{D7621D4A-DE2D-4568-A4C1-BA7F85041FB3}"/>
              </a:ext>
            </a:extLst>
          </p:cNvPr>
          <p:cNvSpPr/>
          <p:nvPr/>
        </p:nvSpPr>
        <p:spPr>
          <a:xfrm>
            <a:off x="5029200" y="3238501"/>
            <a:ext cx="21336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Mark Yourself </a:t>
            </a:r>
            <a:r>
              <a:rPr lang="en-US"/>
              <a:t>Safe Option</a:t>
            </a:r>
            <a:endParaRPr lang="en-US" dirty="0"/>
          </a:p>
        </p:txBody>
      </p:sp>
      <p:sp>
        <p:nvSpPr>
          <p:cNvPr id="8" name="Arrow: Right 7">
            <a:extLst>
              <a:ext uri="{FF2B5EF4-FFF2-40B4-BE49-F238E27FC236}">
                <a16:creationId xmlns:a16="http://schemas.microsoft.com/office/drawing/2014/main" id="{2F5AB005-6A70-4BAD-936F-44F290EC7B73}"/>
              </a:ext>
            </a:extLst>
          </p:cNvPr>
          <p:cNvSpPr/>
          <p:nvPr/>
        </p:nvSpPr>
        <p:spPr>
          <a:xfrm rot="10800000">
            <a:off x="4124325" y="1981200"/>
            <a:ext cx="904875"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89C0B811-756C-4901-8D03-05492BCD067F}"/>
              </a:ext>
            </a:extLst>
          </p:cNvPr>
          <p:cNvSpPr/>
          <p:nvPr/>
        </p:nvSpPr>
        <p:spPr>
          <a:xfrm>
            <a:off x="7162800" y="3600451"/>
            <a:ext cx="904875"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1168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317</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AN APP IN NEED IS AN APP INDEED</vt:lpstr>
      <vt:lpstr>Problem Statement:</vt:lpstr>
      <vt:lpstr>Technologies Used:</vt:lpstr>
      <vt:lpstr>Use Case Scenario 1:</vt:lpstr>
      <vt:lpstr>Use Case Scenario 2:</vt:lpstr>
      <vt:lpstr>System Architecture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APP IN NEED IS AN APP INDEED</dc:title>
  <dc:creator>Labanya, Labiba</dc:creator>
  <cp:lastModifiedBy>Labanya, Labiba</cp:lastModifiedBy>
  <cp:revision>7</cp:revision>
  <dcterms:created xsi:type="dcterms:W3CDTF">2019-02-17T07:25:43Z</dcterms:created>
  <dcterms:modified xsi:type="dcterms:W3CDTF">2019-02-17T11:28:45Z</dcterms:modified>
</cp:coreProperties>
</file>