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1"/>
  </p:notesMasterIdLst>
  <p:sldIdLst>
    <p:sldId id="256" r:id="rId2"/>
    <p:sldId id="267" r:id="rId3"/>
    <p:sldId id="257" r:id="rId4"/>
    <p:sldId id="269" r:id="rId5"/>
    <p:sldId id="270" r:id="rId6"/>
    <p:sldId id="271" r:id="rId7"/>
    <p:sldId id="272" r:id="rId8"/>
    <p:sldId id="273" r:id="rId9"/>
    <p:sldId id="274" r:id="rId10"/>
    <p:sldId id="275" r:id="rId11"/>
    <p:sldId id="276" r:id="rId12"/>
    <p:sldId id="277" r:id="rId13"/>
    <p:sldId id="258" r:id="rId14"/>
    <p:sldId id="259" r:id="rId15"/>
    <p:sldId id="260" r:id="rId16"/>
    <p:sldId id="261" r:id="rId17"/>
    <p:sldId id="262"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74968-D18B-4CD7-906D-83168AF63AEA}" type="datetimeFigureOut">
              <a:rPr lang="en-US" smtClean="0"/>
              <a:t>12/24/2023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E5E70-77AB-4477-9A5B-7953AF5DD535}" type="slidenum">
              <a:rPr lang="en-US" smtClean="0"/>
              <a:t>‹#›</a:t>
            </a:fld>
            <a:endParaRPr lang="en-US"/>
          </a:p>
        </p:txBody>
      </p:sp>
    </p:spTree>
    <p:extLst>
      <p:ext uri="{BB962C8B-B14F-4D97-AF65-F5344CB8AC3E}">
        <p14:creationId xmlns:p14="http://schemas.microsoft.com/office/powerpoint/2010/main" val="19528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3CE000-B45D-4814-BC60-AAF75665ACFE}"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706D8-1A88-4938-8E64-78A6E3721BF3}" type="slidenum">
              <a:rPr lang="en-US" smtClean="0"/>
              <a:t>‹#›</a:t>
            </a:fld>
            <a:endParaRPr lang="en-US"/>
          </a:p>
        </p:txBody>
      </p:sp>
    </p:spTree>
    <p:extLst>
      <p:ext uri="{BB962C8B-B14F-4D97-AF65-F5344CB8AC3E}">
        <p14:creationId xmlns:p14="http://schemas.microsoft.com/office/powerpoint/2010/main" val="299281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3CE000-B45D-4814-BC60-AAF75665ACFE}"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706D8-1A88-4938-8E64-78A6E3721BF3}" type="slidenum">
              <a:rPr lang="en-US" smtClean="0"/>
              <a:t>‹#›</a:t>
            </a:fld>
            <a:endParaRPr lang="en-US"/>
          </a:p>
        </p:txBody>
      </p:sp>
    </p:spTree>
    <p:extLst>
      <p:ext uri="{BB962C8B-B14F-4D97-AF65-F5344CB8AC3E}">
        <p14:creationId xmlns:p14="http://schemas.microsoft.com/office/powerpoint/2010/main" val="396968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713CE000-B45D-4814-BC60-AAF75665ACFE}"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706D8-1A88-4938-8E64-78A6E3721BF3}" type="slidenum">
              <a:rPr lang="en-US" smtClean="0"/>
              <a:t>‹#›</a:t>
            </a:fld>
            <a:endParaRPr lang="en-US"/>
          </a:p>
        </p:txBody>
      </p:sp>
    </p:spTree>
    <p:extLst>
      <p:ext uri="{BB962C8B-B14F-4D97-AF65-F5344CB8AC3E}">
        <p14:creationId xmlns:p14="http://schemas.microsoft.com/office/powerpoint/2010/main" val="3532683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713CE000-B45D-4814-BC60-AAF75665ACFE}" type="datetimeFigureOut">
              <a:rPr lang="en-US" smtClean="0"/>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2706D8-1A88-4938-8E64-78A6E3721BF3}" type="slidenum">
              <a:rPr lang="en-US" smtClean="0"/>
              <a:t>‹#›</a:t>
            </a:fld>
            <a:endParaRPr lang="en-US"/>
          </a:p>
        </p:txBody>
      </p:sp>
    </p:spTree>
    <p:extLst>
      <p:ext uri="{BB962C8B-B14F-4D97-AF65-F5344CB8AC3E}">
        <p14:creationId xmlns:p14="http://schemas.microsoft.com/office/powerpoint/2010/main" val="974502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3CE000-B45D-4814-BC60-AAF75665ACFE}"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706D8-1A88-4938-8E64-78A6E3721BF3}" type="slidenum">
              <a:rPr lang="en-US" smtClean="0"/>
              <a:t>‹#›</a:t>
            </a:fld>
            <a:endParaRPr lang="en-US"/>
          </a:p>
        </p:txBody>
      </p:sp>
    </p:spTree>
    <p:extLst>
      <p:ext uri="{BB962C8B-B14F-4D97-AF65-F5344CB8AC3E}">
        <p14:creationId xmlns:p14="http://schemas.microsoft.com/office/powerpoint/2010/main" val="2941532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3CE000-B45D-4814-BC60-AAF75665ACFE}"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706D8-1A88-4938-8E64-78A6E3721BF3}" type="slidenum">
              <a:rPr lang="en-US" smtClean="0"/>
              <a:t>‹#›</a:t>
            </a:fld>
            <a:endParaRPr lang="en-US"/>
          </a:p>
        </p:txBody>
      </p:sp>
    </p:spTree>
    <p:extLst>
      <p:ext uri="{BB962C8B-B14F-4D97-AF65-F5344CB8AC3E}">
        <p14:creationId xmlns:p14="http://schemas.microsoft.com/office/powerpoint/2010/main" val="2691348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CE000-B45D-4814-BC60-AAF75665ACFE}"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706D8-1A88-4938-8E64-78A6E3721BF3}" type="slidenum">
              <a:rPr lang="en-US" smtClean="0"/>
              <a:t>‹#›</a:t>
            </a:fld>
            <a:endParaRPr lang="en-US"/>
          </a:p>
        </p:txBody>
      </p:sp>
    </p:spTree>
    <p:extLst>
      <p:ext uri="{BB962C8B-B14F-4D97-AF65-F5344CB8AC3E}">
        <p14:creationId xmlns:p14="http://schemas.microsoft.com/office/powerpoint/2010/main" val="342362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3CE000-B45D-4814-BC60-AAF75665ACFE}"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706D8-1A88-4938-8E64-78A6E3721BF3}" type="slidenum">
              <a:rPr lang="en-US" smtClean="0"/>
              <a:t>‹#›</a:t>
            </a:fld>
            <a:endParaRPr lang="en-US"/>
          </a:p>
        </p:txBody>
      </p:sp>
    </p:spTree>
    <p:extLst>
      <p:ext uri="{BB962C8B-B14F-4D97-AF65-F5344CB8AC3E}">
        <p14:creationId xmlns:p14="http://schemas.microsoft.com/office/powerpoint/2010/main" val="42679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3CE000-B45D-4814-BC60-AAF75665ACFE}"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706D8-1A88-4938-8E64-78A6E3721BF3}" type="slidenum">
              <a:rPr lang="en-US" smtClean="0"/>
              <a:t>‹#›</a:t>
            </a:fld>
            <a:endParaRPr lang="en-US"/>
          </a:p>
        </p:txBody>
      </p:sp>
    </p:spTree>
    <p:extLst>
      <p:ext uri="{BB962C8B-B14F-4D97-AF65-F5344CB8AC3E}">
        <p14:creationId xmlns:p14="http://schemas.microsoft.com/office/powerpoint/2010/main" val="4000183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3CE000-B45D-4814-BC60-AAF75665ACFE}"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706D8-1A88-4938-8E64-78A6E3721BF3}" type="slidenum">
              <a:rPr lang="en-US" smtClean="0"/>
              <a:t>‹#›</a:t>
            </a:fld>
            <a:endParaRPr lang="en-US"/>
          </a:p>
        </p:txBody>
      </p:sp>
    </p:spTree>
    <p:extLst>
      <p:ext uri="{BB962C8B-B14F-4D97-AF65-F5344CB8AC3E}">
        <p14:creationId xmlns:p14="http://schemas.microsoft.com/office/powerpoint/2010/main" val="51678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3CE000-B45D-4814-BC60-AAF75665ACFE}" type="datetimeFigureOut">
              <a:rPr lang="en-US" smtClean="0"/>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2706D8-1A88-4938-8E64-78A6E3721BF3}" type="slidenum">
              <a:rPr lang="en-US" smtClean="0"/>
              <a:t>‹#›</a:t>
            </a:fld>
            <a:endParaRPr lang="en-US"/>
          </a:p>
        </p:txBody>
      </p:sp>
    </p:spTree>
    <p:extLst>
      <p:ext uri="{BB962C8B-B14F-4D97-AF65-F5344CB8AC3E}">
        <p14:creationId xmlns:p14="http://schemas.microsoft.com/office/powerpoint/2010/main" val="163350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3CE000-B45D-4814-BC60-AAF75665ACFE}" type="datetimeFigureOut">
              <a:rPr lang="en-US" smtClean="0"/>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2706D8-1A88-4938-8E64-78A6E3721BF3}" type="slidenum">
              <a:rPr lang="en-US" smtClean="0"/>
              <a:t>‹#›</a:t>
            </a:fld>
            <a:endParaRPr lang="en-US"/>
          </a:p>
        </p:txBody>
      </p:sp>
    </p:spTree>
    <p:extLst>
      <p:ext uri="{BB962C8B-B14F-4D97-AF65-F5344CB8AC3E}">
        <p14:creationId xmlns:p14="http://schemas.microsoft.com/office/powerpoint/2010/main" val="348794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CE000-B45D-4814-BC60-AAF75665ACFE}" type="datetimeFigureOut">
              <a:rPr lang="en-US" smtClean="0"/>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2706D8-1A88-4938-8E64-78A6E3721BF3}" type="slidenum">
              <a:rPr lang="en-US" smtClean="0"/>
              <a:t>‹#›</a:t>
            </a:fld>
            <a:endParaRPr lang="en-US"/>
          </a:p>
        </p:txBody>
      </p:sp>
    </p:spTree>
    <p:extLst>
      <p:ext uri="{BB962C8B-B14F-4D97-AF65-F5344CB8AC3E}">
        <p14:creationId xmlns:p14="http://schemas.microsoft.com/office/powerpoint/2010/main" val="409686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3CE000-B45D-4814-BC60-AAF75665ACFE}"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706D8-1A88-4938-8E64-78A6E3721BF3}" type="slidenum">
              <a:rPr lang="en-US" smtClean="0"/>
              <a:t>‹#›</a:t>
            </a:fld>
            <a:endParaRPr lang="en-US"/>
          </a:p>
        </p:txBody>
      </p:sp>
    </p:spTree>
    <p:extLst>
      <p:ext uri="{BB962C8B-B14F-4D97-AF65-F5344CB8AC3E}">
        <p14:creationId xmlns:p14="http://schemas.microsoft.com/office/powerpoint/2010/main" val="176689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713CE000-B45D-4814-BC60-AAF75665ACFE}" type="datetimeFigureOut">
              <a:rPr lang="en-US" smtClean="0"/>
              <a:t>12/24/2023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72706D8-1A88-4938-8E64-78A6E3721BF3}" type="slidenum">
              <a:rPr lang="en-US" smtClean="0"/>
              <a:t>‹#›</a:t>
            </a:fld>
            <a:endParaRPr lang="en-US"/>
          </a:p>
        </p:txBody>
      </p:sp>
    </p:spTree>
    <p:extLst>
      <p:ext uri="{BB962C8B-B14F-4D97-AF65-F5344CB8AC3E}">
        <p14:creationId xmlns:p14="http://schemas.microsoft.com/office/powerpoint/2010/main" val="278238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13CE000-B45D-4814-BC60-AAF75665ACFE}" type="datetimeFigureOut">
              <a:rPr lang="en-US" smtClean="0"/>
              <a:t>12/24/2023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72706D8-1A88-4938-8E64-78A6E3721BF3}" type="slidenum">
              <a:rPr lang="en-US" smtClean="0"/>
              <a:t>‹#›</a:t>
            </a:fld>
            <a:endParaRPr lang="en-US"/>
          </a:p>
        </p:txBody>
      </p:sp>
    </p:spTree>
    <p:extLst>
      <p:ext uri="{BB962C8B-B14F-4D97-AF65-F5344CB8AC3E}">
        <p14:creationId xmlns:p14="http://schemas.microsoft.com/office/powerpoint/2010/main" val="3909197066"/>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577" y="1145988"/>
            <a:ext cx="10572000" cy="2971051"/>
          </a:xfrm>
        </p:spPr>
        <p:txBody>
          <a:bodyPr>
            <a:normAutofit/>
          </a:bodyPr>
          <a:lstStyle/>
          <a:p>
            <a:r>
              <a:rPr lang="en-US" sz="5500" dirty="0" smtClean="0"/>
              <a:t>Django E-Commerce Project</a:t>
            </a:r>
            <a:r>
              <a:rPr lang="en-US" sz="6000" dirty="0" smtClean="0"/>
              <a:t/>
            </a:r>
            <a:br>
              <a:rPr lang="en-US" sz="6000" dirty="0" smtClean="0"/>
            </a:br>
            <a:endParaRPr lang="en-US" sz="6000" dirty="0"/>
          </a:p>
        </p:txBody>
      </p:sp>
      <p:sp>
        <p:nvSpPr>
          <p:cNvPr id="3" name="Subtitle 2"/>
          <p:cNvSpPr>
            <a:spLocks noGrp="1"/>
          </p:cNvSpPr>
          <p:nvPr>
            <p:ph type="subTitle" idx="1"/>
          </p:nvPr>
        </p:nvSpPr>
        <p:spPr>
          <a:xfrm>
            <a:off x="846577" y="5711670"/>
            <a:ext cx="10572000" cy="434974"/>
          </a:xfrm>
        </p:spPr>
        <p:txBody>
          <a:bodyPr>
            <a:noAutofit/>
          </a:bodyPr>
          <a:lstStyle/>
          <a:p>
            <a:r>
              <a:rPr lang="en-US" sz="3000" b="1" dirty="0" smtClean="0"/>
              <a:t>Building a Successful Online Store</a:t>
            </a:r>
            <a:endParaRPr lang="en-US" sz="3000" b="1" dirty="0"/>
          </a:p>
        </p:txBody>
      </p:sp>
    </p:spTree>
    <p:extLst>
      <p:ext uri="{BB962C8B-B14F-4D97-AF65-F5344CB8AC3E}">
        <p14:creationId xmlns:p14="http://schemas.microsoft.com/office/powerpoint/2010/main" val="84010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61750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28015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81390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87" y="684932"/>
            <a:ext cx="10571998" cy="970450"/>
          </a:xfrm>
        </p:spPr>
        <p:txBody>
          <a:bodyPr/>
          <a:lstStyle/>
          <a:p>
            <a:pPr algn="ctr"/>
            <a:r>
              <a:rPr lang="en-US" sz="5000" dirty="0" smtClean="0"/>
              <a:t>Objectives</a:t>
            </a:r>
            <a:endParaRPr lang="en-US" sz="5000" dirty="0"/>
          </a:p>
        </p:txBody>
      </p:sp>
      <p:sp>
        <p:nvSpPr>
          <p:cNvPr id="3" name="Text Placeholder 2"/>
          <p:cNvSpPr>
            <a:spLocks noGrp="1"/>
          </p:cNvSpPr>
          <p:nvPr>
            <p:ph type="body" idx="1"/>
          </p:nvPr>
        </p:nvSpPr>
        <p:spPr>
          <a:xfrm>
            <a:off x="801287" y="2184401"/>
            <a:ext cx="10563285" cy="3674397"/>
          </a:xfrm>
        </p:spPr>
        <p:txBody>
          <a:bodyPr>
            <a:normAutofit/>
          </a:bodyPr>
          <a:lstStyle/>
          <a:p>
            <a:r>
              <a:rPr lang="en-US" sz="3000" b="1" dirty="0" smtClean="0"/>
              <a:t> 1. Develop a feature-rich e-commerce website with Django.</a:t>
            </a:r>
          </a:p>
          <a:p>
            <a:r>
              <a:rPr lang="en-US" sz="3000" b="1" dirty="0" smtClean="0"/>
              <a:t> 2. Implement essential functionalities such as product management, user authentication, and secure payment processing.</a:t>
            </a:r>
            <a:endParaRPr lang="en-US" sz="3000" b="1" dirty="0"/>
          </a:p>
        </p:txBody>
      </p:sp>
    </p:spTree>
    <p:extLst>
      <p:ext uri="{BB962C8B-B14F-4D97-AF65-F5344CB8AC3E}">
        <p14:creationId xmlns:p14="http://schemas.microsoft.com/office/powerpoint/2010/main" val="2141080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87" y="657500"/>
            <a:ext cx="10571998" cy="970450"/>
          </a:xfrm>
        </p:spPr>
        <p:txBody>
          <a:bodyPr/>
          <a:lstStyle/>
          <a:p>
            <a:pPr algn="ctr"/>
            <a:r>
              <a:rPr lang="en-US" sz="5000" dirty="0" smtClean="0"/>
              <a:t>Technologies Used</a:t>
            </a:r>
            <a:endParaRPr lang="en-US" sz="5000" dirty="0"/>
          </a:p>
        </p:txBody>
      </p:sp>
      <p:sp>
        <p:nvSpPr>
          <p:cNvPr id="3" name="Text Placeholder 2"/>
          <p:cNvSpPr>
            <a:spLocks noGrp="1"/>
          </p:cNvSpPr>
          <p:nvPr>
            <p:ph type="body" idx="1"/>
          </p:nvPr>
        </p:nvSpPr>
        <p:spPr>
          <a:xfrm>
            <a:off x="801287" y="2193545"/>
            <a:ext cx="10563285" cy="3674397"/>
          </a:xfrm>
        </p:spPr>
        <p:txBody>
          <a:bodyPr>
            <a:normAutofit/>
          </a:bodyPr>
          <a:lstStyle/>
          <a:p>
            <a:r>
              <a:rPr lang="en-US" sz="3000" b="1" dirty="0" smtClean="0"/>
              <a:t> The project leverages the Django web framework for backend development, HTML/CSS for frontend, and a relational database for efficient data management. We prioritize the use of modern technologies to ensure scalability and maintainability.</a:t>
            </a:r>
            <a:endParaRPr lang="en-US" sz="3000" b="1" dirty="0"/>
          </a:p>
        </p:txBody>
      </p:sp>
    </p:spTree>
    <p:extLst>
      <p:ext uri="{BB962C8B-B14F-4D97-AF65-F5344CB8AC3E}">
        <p14:creationId xmlns:p14="http://schemas.microsoft.com/office/powerpoint/2010/main" val="2047788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666644"/>
            <a:ext cx="10571998" cy="970450"/>
          </a:xfrm>
        </p:spPr>
        <p:txBody>
          <a:bodyPr/>
          <a:lstStyle/>
          <a:p>
            <a:pPr algn="ctr"/>
            <a:r>
              <a:rPr lang="en-US" sz="5000" dirty="0" smtClean="0"/>
              <a:t>Development Progress</a:t>
            </a:r>
            <a:endParaRPr lang="en-US" sz="5000" dirty="0"/>
          </a:p>
        </p:txBody>
      </p:sp>
      <p:sp>
        <p:nvSpPr>
          <p:cNvPr id="3" name="Text Placeholder 2"/>
          <p:cNvSpPr>
            <a:spLocks noGrp="1"/>
          </p:cNvSpPr>
          <p:nvPr>
            <p:ph type="body" idx="1"/>
          </p:nvPr>
        </p:nvSpPr>
        <p:spPr>
          <a:xfrm>
            <a:off x="810000" y="2175257"/>
            <a:ext cx="10563285" cy="3674397"/>
          </a:xfrm>
        </p:spPr>
        <p:txBody>
          <a:bodyPr>
            <a:normAutofit/>
          </a:bodyPr>
          <a:lstStyle/>
          <a:p>
            <a:r>
              <a:rPr lang="en-US" sz="3000" dirty="0" smtClean="0"/>
              <a:t> The development phase has seen significant progress. Core functionalities such as user authentication, product catalog management, and shopping cart implementation have been successfully integrated. My focus is now on refining and optimizing the codebase for a seamless user experience.</a:t>
            </a:r>
            <a:endParaRPr lang="en-US" sz="3000" dirty="0"/>
          </a:p>
        </p:txBody>
      </p:sp>
    </p:spTree>
    <p:extLst>
      <p:ext uri="{BB962C8B-B14F-4D97-AF65-F5344CB8AC3E}">
        <p14:creationId xmlns:p14="http://schemas.microsoft.com/office/powerpoint/2010/main" val="137006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694076"/>
            <a:ext cx="10571998" cy="970450"/>
          </a:xfrm>
        </p:spPr>
        <p:txBody>
          <a:bodyPr/>
          <a:lstStyle/>
          <a:p>
            <a:pPr algn="ctr"/>
            <a:r>
              <a:rPr lang="en-US" sz="5000" dirty="0" smtClean="0"/>
              <a:t>Challenges Faced</a:t>
            </a:r>
            <a:endParaRPr lang="en-US" sz="5000" dirty="0"/>
          </a:p>
        </p:txBody>
      </p:sp>
      <p:sp>
        <p:nvSpPr>
          <p:cNvPr id="3" name="Text Placeholder 2"/>
          <p:cNvSpPr>
            <a:spLocks noGrp="1"/>
          </p:cNvSpPr>
          <p:nvPr>
            <p:ph type="body" idx="1"/>
          </p:nvPr>
        </p:nvSpPr>
        <p:spPr>
          <a:xfrm>
            <a:off x="810000" y="2193545"/>
            <a:ext cx="10563285" cy="3674397"/>
          </a:xfrm>
        </p:spPr>
        <p:txBody>
          <a:bodyPr>
            <a:normAutofit/>
          </a:bodyPr>
          <a:lstStyle/>
          <a:p>
            <a:r>
              <a:rPr lang="en-US" sz="3000" b="1" dirty="0" smtClean="0"/>
              <a:t> While developing the e-commerce website, I faced challenges related to optimizing performance, ensuring data security, and handling concurrent user interactions. These challenges have been addressed through collaborative problem-solving.</a:t>
            </a:r>
            <a:endParaRPr lang="en-US" sz="3000" b="1" dirty="0"/>
          </a:p>
        </p:txBody>
      </p:sp>
    </p:spTree>
    <p:extLst>
      <p:ext uri="{BB962C8B-B14F-4D97-AF65-F5344CB8AC3E}">
        <p14:creationId xmlns:p14="http://schemas.microsoft.com/office/powerpoint/2010/main" val="4157736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657500"/>
            <a:ext cx="10571998" cy="970450"/>
          </a:xfrm>
        </p:spPr>
        <p:txBody>
          <a:bodyPr/>
          <a:lstStyle/>
          <a:p>
            <a:pPr algn="ctr"/>
            <a:r>
              <a:rPr lang="en-US" sz="5000" dirty="0" smtClean="0"/>
              <a:t>Testing and Quality Assurance</a:t>
            </a:r>
            <a:endParaRPr lang="en-US" sz="5000" dirty="0"/>
          </a:p>
        </p:txBody>
      </p:sp>
      <p:sp>
        <p:nvSpPr>
          <p:cNvPr id="3" name="Text Placeholder 2"/>
          <p:cNvSpPr>
            <a:spLocks noGrp="1"/>
          </p:cNvSpPr>
          <p:nvPr>
            <p:ph type="body" idx="1"/>
          </p:nvPr>
        </p:nvSpPr>
        <p:spPr/>
        <p:txBody>
          <a:bodyPr>
            <a:normAutofit/>
          </a:bodyPr>
          <a:lstStyle/>
          <a:p>
            <a:r>
              <a:rPr lang="en-US" sz="3000" b="1" dirty="0" smtClean="0"/>
              <a:t> A rigorous testing process is underway to ensure the reliability and security of the website. This includes unit testing, integration testing, and user acceptance testing. Quality assurance practices are followed to meet industry standards.</a:t>
            </a:r>
            <a:endParaRPr lang="en-US" sz="3000" b="1" dirty="0"/>
          </a:p>
        </p:txBody>
      </p:sp>
    </p:spTree>
    <p:extLst>
      <p:ext uri="{BB962C8B-B14F-4D97-AF65-F5344CB8AC3E}">
        <p14:creationId xmlns:p14="http://schemas.microsoft.com/office/powerpoint/2010/main" val="4163324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87" y="666644"/>
            <a:ext cx="10571998" cy="970450"/>
          </a:xfrm>
        </p:spPr>
        <p:txBody>
          <a:bodyPr/>
          <a:lstStyle/>
          <a:p>
            <a:pPr algn="ctr"/>
            <a:r>
              <a:rPr lang="en-US" sz="5000" dirty="0" smtClean="0"/>
              <a:t>Conclusion</a:t>
            </a:r>
            <a:endParaRPr lang="en-US" sz="5000" dirty="0"/>
          </a:p>
        </p:txBody>
      </p:sp>
      <p:sp>
        <p:nvSpPr>
          <p:cNvPr id="3" name="Text Placeholder 2"/>
          <p:cNvSpPr>
            <a:spLocks noGrp="1"/>
          </p:cNvSpPr>
          <p:nvPr>
            <p:ph type="body" idx="1"/>
          </p:nvPr>
        </p:nvSpPr>
        <p:spPr>
          <a:xfrm>
            <a:off x="801287" y="2184401"/>
            <a:ext cx="10563285" cy="3674397"/>
          </a:xfrm>
        </p:spPr>
        <p:txBody>
          <a:bodyPr>
            <a:normAutofit/>
          </a:bodyPr>
          <a:lstStyle/>
          <a:p>
            <a:r>
              <a:rPr lang="en-US" sz="3000" b="1" dirty="0" smtClean="0"/>
              <a:t> In conclusion, the Django e-commerce project is progressing well, and I dedicated to delivering a high-quality online store. The development, testing, and future enhancement plans position my project for success in the ever-evolving e-commerce landscape.</a:t>
            </a:r>
            <a:endParaRPr lang="en-US" sz="3000" b="1" dirty="0"/>
          </a:p>
        </p:txBody>
      </p:sp>
    </p:spTree>
    <p:extLst>
      <p:ext uri="{BB962C8B-B14F-4D97-AF65-F5344CB8AC3E}">
        <p14:creationId xmlns:p14="http://schemas.microsoft.com/office/powerpoint/2010/main" val="951063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645" y="2345967"/>
            <a:ext cx="10571998" cy="1106360"/>
          </a:xfrm>
        </p:spPr>
        <p:txBody>
          <a:bodyPr/>
          <a:lstStyle/>
          <a:p>
            <a:pPr algn="ctr"/>
            <a:r>
              <a:rPr lang="en-US" sz="9600" dirty="0" smtClean="0"/>
              <a:t>Thank You</a:t>
            </a:r>
            <a:endParaRPr lang="en-US" sz="9600" dirty="0"/>
          </a:p>
        </p:txBody>
      </p:sp>
    </p:spTree>
    <p:extLst>
      <p:ext uri="{BB962C8B-B14F-4D97-AF65-F5344CB8AC3E}">
        <p14:creationId xmlns:p14="http://schemas.microsoft.com/office/powerpoint/2010/main" val="3469057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FAC0-EBA5-45A4-A0E0-345F75C406AD}"/>
              </a:ext>
            </a:extLst>
          </p:cNvPr>
          <p:cNvSpPr>
            <a:spLocks noGrp="1"/>
          </p:cNvSpPr>
          <p:nvPr>
            <p:ph type="title"/>
          </p:nvPr>
        </p:nvSpPr>
        <p:spPr>
          <a:xfrm>
            <a:off x="838200" y="474620"/>
            <a:ext cx="10571998" cy="970450"/>
          </a:xfrm>
        </p:spPr>
        <p:txBody>
          <a:bodyPr/>
          <a:lstStyle/>
          <a:p>
            <a:r>
              <a:rPr lang="en-US" sz="5000" dirty="0"/>
              <a:t>Rifatuzzaman Rifat</a:t>
            </a:r>
            <a:endParaRPr lang="en-US" sz="5000" b="1" dirty="0"/>
          </a:p>
        </p:txBody>
      </p:sp>
      <p:sp>
        <p:nvSpPr>
          <p:cNvPr id="3" name="Content Placeholder 2">
            <a:extLst>
              <a:ext uri="{FF2B5EF4-FFF2-40B4-BE49-F238E27FC236}">
                <a16:creationId xmlns:a16="http://schemas.microsoft.com/office/drawing/2014/main" id="{6B3B6562-D132-425E-AE1C-6663BE14E095}"/>
              </a:ext>
            </a:extLst>
          </p:cNvPr>
          <p:cNvSpPr>
            <a:spLocks noGrp="1"/>
          </p:cNvSpPr>
          <p:nvPr>
            <p:ph idx="1"/>
          </p:nvPr>
        </p:nvSpPr>
        <p:spPr>
          <a:xfrm>
            <a:off x="838200" y="1846136"/>
            <a:ext cx="10515600" cy="4351338"/>
          </a:xfrm>
        </p:spPr>
        <p:txBody>
          <a:bodyPr>
            <a:normAutofit/>
          </a:bodyPr>
          <a:lstStyle/>
          <a:p>
            <a:r>
              <a:rPr lang="en-US" sz="2500" b="1" dirty="0" smtClean="0"/>
              <a:t>Roll</a:t>
            </a:r>
            <a:r>
              <a:rPr lang="en-US" sz="2500" b="1" dirty="0"/>
              <a:t>	</a:t>
            </a:r>
            <a:r>
              <a:rPr lang="en-US" sz="2500" b="1" dirty="0" smtClean="0"/>
              <a:t>		: 452048</a:t>
            </a:r>
            <a:endParaRPr lang="en-US" sz="2500" b="1" dirty="0"/>
          </a:p>
          <a:p>
            <a:r>
              <a:rPr lang="en-US" sz="2500" b="1" dirty="0" smtClean="0"/>
              <a:t>Reg		: 1502063844</a:t>
            </a:r>
            <a:endParaRPr lang="en-US" sz="2500" b="1" dirty="0"/>
          </a:p>
          <a:p>
            <a:r>
              <a:rPr lang="en-US" sz="2500" b="1" dirty="0" smtClean="0"/>
              <a:t>Session</a:t>
            </a:r>
            <a:r>
              <a:rPr lang="en-US" sz="2500" b="1" dirty="0"/>
              <a:t>	</a:t>
            </a:r>
            <a:r>
              <a:rPr lang="en-US" sz="2500" b="1" dirty="0" smtClean="0"/>
              <a:t>: 19-20</a:t>
            </a:r>
            <a:endParaRPr lang="en-US" sz="2500" b="1" dirty="0"/>
          </a:p>
          <a:p>
            <a:r>
              <a:rPr lang="en-US" sz="2500" b="1" dirty="0" smtClean="0"/>
              <a:t>Semester	: 8</a:t>
            </a:r>
            <a:r>
              <a:rPr lang="en-US" sz="2500" b="1" baseline="30000" dirty="0" smtClean="0"/>
              <a:t>th</a:t>
            </a:r>
            <a:endParaRPr lang="en-US" sz="2500" b="1" dirty="0"/>
          </a:p>
          <a:p>
            <a:r>
              <a:rPr lang="en-US" sz="2500" b="1" dirty="0" smtClean="0"/>
              <a:t>Shift		: 2</a:t>
            </a:r>
            <a:r>
              <a:rPr lang="en-US" sz="2500" b="1" baseline="30000" dirty="0" smtClean="0"/>
              <a:t>nd</a:t>
            </a:r>
            <a:endParaRPr lang="en-US" sz="2500" b="1" dirty="0"/>
          </a:p>
        </p:txBody>
      </p:sp>
    </p:spTree>
    <p:extLst>
      <p:ext uri="{BB962C8B-B14F-4D97-AF65-F5344CB8AC3E}">
        <p14:creationId xmlns:p14="http://schemas.microsoft.com/office/powerpoint/2010/main" val="4150541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666644"/>
            <a:ext cx="10571998" cy="970450"/>
          </a:xfrm>
        </p:spPr>
        <p:txBody>
          <a:bodyPr/>
          <a:lstStyle/>
          <a:p>
            <a:pPr algn="ctr"/>
            <a:r>
              <a:rPr lang="en-US" sz="5000" dirty="0" smtClean="0"/>
              <a:t>Project Overview</a:t>
            </a:r>
            <a:endParaRPr lang="en-US" sz="5000" dirty="0"/>
          </a:p>
        </p:txBody>
      </p:sp>
      <p:sp>
        <p:nvSpPr>
          <p:cNvPr id="3" name="Text Placeholder 2"/>
          <p:cNvSpPr>
            <a:spLocks noGrp="1"/>
          </p:cNvSpPr>
          <p:nvPr>
            <p:ph type="body" idx="1"/>
          </p:nvPr>
        </p:nvSpPr>
        <p:spPr>
          <a:xfrm>
            <a:off x="810000" y="2193545"/>
            <a:ext cx="10563285" cy="3674397"/>
          </a:xfrm>
        </p:spPr>
        <p:txBody>
          <a:bodyPr>
            <a:normAutofit/>
          </a:bodyPr>
          <a:lstStyle/>
          <a:p>
            <a:r>
              <a:rPr lang="en-US" sz="2500" b="1" dirty="0" smtClean="0"/>
              <a:t>The Django e-commerce project is aimed at developing a robust online store using the Django web framework. Our goal is to create a </a:t>
            </a:r>
            <a:r>
              <a:rPr lang="en-US" sz="3000" b="1" dirty="0" smtClean="0"/>
              <a:t>platform</a:t>
            </a:r>
            <a:r>
              <a:rPr lang="en-US" sz="2500" b="1" dirty="0" smtClean="0"/>
              <a:t> that provides a seamless and secure shopping experience for users.</a:t>
            </a:r>
            <a:endParaRPr lang="en-US" sz="2500" b="1" dirty="0"/>
          </a:p>
        </p:txBody>
      </p:sp>
    </p:spTree>
    <p:extLst>
      <p:ext uri="{BB962C8B-B14F-4D97-AF65-F5344CB8AC3E}">
        <p14:creationId xmlns:p14="http://schemas.microsoft.com/office/powerpoint/2010/main" val="2096640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9144" y="566929"/>
            <a:ext cx="10563285" cy="5602766"/>
          </a:xfrm>
        </p:spPr>
        <p:txBody>
          <a:bodyPr>
            <a:normAutofit/>
          </a:bodyPr>
          <a:lstStyle/>
          <a:p>
            <a:r>
              <a:rPr lang="en-US" sz="3000" b="1" dirty="0" smtClean="0"/>
              <a:t>Before </a:t>
            </a:r>
            <a:r>
              <a:rPr lang="en-US" sz="3000" b="1" dirty="0"/>
              <a:t>we get into the visuals, a quick overview of my project. Over the past </a:t>
            </a:r>
            <a:r>
              <a:rPr lang="en-US" sz="3000" b="1" dirty="0" smtClean="0"/>
              <a:t>internship. I've </a:t>
            </a:r>
            <a:r>
              <a:rPr lang="en-US" sz="3000" b="1" dirty="0"/>
              <a:t>been focused on </a:t>
            </a:r>
            <a:r>
              <a:rPr lang="en-US" sz="3000" b="1" dirty="0" smtClean="0"/>
              <a:t>Django web framework. </a:t>
            </a:r>
            <a:r>
              <a:rPr lang="en-US" sz="3000" b="1" dirty="0"/>
              <a:t>Now, let's dive into the visual representation to see the progress and key highlights</a:t>
            </a:r>
            <a:r>
              <a:rPr lang="en-US" sz="3000" b="1" dirty="0" smtClean="0"/>
              <a:t>.</a:t>
            </a:r>
            <a:endParaRPr lang="en-US" sz="3000" b="1" dirty="0"/>
          </a:p>
        </p:txBody>
      </p:sp>
    </p:spTree>
    <p:extLst>
      <p:ext uri="{BB962C8B-B14F-4D97-AF65-F5344CB8AC3E}">
        <p14:creationId xmlns:p14="http://schemas.microsoft.com/office/powerpoint/2010/main" val="3470638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5482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89272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64912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85071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079087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88</TotalTime>
  <Words>359</Words>
  <Application>Microsoft Office PowerPoint</Application>
  <PresentationFormat>Widescreen</PresentationFormat>
  <Paragraphs>25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Century Gothic</vt:lpstr>
      <vt:lpstr>Wingdings 2</vt:lpstr>
      <vt:lpstr>Quotable</vt:lpstr>
      <vt:lpstr>Django E-Commerce Project </vt:lpstr>
      <vt:lpstr>Rifatuzzaman Rifat</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Objectives</vt:lpstr>
      <vt:lpstr>Technologies Used</vt:lpstr>
      <vt:lpstr>Development Progress</vt:lpstr>
      <vt:lpstr>Challenges Faced</vt:lpstr>
      <vt:lpstr>Testing and Quality Assurance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E-Commerce Project</dc:title>
  <dc:creator>Ratul</dc:creator>
  <cp:lastModifiedBy>Bappi Rahman</cp:lastModifiedBy>
  <cp:revision>14</cp:revision>
  <dcterms:created xsi:type="dcterms:W3CDTF">2023-12-23T10:00:29Z</dcterms:created>
  <dcterms:modified xsi:type="dcterms:W3CDTF">2023-12-24T05:14:39Z</dcterms:modified>
</cp:coreProperties>
</file>