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65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A160-41CF-4F3B-9874-071335615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8178E-C35D-473A-B660-6229967D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1763-5913-43D3-AE24-3DB8D5DA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638F-DB00-4E90-8EF7-FE71DD5E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F9B5-0900-4A5C-8F2B-EDABC9D1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48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6AD4-9E46-4E2C-BA96-55B048B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AD7AE-8BA7-4680-B390-59A56F2A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C9FA-D431-41C6-A620-75C3360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17D6-23B0-47FD-AB7C-04390350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E2E6-5118-4B4A-986A-D85AF7E7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46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99246-5C0E-44FE-83E5-020FDB0CF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B2956-41F1-4A5A-B301-1164F892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F54A-65A4-4CF0-A4A6-68B19CF7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2B6F-9242-410E-B4A0-8135D06E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AD43-39AE-4F05-A5D0-59A7DE97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717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EEC4-AED1-421E-9050-6ADFA701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228F-07FE-4CB8-928F-63C0A1B1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4616E-4259-4E84-93ED-90D780E2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5F7E-C1B1-4585-93FD-42BAF2F0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C48C-2DFE-4984-ADC9-289429CE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48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ADE3-4604-4BC7-9871-420DEA7C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FF42-38A4-4E6F-A842-772C0F6A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FDF9-ACDE-4D1E-8244-17C18724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778B-7C6C-4CD4-B1DF-42157C45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F624-EBE1-442A-8BCE-97ED2981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850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3DA1-F77A-4037-AAC4-4BA360B2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15E8-0946-4EE2-A470-EFF094A55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56CF5-F5C5-4A65-B332-AB2CC24E8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DF397-8929-4310-9D72-1C36C234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2DF0-74AF-489B-85C9-27C500EF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0D9D7-590A-4C22-B1D7-1287843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22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E15F-6F42-4A97-AE74-ED54CA16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0CCF-4082-4A52-A5E3-4C9F1DFF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3B217-0BBE-4965-B688-6EC9536F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F4182-CE5B-4816-A1BB-3A1BEBB29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AC9B-A194-4E51-9F35-C1247B75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0E99-FCAB-4410-A988-0278DD1C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F2E26-266D-4EC1-A5A3-10F92A0D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EE3D3-622F-42B4-8B6D-672AB816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6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A22-E771-4441-B0BF-A9B39051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79707-2AAD-487E-90B0-B2B0B1EC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C6D9D-FE2A-4F93-A2BC-9C29B94E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7FB61-2022-4343-9642-48EAF623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75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F000D-B39B-4DFF-99B4-21B4EE10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A971F-F4BC-4B41-BAE1-0AADA95F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13D0-19D1-4143-A608-05C66391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92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897B-F164-4ADC-8DEE-BB013B3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1F8D-6C64-4D72-A4C9-0D889F36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B337B-3730-481F-915D-4AE5FCA2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69409-91E4-49C8-A000-61580A73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BE272-9F22-4C2E-AC20-A13D833B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1DE6-1308-4BA2-9084-A6B7CEB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272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2CA2-C3AA-4481-827C-42B0ECE2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A3379-C88C-4D82-83B9-A1F361BAB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DED37-1AFA-403D-8125-0FC41E0AC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BD63-761B-4CC7-8F46-6FDB07C9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C2AC-CCA3-47EF-96A5-69A46A20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26A5-71DB-46AD-81F5-D350D01A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561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E4089-6355-42FE-8939-4B3302C7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C1636-E0AB-4CD6-A6E6-642640AA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6EC-9304-48FF-87CA-ECE1C4E2B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5EED-01E0-48EF-B2B8-925274385A33}" type="datetimeFigureOut">
              <a:rPr lang="en-ID" smtClean="0"/>
              <a:t>27/04/2023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27196-6226-4EC5-ADA7-53EA1FEF4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9521-BB8B-4FEB-9081-D014B21D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441B-5D6B-4150-984C-3B6EB75445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68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05408-292D-488D-B88F-0710E4EC1998}"/>
                  </a:ext>
                </a:extLst>
              </p:cNvPr>
              <p:cNvSpPr txBox="1"/>
              <p:nvPr/>
            </p:nvSpPr>
            <p:spPr>
              <a:xfrm>
                <a:off x="2923504" y="914400"/>
                <a:ext cx="3105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05408-292D-488D-B88F-0710E4EC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914400"/>
                <a:ext cx="310582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63FE0-8026-43B6-8C98-1502B816A528}"/>
                  </a:ext>
                </a:extLst>
              </p:cNvPr>
              <p:cNvSpPr txBox="1"/>
              <p:nvPr/>
            </p:nvSpPr>
            <p:spPr>
              <a:xfrm>
                <a:off x="2923503" y="1283732"/>
                <a:ext cx="3105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63FE0-8026-43B6-8C98-1502B81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3" y="1283732"/>
                <a:ext cx="310582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4C45A-BBB2-4B8C-875F-8EC0974407DF}"/>
                  </a:ext>
                </a:extLst>
              </p:cNvPr>
              <p:cNvSpPr txBox="1"/>
              <p:nvPr/>
            </p:nvSpPr>
            <p:spPr>
              <a:xfrm>
                <a:off x="2923502" y="1653064"/>
                <a:ext cx="3105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4C45A-BBB2-4B8C-875F-8EC097440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2" y="1653064"/>
                <a:ext cx="310582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F0268A-4888-4825-912F-C7CA6446A704}"/>
                  </a:ext>
                </a:extLst>
              </p:cNvPr>
              <p:cNvSpPr txBox="1"/>
              <p:nvPr/>
            </p:nvSpPr>
            <p:spPr>
              <a:xfrm>
                <a:off x="2923501" y="2069426"/>
                <a:ext cx="3105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F0268A-4888-4825-912F-C7CA6446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1" y="2069426"/>
                <a:ext cx="310582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4624B-5DF7-45B4-9112-959ABEEF0127}"/>
              </a:ext>
            </a:extLst>
          </p:cNvPr>
          <p:cNvSpPr txBox="1"/>
          <p:nvPr/>
        </p:nvSpPr>
        <p:spPr>
          <a:xfrm>
            <a:off x="3048000" y="1335314"/>
            <a:ext cx="4513943" cy="193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D9D58-6864-423B-BD87-0C19074C3252}"/>
                  </a:ext>
                </a:extLst>
              </p:cNvPr>
              <p:cNvSpPr txBox="1"/>
              <p:nvPr/>
            </p:nvSpPr>
            <p:spPr>
              <a:xfrm>
                <a:off x="2923504" y="1283732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D9D58-6864-423B-BD87-0C19074C3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1283732"/>
                <a:ext cx="222952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AF8D3-6883-4B26-ABDA-404B55E171AF}"/>
                  </a:ext>
                </a:extLst>
              </p:cNvPr>
              <p:cNvSpPr txBox="1"/>
              <p:nvPr/>
            </p:nvSpPr>
            <p:spPr>
              <a:xfrm>
                <a:off x="2923504" y="1653064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(−2, −3)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AF8D3-6883-4B26-ABDA-404B55E1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1653064"/>
                <a:ext cx="222952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FA7B8-8CBB-410F-ADD4-1E00EF88BB6F}"/>
                  </a:ext>
                </a:extLst>
              </p:cNvPr>
              <p:cNvSpPr txBox="1"/>
              <p:nvPr/>
            </p:nvSpPr>
            <p:spPr>
              <a:xfrm>
                <a:off x="2923504" y="2118037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(−2, 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FA7B8-8CBB-410F-ADD4-1E00EF88B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2118037"/>
                <a:ext cx="222952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B257A-D719-4A3A-9F08-A2E929CB8F9B}"/>
                  </a:ext>
                </a:extLst>
              </p:cNvPr>
              <p:cNvSpPr txBox="1"/>
              <p:nvPr/>
            </p:nvSpPr>
            <p:spPr>
              <a:xfrm>
                <a:off x="2923504" y="2583010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(2, −3)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B257A-D719-4A3A-9F08-A2E929CB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2583010"/>
                <a:ext cx="222952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92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F7E8C4-84EC-4D9F-AA04-6ACE94561B34}"/>
                  </a:ext>
                </a:extLst>
              </p:cNvPr>
              <p:cNvSpPr txBox="1"/>
              <p:nvPr/>
            </p:nvSpPr>
            <p:spPr>
              <a:xfrm>
                <a:off x="2923504" y="2118037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(−2, 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F7E8C4-84EC-4D9F-AA04-6ACE9456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2118037"/>
                <a:ext cx="222952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CC78D-FED1-41EF-BD64-0D74A309462F}"/>
                  </a:ext>
                </a:extLst>
              </p:cNvPr>
              <p:cNvSpPr txBox="1"/>
              <p:nvPr/>
            </p:nvSpPr>
            <p:spPr>
              <a:xfrm>
                <a:off x="2923504" y="1283732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CC78D-FED1-41EF-BD64-0D74A309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1283732"/>
                <a:ext cx="222952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76012-EE0F-4978-B665-7ABAC246D1A5}"/>
                  </a:ext>
                </a:extLst>
              </p:cNvPr>
              <p:cNvSpPr txBox="1"/>
              <p:nvPr/>
            </p:nvSpPr>
            <p:spPr>
              <a:xfrm>
                <a:off x="2923504" y="1653064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(−2, −3)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76012-EE0F-4978-B665-7ABAC246D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1653064"/>
                <a:ext cx="222952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BFD1FB-48D3-4C31-9996-4ACD1E7DEEA0}"/>
                  </a:ext>
                </a:extLst>
              </p:cNvPr>
              <p:cNvSpPr txBox="1"/>
              <p:nvPr/>
            </p:nvSpPr>
            <p:spPr>
              <a:xfrm>
                <a:off x="2923504" y="2118037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(−2, 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BFD1FB-48D3-4C31-9996-4ACD1E7D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2118037"/>
                <a:ext cx="222952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FBCE4D-12F2-4F7C-8B38-7F481DC21047}"/>
                  </a:ext>
                </a:extLst>
              </p:cNvPr>
              <p:cNvSpPr txBox="1"/>
              <p:nvPr/>
            </p:nvSpPr>
            <p:spPr>
              <a:xfrm>
                <a:off x="2923504" y="2583010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(2, −3)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FBCE4D-12F2-4F7C-8B38-7F481DC2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04" y="2583010"/>
                <a:ext cx="222952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80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F760E-B36F-4AC6-B701-67B08F48DCB4}"/>
                  </a:ext>
                </a:extLst>
              </p:cNvPr>
              <p:cNvSpPr txBox="1"/>
              <p:nvPr/>
            </p:nvSpPr>
            <p:spPr>
              <a:xfrm>
                <a:off x="4981239" y="717675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(3, −2)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F760E-B36F-4AC6-B701-67B08F48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9" y="717675"/>
                <a:ext cx="222952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93A0F-49F0-4A06-BD15-29F62A55B915}"/>
                  </a:ext>
                </a:extLst>
              </p:cNvPr>
              <p:cNvSpPr txBox="1"/>
              <p:nvPr/>
            </p:nvSpPr>
            <p:spPr>
              <a:xfrm>
                <a:off x="4981239" y="1087007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(−3, −2)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93A0F-49F0-4A06-BD15-29F62A55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9" y="1087007"/>
                <a:ext cx="222952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3630D2-853D-4DBF-B1AC-5BBF926CF6AC}"/>
                  </a:ext>
                </a:extLst>
              </p:cNvPr>
              <p:cNvSpPr txBox="1"/>
              <p:nvPr/>
            </p:nvSpPr>
            <p:spPr>
              <a:xfrm>
                <a:off x="4981239" y="1456339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(3, 2)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3630D2-853D-4DBF-B1AC-5BBF926C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9" y="1456339"/>
                <a:ext cx="222952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F16924-C410-4E88-9C8A-44D9B22FC8B9}"/>
                  </a:ext>
                </a:extLst>
              </p:cNvPr>
              <p:cNvSpPr txBox="1"/>
              <p:nvPr/>
            </p:nvSpPr>
            <p:spPr>
              <a:xfrm>
                <a:off x="4981239" y="1860126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(−3, 2)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F16924-C410-4E88-9C8A-44D9B22F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9" y="1860126"/>
                <a:ext cx="222952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13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982F3C-5C24-4C0F-8B33-FD68F926E7FC}"/>
                  </a:ext>
                </a:extLst>
              </p:cNvPr>
              <p:cNvSpPr txBox="1"/>
              <p:nvPr/>
            </p:nvSpPr>
            <p:spPr>
              <a:xfrm>
                <a:off x="4981239" y="717675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(−4, −5)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982F3C-5C24-4C0F-8B33-FD68F926E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9" y="717675"/>
                <a:ext cx="222952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DE953D-2A98-40B3-A839-B12A86E090C8}"/>
                  </a:ext>
                </a:extLst>
              </p:cNvPr>
              <p:cNvSpPr txBox="1"/>
              <p:nvPr/>
            </p:nvSpPr>
            <p:spPr>
              <a:xfrm>
                <a:off x="4981239" y="1141537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 −2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(−4, −5)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DE953D-2A98-40B3-A839-B12A86E09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9" y="1141537"/>
                <a:ext cx="222952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72332F-522E-4B2E-8298-06587CE04F4C}"/>
                  </a:ext>
                </a:extLst>
              </p:cNvPr>
              <p:cNvSpPr txBox="1"/>
              <p:nvPr/>
            </p:nvSpPr>
            <p:spPr>
              <a:xfrm>
                <a:off x="4981239" y="1565399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(−4, 5)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72332F-522E-4B2E-8298-06587CE0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9" y="1565399"/>
                <a:ext cx="222952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444871-6278-40BA-A239-E46B3637B4E8}"/>
                  </a:ext>
                </a:extLst>
              </p:cNvPr>
              <p:cNvSpPr txBox="1"/>
              <p:nvPr/>
            </p:nvSpPr>
            <p:spPr>
              <a:xfrm>
                <a:off x="4981239" y="1960771"/>
                <a:ext cx="222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(−4, 5)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444871-6278-40BA-A239-E46B3637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9" y="1960771"/>
                <a:ext cx="222952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7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1DF99A-7722-4F73-96DB-C938DD21FB56}"/>
                  </a:ext>
                </a:extLst>
              </p:cNvPr>
              <p:cNvSpPr txBox="1"/>
              <p:nvPr/>
            </p:nvSpPr>
            <p:spPr>
              <a:xfrm>
                <a:off x="3701143" y="717675"/>
                <a:ext cx="3509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(3, −5)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1DF99A-7722-4F73-96DB-C938DD21F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3" y="717675"/>
                <a:ext cx="350961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2E44A1-D20B-4EEB-9CA3-A902B8ED5108}"/>
                  </a:ext>
                </a:extLst>
              </p:cNvPr>
              <p:cNvSpPr txBox="1"/>
              <p:nvPr/>
            </p:nvSpPr>
            <p:spPr>
              <a:xfrm>
                <a:off x="3701143" y="1167255"/>
                <a:ext cx="3509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(−3, −5)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2E44A1-D20B-4EEB-9CA3-A902B8ED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3" y="1167255"/>
                <a:ext cx="350961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7A7E6-389A-4E97-915C-50655F1EB34C}"/>
                  </a:ext>
                </a:extLst>
              </p:cNvPr>
              <p:cNvSpPr txBox="1"/>
              <p:nvPr/>
            </p:nvSpPr>
            <p:spPr>
              <a:xfrm>
                <a:off x="3769723" y="1616835"/>
                <a:ext cx="3509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3, 4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(−3, −5)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A7A7E6-389A-4E97-915C-50655F1EB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23" y="1616835"/>
                <a:ext cx="350961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DB26B2-EA2B-4D48-A886-FA7B5F55F49C}"/>
                  </a:ext>
                </a:extLst>
              </p:cNvPr>
              <p:cNvSpPr txBox="1"/>
              <p:nvPr/>
            </p:nvSpPr>
            <p:spPr>
              <a:xfrm>
                <a:off x="3769723" y="2066415"/>
                <a:ext cx="3509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 −4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(−3, 5)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DB26B2-EA2B-4D48-A886-FA7B5F55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23" y="2066415"/>
                <a:ext cx="350961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89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215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Rifaul khairi</dc:creator>
  <cp:lastModifiedBy>Rifaul khairi</cp:lastModifiedBy>
  <cp:revision>4</cp:revision>
  <dcterms:created xsi:type="dcterms:W3CDTF">2023-04-27T06:29:28Z</dcterms:created>
  <dcterms:modified xsi:type="dcterms:W3CDTF">2023-04-27T11:28:15Z</dcterms:modified>
</cp:coreProperties>
</file>