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6.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84" r:id="rId3"/>
    <p:sldMasterId id="2147483711" r:id="rId4"/>
    <p:sldMasterId id="2147483726" r:id="rId5"/>
    <p:sldMasterId id="2147483736" r:id="rId6"/>
    <p:sldMasterId id="2147483748" r:id="rId7"/>
  </p:sldMasterIdLst>
  <p:notesMasterIdLst>
    <p:notesMasterId r:id="rId19"/>
  </p:notesMasterIdLst>
  <p:handoutMasterIdLst>
    <p:handoutMasterId r:id="rId20"/>
  </p:handoutMasterIdLst>
  <p:sldIdLst>
    <p:sldId id="260" r:id="rId8"/>
    <p:sldId id="276" r:id="rId9"/>
    <p:sldId id="398" r:id="rId10"/>
    <p:sldId id="367" r:id="rId11"/>
    <p:sldId id="370" r:id="rId12"/>
    <p:sldId id="396" r:id="rId13"/>
    <p:sldId id="394" r:id="rId14"/>
    <p:sldId id="393" r:id="rId15"/>
    <p:sldId id="368" r:id="rId16"/>
    <p:sldId id="388" r:id="rId17"/>
    <p:sldId id="290" r:id="rId18"/>
  </p:sldIdLst>
  <p:sldSz cx="12192000" cy="6858000"/>
  <p:notesSz cx="6858000" cy="9144000"/>
  <p:custDataLst>
    <p:tags r:id="rId21"/>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3E7C"/>
    <a:srgbClr val="3EA1C0"/>
    <a:srgbClr val="1C5493"/>
    <a:srgbClr val="8497B0"/>
    <a:srgbClr val="ADB9C3"/>
    <a:srgbClr val="335B82"/>
    <a:srgbClr val="D0373E"/>
    <a:srgbClr val="F3CBCD"/>
    <a:srgbClr val="D5E6FA"/>
    <a:srgbClr val="0E3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91052" autoAdjust="0"/>
  </p:normalViewPr>
  <p:slideViewPr>
    <p:cSldViewPr snapToGrid="0">
      <p:cViewPr varScale="1">
        <p:scale>
          <a:sx n="97" d="100"/>
          <a:sy n="97" d="100"/>
        </p:scale>
        <p:origin x="72" y="126"/>
      </p:cViewPr>
      <p:guideLst/>
    </p:cSldViewPr>
  </p:slideViewPr>
  <p:outlineViewPr>
    <p:cViewPr>
      <p:scale>
        <a:sx n="33" d="100"/>
        <a:sy n="33" d="100"/>
      </p:scale>
      <p:origin x="0" y="-135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291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1B90A-11DD-47BE-B747-E5ADE5490480}"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fr-FR"/>
        </a:p>
      </dgm:t>
    </dgm:pt>
    <dgm:pt modelId="{1C2B5FC8-5F58-4972-93E9-5EFB92769ABB}" type="pres">
      <dgm:prSet presAssocID="{05E1B90A-11DD-47BE-B747-E5ADE5490480}" presName="CompostProcess" presStyleCnt="0">
        <dgm:presLayoutVars>
          <dgm:dir/>
          <dgm:resizeHandles val="exact"/>
        </dgm:presLayoutVars>
      </dgm:prSet>
      <dgm:spPr/>
      <dgm:t>
        <a:bodyPr/>
        <a:lstStyle/>
        <a:p>
          <a:endParaRPr lang="fr-FR"/>
        </a:p>
      </dgm:t>
    </dgm:pt>
    <dgm:pt modelId="{2A81F532-EF05-4AFA-ACC2-F33CD0354A85}" type="pres">
      <dgm:prSet presAssocID="{05E1B90A-11DD-47BE-B747-E5ADE5490480}" presName="arrow" presStyleLbl="bgShp" presStyleIdx="0" presStyleCnt="1" custScaleX="117647" custLinFactNeighborX="0" custLinFactNeighborY="2333"/>
      <dgm:spPr>
        <a:solidFill>
          <a:schemeClr val="accent1">
            <a:lumMod val="20000"/>
            <a:lumOff val="80000"/>
          </a:schemeClr>
        </a:solidFill>
      </dgm:spPr>
      <dgm:t>
        <a:bodyPr/>
        <a:lstStyle/>
        <a:p>
          <a:endParaRPr lang="fr-FR"/>
        </a:p>
      </dgm:t>
    </dgm:pt>
    <dgm:pt modelId="{21FEE79B-E888-43A3-A42A-8F695AF70DAF}" type="pres">
      <dgm:prSet presAssocID="{05E1B90A-11DD-47BE-B747-E5ADE5490480}" presName="linearProcess" presStyleCnt="0"/>
      <dgm:spPr/>
    </dgm:pt>
  </dgm:ptLst>
  <dgm:cxnLst>
    <dgm:cxn modelId="{B987122A-5F10-4758-8133-060957231897}" type="presOf" srcId="{05E1B90A-11DD-47BE-B747-E5ADE5490480}" destId="{1C2B5FC8-5F58-4972-93E9-5EFB92769ABB}" srcOrd="0" destOrd="0" presId="urn:microsoft.com/office/officeart/2005/8/layout/hProcess9"/>
    <dgm:cxn modelId="{39A71A79-7B80-46A3-826B-13411F08A9A2}" type="presParOf" srcId="{1C2B5FC8-5F58-4972-93E9-5EFB92769ABB}" destId="{2A81F532-EF05-4AFA-ACC2-F33CD0354A85}" srcOrd="0" destOrd="0" presId="urn:microsoft.com/office/officeart/2005/8/layout/hProcess9"/>
    <dgm:cxn modelId="{58C5AB60-8B47-4F35-BD32-C11919AFF292}" type="presParOf" srcId="{1C2B5FC8-5F58-4972-93E9-5EFB92769ABB}" destId="{21FEE79B-E888-43A3-A42A-8F695AF70DAF}" srcOrd="1"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1F532-EF05-4AFA-ACC2-F33CD0354A85}">
      <dsp:nvSpPr>
        <dsp:cNvPr id="0" name=""/>
        <dsp:cNvSpPr/>
      </dsp:nvSpPr>
      <dsp:spPr>
        <a:xfrm>
          <a:off x="2" y="0"/>
          <a:ext cx="11700034" cy="864096"/>
        </a:xfrm>
        <a:prstGeom prst="rightArrow">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BFFCB1-02A6-457E-99C7-CE0D3964A044}" type="datetimeFigureOut">
              <a:rPr lang="fr-FR" smtClean="0"/>
              <a:t>11/10/2022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0EFFEE-8BB5-4EE3-B5E4-8BEE5445A2D8}" type="slidenum">
              <a:rPr lang="fr-FR" smtClean="0"/>
              <a:t>‹N°›</a:t>
            </a:fld>
            <a:endParaRPr lang="fr-FR" dirty="0"/>
          </a:p>
        </p:txBody>
      </p:sp>
    </p:spTree>
    <p:extLst>
      <p:ext uri="{BB962C8B-B14F-4D97-AF65-F5344CB8AC3E}">
        <p14:creationId xmlns:p14="http://schemas.microsoft.com/office/powerpoint/2010/main" val="13878512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8E228-00D3-4B0C-B1B5-59CA1C698C61}" type="datetimeFigureOut">
              <a:rPr lang="fr-FR" smtClean="0"/>
              <a:t>11/10/2022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B7E0B1-8DA9-46EC-BDB4-0CD8ECEAB252}" type="slidenum">
              <a:rPr lang="fr-FR" smtClean="0"/>
              <a:t>‹N°›</a:t>
            </a:fld>
            <a:endParaRPr lang="fr-FR" dirty="0"/>
          </a:p>
        </p:txBody>
      </p:sp>
    </p:spTree>
    <p:extLst>
      <p:ext uri="{BB962C8B-B14F-4D97-AF65-F5344CB8AC3E}">
        <p14:creationId xmlns:p14="http://schemas.microsoft.com/office/powerpoint/2010/main" val="1737165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11A34F-A2E9-446F-8FC2-7A11EBA85482}"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109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prstClr val="black"/>
                </a:solidFill>
              </a:rPr>
              <a:t>© Copyright Showeet.com</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58236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prstClr val="black"/>
                </a:solidFill>
              </a:rPr>
              <a:t>© Copyright Showeet.com</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09207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prstClr val="black"/>
                </a:solidFill>
              </a:rPr>
              <a:t>© Copyright Showeet.com</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32130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B7E0B1-8DA9-46EC-BDB4-0CD8ECEAB252}" type="slidenum">
              <a:rPr lang="fr-FR" smtClean="0"/>
              <a:t>11</a:t>
            </a:fld>
            <a:endParaRPr lang="fr-FR" dirty="0"/>
          </a:p>
        </p:txBody>
      </p:sp>
    </p:spTree>
    <p:extLst>
      <p:ext uri="{BB962C8B-B14F-4D97-AF65-F5344CB8AC3E}">
        <p14:creationId xmlns:p14="http://schemas.microsoft.com/office/powerpoint/2010/main" val="3225650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9_Diapositive titre et text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1021492" y="1260389"/>
            <a:ext cx="10058400" cy="4805677"/>
          </a:xfrm>
          <a:prstGeom prst="rect">
            <a:avLst/>
          </a:prstGeom>
        </p:spPr>
        <p:txBody>
          <a:bodyPr/>
          <a:lstStyle>
            <a:lvl1pPr marL="0" indent="0" algn="just" defTabSz="914377" rtl="0" eaLnBrk="1" latinLnBrk="0" hangingPunct="1">
              <a:lnSpc>
                <a:spcPct val="90000"/>
              </a:lnSpc>
              <a:spcBef>
                <a:spcPts val="1000"/>
              </a:spcBef>
              <a:buNone/>
              <a:defRPr lang="fr-FR" sz="1800" kern="1200" dirty="0">
                <a:solidFill>
                  <a:srgbClr val="13324A"/>
                </a:solidFill>
                <a:latin typeface="Calibri Light" panose="020F0302020204030204" pitchFamily="34" charset="0"/>
                <a:ea typeface="+mn-ea"/>
                <a:cs typeface="+mn-cs"/>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smtClean="0"/>
              <a:t>Cliquez pour ajouter du texte</a:t>
            </a:r>
            <a:endParaRPr lang="fr-FR" dirty="0"/>
          </a:p>
        </p:txBody>
      </p:sp>
      <p:sp>
        <p:nvSpPr>
          <p:cNvPr id="2"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10286994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2_Diapositive de couvertu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122363"/>
            <a:ext cx="9144000" cy="2387600"/>
          </a:xfrm>
          <a:prstGeom prst="rect">
            <a:avLst/>
          </a:prstGeom>
        </p:spPr>
        <p:txBody>
          <a:bodyPr anchor="b"/>
          <a:lstStyle>
            <a:lvl1pPr marL="0" algn="l" defTabSz="914377" rtl="0" eaLnBrk="1" latinLnBrk="0" hangingPunct="1">
              <a:lnSpc>
                <a:spcPct val="90000"/>
              </a:lnSpc>
              <a:spcBef>
                <a:spcPts val="1333"/>
              </a:spcBef>
              <a:defRPr lang="fr-FR" sz="3600" kern="1200" dirty="0" smtClean="0">
                <a:solidFill>
                  <a:srgbClr val="13324A"/>
                </a:solidFill>
                <a:latin typeface="Calibri Light" panose="020F0302020204030204" pitchFamily="34" charset="0"/>
                <a:ea typeface="+mn-ea"/>
                <a:cs typeface="+mn-cs"/>
              </a:defRPr>
            </a:lvl1pPr>
          </a:lstStyle>
          <a:p>
            <a:pPr>
              <a:lnSpc>
                <a:spcPct val="90000"/>
              </a:lnSpc>
              <a:spcBef>
                <a:spcPts val="1000"/>
              </a:spcBef>
            </a:pPr>
            <a:r>
              <a:rPr lang="fr-FR" dirty="0" smtClean="0"/>
              <a:t>CLIQUEZ POUR AJOUTER UN TITRE</a:t>
            </a:r>
            <a:endParaRPr lang="fr-FR" sz="3600" dirty="0">
              <a:solidFill>
                <a:srgbClr val="13324A"/>
              </a:solidFill>
              <a:latin typeface="Calibri Light" panose="020F0302020204030204" pitchFamily="34" charset="0"/>
            </a:endParaRPr>
          </a:p>
        </p:txBody>
      </p:sp>
      <p:sp>
        <p:nvSpPr>
          <p:cNvPr id="3" name="Sous-titre 2"/>
          <p:cNvSpPr>
            <a:spLocks noGrp="1"/>
          </p:cNvSpPr>
          <p:nvPr>
            <p:ph type="subTitle" idx="1" hasCustomPrompt="1"/>
          </p:nvPr>
        </p:nvSpPr>
        <p:spPr>
          <a:xfrm>
            <a:off x="1524000" y="3602038"/>
            <a:ext cx="9144000" cy="1655762"/>
          </a:xfrm>
          <a:prstGeom prst="rect">
            <a:avLst/>
          </a:prstGeom>
        </p:spPr>
        <p:txBody>
          <a:bodyPr/>
          <a:lstStyle>
            <a:lvl1pPr marL="0" indent="0" algn="l" defTabSz="914377" rtl="0" eaLnBrk="1" latinLnBrk="0" hangingPunct="1">
              <a:lnSpc>
                <a:spcPct val="90000"/>
              </a:lnSpc>
              <a:spcBef>
                <a:spcPts val="1000"/>
              </a:spcBef>
              <a:buNone/>
              <a:defRPr lang="fr-FR" sz="1800" b="0" kern="1200" baseline="0" dirty="0">
                <a:solidFill>
                  <a:srgbClr val="13324A"/>
                </a:solidFill>
                <a:latin typeface="Calibri Light" panose="020F0302020204030204" pitchFamily="34" charset="0"/>
                <a:ea typeface="+mn-ea"/>
                <a:cs typeface="+mn-cs"/>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smtClean="0"/>
              <a:t>Indiquez la date – le lieu - le Prénom et le Nom</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2977378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Diapositive de couvertu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122363"/>
            <a:ext cx="9144000" cy="2387600"/>
          </a:xfrm>
          <a:prstGeom prst="rect">
            <a:avLst/>
          </a:prstGeom>
        </p:spPr>
        <p:txBody>
          <a:bodyPr anchor="b"/>
          <a:lstStyle>
            <a:lvl1pPr marL="0" algn="l" defTabSz="914377" rtl="0" eaLnBrk="1" latinLnBrk="0" hangingPunct="1">
              <a:lnSpc>
                <a:spcPct val="90000"/>
              </a:lnSpc>
              <a:spcBef>
                <a:spcPts val="1333"/>
              </a:spcBef>
              <a:defRPr lang="fr-FR" sz="3600" kern="1200" dirty="0" smtClean="0">
                <a:solidFill>
                  <a:srgbClr val="13324A"/>
                </a:solidFill>
                <a:latin typeface="Calibri Light" panose="020F0302020204030204" pitchFamily="34" charset="0"/>
                <a:ea typeface="+mn-ea"/>
                <a:cs typeface="+mn-cs"/>
              </a:defRPr>
            </a:lvl1pPr>
          </a:lstStyle>
          <a:p>
            <a:pPr>
              <a:lnSpc>
                <a:spcPct val="90000"/>
              </a:lnSpc>
              <a:spcBef>
                <a:spcPts val="1000"/>
              </a:spcBef>
            </a:pPr>
            <a:r>
              <a:rPr lang="fr-FR" dirty="0" smtClean="0"/>
              <a:t>CLIQUEZ POUR AJOUTER UN TITRE</a:t>
            </a:r>
            <a:endParaRPr lang="fr-FR" sz="3600" dirty="0">
              <a:solidFill>
                <a:srgbClr val="13324A"/>
              </a:solidFill>
              <a:latin typeface="Calibri Light" panose="020F0302020204030204" pitchFamily="34" charset="0"/>
            </a:endParaRPr>
          </a:p>
        </p:txBody>
      </p:sp>
      <p:sp>
        <p:nvSpPr>
          <p:cNvPr id="3" name="Sous-titre 2"/>
          <p:cNvSpPr>
            <a:spLocks noGrp="1"/>
          </p:cNvSpPr>
          <p:nvPr>
            <p:ph type="subTitle" idx="1" hasCustomPrompt="1"/>
          </p:nvPr>
        </p:nvSpPr>
        <p:spPr>
          <a:xfrm>
            <a:off x="1524000" y="3602038"/>
            <a:ext cx="9144000" cy="1655762"/>
          </a:xfrm>
          <a:prstGeom prst="rect">
            <a:avLst/>
          </a:prstGeom>
        </p:spPr>
        <p:txBody>
          <a:bodyPr/>
          <a:lstStyle>
            <a:lvl1pPr marL="0" indent="0" algn="l" defTabSz="914377" rtl="0" eaLnBrk="1" latinLnBrk="0" hangingPunct="1">
              <a:lnSpc>
                <a:spcPct val="90000"/>
              </a:lnSpc>
              <a:spcBef>
                <a:spcPts val="1000"/>
              </a:spcBef>
              <a:buNone/>
              <a:defRPr lang="fr-FR" sz="1800" b="0" kern="1200" baseline="0" dirty="0">
                <a:solidFill>
                  <a:srgbClr val="13324A"/>
                </a:solidFill>
                <a:latin typeface="Calibri Light" panose="020F0302020204030204" pitchFamily="34" charset="0"/>
                <a:ea typeface="+mn-ea"/>
                <a:cs typeface="+mn-cs"/>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smtClean="0"/>
              <a:t>Indiquez la date – le lieu - le Prénom et le Nom</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34850791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2_Diapositive titre-intermédiaire">
    <p:spTree>
      <p:nvGrpSpPr>
        <p:cNvPr id="1" name=""/>
        <p:cNvGrpSpPr/>
        <p:nvPr/>
      </p:nvGrpSpPr>
      <p:grpSpPr>
        <a:xfrm>
          <a:off x="0" y="0"/>
          <a:ext cx="0" cy="0"/>
          <a:chOff x="0" y="0"/>
          <a:chExt cx="0" cy="0"/>
        </a:xfrm>
      </p:grpSpPr>
      <p:sp>
        <p:nvSpPr>
          <p:cNvPr id="4" name="Espace réservé du texte 8"/>
          <p:cNvSpPr>
            <a:spLocks noGrp="1"/>
          </p:cNvSpPr>
          <p:nvPr>
            <p:ph type="body" idx="1" hasCustomPrompt="1"/>
          </p:nvPr>
        </p:nvSpPr>
        <p:spPr>
          <a:xfrm>
            <a:off x="994047" y="2128204"/>
            <a:ext cx="10515600" cy="1500187"/>
          </a:xfrm>
          <a:prstGeom prst="rect">
            <a:avLst/>
          </a:prstGeom>
        </p:spPr>
        <p:txBody>
          <a:bodyPr/>
          <a:lstStyle>
            <a:lvl1pPr marL="0" indent="0">
              <a:buNone/>
              <a:defRPr sz="3200" baseline="0">
                <a:solidFill>
                  <a:srgbClr val="13324A"/>
                </a:solidFill>
                <a:latin typeface="+mj-lt"/>
              </a:defRPr>
            </a:lvl1pPr>
          </a:lstStyle>
          <a:p>
            <a:r>
              <a:rPr lang="fr-FR" dirty="0" smtClean="0"/>
              <a:t>CLIQUEZ POUR AJOUTER UN TITRE</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186454528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1295400" y="317110"/>
            <a:ext cx="9601200" cy="480053"/>
          </a:xfrm>
          <a:prstGeom prst="rect">
            <a:avLst/>
          </a:prstGeom>
        </p:spPr>
        <p:txBody>
          <a:bodyPr vert="horz" lIns="91440" tIns="45720" rIns="91440" bIns="45720" rtlCol="0" anchor="ctr">
            <a:noAutofit/>
          </a:bodyPr>
          <a:lstStyle>
            <a:lvl1pPr>
              <a:defRPr b="1">
                <a:solidFill>
                  <a:schemeClr val="tx2"/>
                </a:solidFill>
                <a:latin typeface="Segoe UI Semilight" panose="020B0402040204020203" pitchFamily="34" charset="0"/>
                <a:cs typeface="Segoe UI Semilight" panose="020B0402040204020203" pitchFamily="34" charset="0"/>
              </a:defRPr>
            </a:lvl1pPr>
          </a:lstStyle>
          <a:p>
            <a:r>
              <a:rPr lang="fr-FR" dirty="0"/>
              <a:t>Modifiez le style du titre</a:t>
            </a:r>
            <a:endParaRPr lang="en-US" dirty="0"/>
          </a:p>
        </p:txBody>
      </p:sp>
      <p:sp>
        <p:nvSpPr>
          <p:cNvPr id="3" name="Espace réservé du contenu 2"/>
          <p:cNvSpPr>
            <a:spLocks noGrp="1"/>
          </p:cNvSpPr>
          <p:nvPr>
            <p:ph sz="quarter" idx="13"/>
          </p:nvPr>
        </p:nvSpPr>
        <p:spPr>
          <a:xfrm>
            <a:off x="1295400" y="1028700"/>
            <a:ext cx="9601200" cy="5183717"/>
          </a:xfrm>
          <a:prstGeom prst="rect">
            <a:avLst/>
          </a:prstGeom>
        </p:spPr>
        <p:txBody>
          <a:bodyPr>
            <a:noAutofit/>
          </a:bodyPr>
          <a:lstStyle>
            <a:lvl1pPr>
              <a:spcBef>
                <a:spcPts val="0"/>
              </a:spcBef>
              <a:spcAft>
                <a:spcPts val="800"/>
              </a:spcAft>
              <a:defRPr/>
            </a:lvl1pPr>
            <a:lvl2pPr>
              <a:spcBef>
                <a:spcPts val="0"/>
              </a:spcBef>
              <a:spcAft>
                <a:spcPts val="800"/>
              </a:spcAft>
              <a:defRPr/>
            </a:lvl2pPr>
            <a:lvl3pPr>
              <a:spcBef>
                <a:spcPts val="0"/>
              </a:spcBef>
              <a:spcAft>
                <a:spcPts val="800"/>
              </a:spcAft>
              <a:defRPr/>
            </a:lvl3pPr>
            <a:lvl4pPr>
              <a:spcBef>
                <a:spcPts val="0"/>
              </a:spcBef>
              <a:spcAft>
                <a:spcPts val="800"/>
              </a:spcAft>
              <a:defRPr/>
            </a:lvl4pPr>
            <a:lvl5pPr>
              <a:spcBef>
                <a:spcPts val="0"/>
              </a:spcBef>
              <a:spcAft>
                <a:spcPts val="800"/>
              </a:spcAft>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cxnSp>
        <p:nvCxnSpPr>
          <p:cNvPr id="4" name="Straight Connector 147"/>
          <p:cNvCxnSpPr/>
          <p:nvPr userDrawn="1"/>
        </p:nvCxnSpPr>
        <p:spPr>
          <a:xfrm>
            <a:off x="609600" y="797163"/>
            <a:ext cx="109728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147"/>
          <p:cNvCxnSpPr/>
          <p:nvPr userDrawn="1"/>
        </p:nvCxnSpPr>
        <p:spPr>
          <a:xfrm>
            <a:off x="609600" y="6405331"/>
            <a:ext cx="109728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058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a:prstGeom prst="rect">
            <a:avLst/>
          </a:prstGeom>
        </p:spPr>
        <p:txBody>
          <a:bodyP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BEA7F578-88D5-4C15-B7C5-7D142155B3FE}" type="datetimeFigureOut">
              <a:rPr lang="fr-FR" smtClean="0"/>
              <a:t>11/10/2022</a:t>
            </a:fld>
            <a:endParaRPr lang="fr-FR" dirty="0"/>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fr-FR" dirty="0"/>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41D9A415-7A74-4375-B2DC-58C87761947B}" type="slidenum">
              <a:rPr lang="fr-FR" smtClean="0"/>
              <a:t>‹N°›</a:t>
            </a:fld>
            <a:endParaRPr lang="fr-FR" dirty="0"/>
          </a:p>
        </p:txBody>
      </p:sp>
    </p:spTree>
    <p:extLst>
      <p:ext uri="{BB962C8B-B14F-4D97-AF65-F5344CB8AC3E}">
        <p14:creationId xmlns:p14="http://schemas.microsoft.com/office/powerpoint/2010/main" val="1543010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9_Diapositive texte/illustration">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9" name="Espace réservé du contenu 2"/>
          <p:cNvSpPr>
            <a:spLocks noGrp="1"/>
          </p:cNvSpPr>
          <p:nvPr>
            <p:ph idx="1"/>
          </p:nvPr>
        </p:nvSpPr>
        <p:spPr>
          <a:xfrm>
            <a:off x="838200" y="1417411"/>
            <a:ext cx="10515600" cy="4351338"/>
          </a:xfrm>
          <a:prstGeom prst="rect">
            <a:avLst/>
          </a:prstGeom>
        </p:spPr>
        <p:txBody>
          <a:bodyPr/>
          <a:lstStyle>
            <a:lvl1pPr marL="228594" indent="-228594">
              <a:defRPr lang="fr-FR" sz="2400" kern="1200" dirty="0" smtClean="0">
                <a:solidFill>
                  <a:srgbClr val="13324A"/>
                </a:solidFill>
                <a:latin typeface="+mj-lt"/>
                <a:ea typeface="+mn-ea"/>
                <a:cs typeface="+mn-cs"/>
              </a:defRPr>
            </a:lvl1pPr>
            <a:lvl2pPr marL="685783" indent="-228594">
              <a:buFont typeface="Wingdings" panose="05000000000000000000" pitchFamily="2" charset="2"/>
              <a:buChar char="§"/>
              <a:defRPr sz="2200">
                <a:solidFill>
                  <a:srgbClr val="13324A"/>
                </a:solidFill>
                <a:latin typeface="+mj-lt"/>
              </a:defRPr>
            </a:lvl2pPr>
            <a:lvl3pPr marL="1142971" indent="-228594">
              <a:buFont typeface="Wingdings" panose="05000000000000000000" pitchFamily="2" charset="2"/>
              <a:buChar char="§"/>
              <a:defRPr sz="2000">
                <a:solidFill>
                  <a:srgbClr val="13324A"/>
                </a:solidFill>
                <a:latin typeface="+mj-lt"/>
              </a:defRPr>
            </a:lvl3pPr>
            <a:lvl4pPr marL="1600160" indent="-228594">
              <a:buFont typeface="Calibri Light" panose="020F0302020204030204" pitchFamily="34" charset="0"/>
              <a:buChar char="›"/>
              <a:defRPr>
                <a:solidFill>
                  <a:srgbClr val="13324A"/>
                </a:solidFill>
                <a:latin typeface="+mj-lt"/>
              </a:defRPr>
            </a:lvl4pPr>
            <a:lvl5pPr marL="2057349" indent="-228594">
              <a:buFont typeface="Calibri Light" panose="020F0302020204030204" pitchFamily="34" charset="0"/>
              <a:buChar char="‒"/>
              <a:defRPr sz="16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419824991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9_Diapositive titre et text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1021492" y="1260389"/>
            <a:ext cx="10058400" cy="4805677"/>
          </a:xfrm>
          <a:prstGeom prst="rect">
            <a:avLst/>
          </a:prstGeom>
        </p:spPr>
        <p:txBody>
          <a:bodyPr/>
          <a:lstStyle>
            <a:lvl1pPr marL="0" indent="0" algn="just" defTabSz="914377" rtl="0" eaLnBrk="1" latinLnBrk="0" hangingPunct="1">
              <a:lnSpc>
                <a:spcPct val="90000"/>
              </a:lnSpc>
              <a:spcBef>
                <a:spcPts val="1000"/>
              </a:spcBef>
              <a:buNone/>
              <a:defRPr lang="fr-FR" sz="1800" kern="1200" dirty="0">
                <a:solidFill>
                  <a:srgbClr val="13324A"/>
                </a:solidFill>
                <a:latin typeface="Calibri Light" panose="020F0302020204030204" pitchFamily="34" charset="0"/>
                <a:ea typeface="+mn-ea"/>
                <a:cs typeface="+mn-cs"/>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smtClean="0"/>
              <a:t>Cliquez pour ajouter du texte</a:t>
            </a:r>
            <a:endParaRPr lang="fr-FR" dirty="0"/>
          </a:p>
        </p:txBody>
      </p:sp>
      <p:sp>
        <p:nvSpPr>
          <p:cNvPr id="2"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406961036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numéro de diapositive 2"/>
          <p:cNvSpPr>
            <a:spLocks noGrp="1"/>
          </p:cNvSpPr>
          <p:nvPr>
            <p:ph type="sldNum" sz="quarter" idx="10"/>
          </p:nvPr>
        </p:nvSpPr>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2603874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9_Diapositive titre et text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1021492" y="1260389"/>
            <a:ext cx="10058400" cy="4805677"/>
          </a:xfrm>
          <a:prstGeom prst="rect">
            <a:avLst/>
          </a:prstGeom>
        </p:spPr>
        <p:txBody>
          <a:bodyPr/>
          <a:lstStyle>
            <a:lvl1pPr marL="0" indent="0" algn="just" defTabSz="914377" rtl="0" eaLnBrk="1" latinLnBrk="0" hangingPunct="1">
              <a:lnSpc>
                <a:spcPct val="90000"/>
              </a:lnSpc>
              <a:spcBef>
                <a:spcPts val="1000"/>
              </a:spcBef>
              <a:buNone/>
              <a:defRPr lang="fr-FR" sz="1800" kern="1200" dirty="0">
                <a:solidFill>
                  <a:srgbClr val="13324A"/>
                </a:solidFill>
                <a:latin typeface="Calibri Light" panose="020F0302020204030204" pitchFamily="34" charset="0"/>
                <a:ea typeface="+mn-ea"/>
                <a:cs typeface="+mn-cs"/>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smtClean="0"/>
              <a:t>Cliquez pour ajouter du texte</a:t>
            </a:r>
            <a:endParaRPr lang="fr-FR" dirty="0"/>
          </a:p>
        </p:txBody>
      </p:sp>
      <p:sp>
        <p:nvSpPr>
          <p:cNvPr id="2"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79493578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9_Diapositive texte et exergu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41392" y="1040113"/>
            <a:ext cx="5045808" cy="5065937"/>
          </a:xfrm>
          <a:prstGeom prst="rect">
            <a:avLst/>
          </a:prstGeom>
        </p:spPr>
      </p:pic>
      <p:sp>
        <p:nvSpPr>
          <p:cNvPr id="11" name="Espace réservé du texte 6"/>
          <p:cNvSpPr>
            <a:spLocks noGrp="1"/>
          </p:cNvSpPr>
          <p:nvPr>
            <p:ph type="body" sz="half" idx="2"/>
          </p:nvPr>
        </p:nvSpPr>
        <p:spPr>
          <a:xfrm>
            <a:off x="962252" y="1686902"/>
            <a:ext cx="3932237" cy="3772354"/>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1800" baseline="0">
                <a:solidFill>
                  <a:srgbClr val="13324A"/>
                </a:solidFill>
                <a:latin typeface="+mj-lt"/>
              </a:defRPr>
            </a:lvl1pPr>
            <a:lvl2pPr marL="685783" indent="-228594">
              <a:buFont typeface="Calibri Light" panose="020F0302020204030204" pitchFamily="34" charset="0"/>
              <a:buChar char="›"/>
              <a:defRPr lang="fr-FR" sz="1800" kern="1200" dirty="0" smtClean="0">
                <a:solidFill>
                  <a:srgbClr val="13324A"/>
                </a:solidFill>
                <a:latin typeface="Calibri Light" panose="020F0302020204030204" pitchFamily="34" charset="0"/>
                <a:ea typeface="+mn-ea"/>
                <a:cs typeface="+mn-cs"/>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42549480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1/9_Diapositive titre et texte">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
        <p:nvSpPr>
          <p:cNvPr id="4" name="ZoneTexte 3"/>
          <p:cNvSpPr txBox="1"/>
          <p:nvPr userDrawn="1"/>
        </p:nvSpPr>
        <p:spPr>
          <a:xfrm>
            <a:off x="4326386" y="1902929"/>
            <a:ext cx="2145011" cy="369332"/>
          </a:xfrm>
          <a:prstGeom prst="rect">
            <a:avLst/>
          </a:prstGeom>
          <a:noFill/>
        </p:spPr>
        <p:txBody>
          <a:bodyPr vert="horz" wrap="none" rtlCol="0">
            <a:spAutoFit/>
          </a:bodyPr>
          <a:lstStyle/>
          <a:p>
            <a:r>
              <a:rPr lang="fr-FR" b="0" dirty="0" smtClean="0"/>
              <a:t>AVANCEMENT</a:t>
            </a:r>
            <a:r>
              <a:rPr lang="fr-FR" b="0" baseline="0" dirty="0" smtClean="0"/>
              <a:t> EN %:</a:t>
            </a:r>
            <a:endParaRPr lang="fr-FR" b="0" dirty="0"/>
          </a:p>
        </p:txBody>
      </p:sp>
      <p:sp>
        <p:nvSpPr>
          <p:cNvPr id="11" name="ZoneTexte 10"/>
          <p:cNvSpPr txBox="1"/>
          <p:nvPr userDrawn="1"/>
        </p:nvSpPr>
        <p:spPr>
          <a:xfrm>
            <a:off x="810606" y="208808"/>
            <a:ext cx="1320272" cy="369332"/>
          </a:xfrm>
          <a:prstGeom prst="rect">
            <a:avLst/>
          </a:prstGeom>
          <a:noFill/>
        </p:spPr>
        <p:txBody>
          <a:bodyPr vert="horz" wrap="square" rtlCol="0">
            <a:spAutoFit/>
          </a:bodyPr>
          <a:lstStyle/>
          <a:p>
            <a:pPr algn="r"/>
            <a:r>
              <a:rPr lang="fr-FR" dirty="0" smtClean="0">
                <a:solidFill>
                  <a:prstClr val="black"/>
                </a:solidFill>
              </a:rPr>
              <a:t>PERIMETRE:</a:t>
            </a:r>
            <a:endParaRPr lang="fr-FR" dirty="0">
              <a:solidFill>
                <a:prstClr val="black"/>
              </a:solidFill>
            </a:endParaRPr>
          </a:p>
        </p:txBody>
      </p:sp>
      <p:sp>
        <p:nvSpPr>
          <p:cNvPr id="12" name="ZoneTexte 11"/>
          <p:cNvSpPr txBox="1"/>
          <p:nvPr userDrawn="1"/>
        </p:nvSpPr>
        <p:spPr>
          <a:xfrm>
            <a:off x="6351814" y="208663"/>
            <a:ext cx="1208315" cy="369332"/>
          </a:xfrm>
          <a:prstGeom prst="rect">
            <a:avLst/>
          </a:prstGeom>
          <a:noFill/>
        </p:spPr>
        <p:txBody>
          <a:bodyPr vert="horz" wrap="square" rtlCol="0">
            <a:spAutoFit/>
          </a:bodyPr>
          <a:lstStyle/>
          <a:p>
            <a:pPr algn="r"/>
            <a:r>
              <a:rPr lang="fr-FR" dirty="0" smtClean="0">
                <a:solidFill>
                  <a:prstClr val="black"/>
                </a:solidFill>
              </a:rPr>
              <a:t>REFERENT:</a:t>
            </a:r>
            <a:endParaRPr lang="fr-FR" dirty="0">
              <a:solidFill>
                <a:prstClr val="black"/>
              </a:solidFill>
            </a:endParaRPr>
          </a:p>
        </p:txBody>
      </p:sp>
      <p:grpSp>
        <p:nvGrpSpPr>
          <p:cNvPr id="14" name="Groupe 13"/>
          <p:cNvGrpSpPr/>
          <p:nvPr userDrawn="1"/>
        </p:nvGrpSpPr>
        <p:grpSpPr>
          <a:xfrm>
            <a:off x="76448" y="8231"/>
            <a:ext cx="824594" cy="824594"/>
            <a:chOff x="0" y="0"/>
            <a:chExt cx="824594" cy="824594"/>
          </a:xfrm>
        </p:grpSpPr>
        <p:pic>
          <p:nvPicPr>
            <p:cNvPr id="15" name="Image 14"/>
            <p:cNvPicPr>
              <a:picLocks noChangeAspect="1"/>
            </p:cNvPicPr>
            <p:nvPr userDrawn="1"/>
          </p:nvPicPr>
          <p:blipFill>
            <a:blip r:embed="rId2" cstate="print">
              <a:clrChange>
                <a:clrFrom>
                  <a:srgbClr val="E4E2EA"/>
                </a:clrFrom>
                <a:clrTo>
                  <a:srgbClr val="E4E2EA">
                    <a:alpha val="0"/>
                  </a:srgbClr>
                </a:clrTo>
              </a:clrChange>
              <a:grayscl/>
              <a:extLst>
                <a:ext uri="{28A0092B-C50C-407E-A947-70E740481C1C}">
                  <a14:useLocalDpi xmlns:a14="http://schemas.microsoft.com/office/drawing/2010/main" val="0"/>
                </a:ext>
              </a:extLst>
            </a:blip>
            <a:stretch>
              <a:fillRect/>
            </a:stretch>
          </p:blipFill>
          <p:spPr>
            <a:xfrm>
              <a:off x="0" y="0"/>
              <a:ext cx="824594" cy="824594"/>
            </a:xfrm>
            <a:prstGeom prst="rect">
              <a:avLst/>
            </a:prstGeom>
          </p:spPr>
        </p:pic>
        <p:sp>
          <p:nvSpPr>
            <p:cNvPr id="16" name="Rectangle 15"/>
            <p:cNvSpPr/>
            <p:nvPr userDrawn="1"/>
          </p:nvSpPr>
          <p:spPr>
            <a:xfrm>
              <a:off x="148782" y="181741"/>
              <a:ext cx="495569" cy="108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solidFill>
                    <a:srgbClr val="335B82"/>
                  </a:solidFill>
                </a:rPr>
                <a:t>GACM</a:t>
              </a:r>
              <a:endParaRPr lang="fr-FR" sz="800" b="1" dirty="0">
                <a:solidFill>
                  <a:srgbClr val="335B82"/>
                </a:solidFill>
              </a:endParaRPr>
            </a:p>
          </p:txBody>
        </p:sp>
      </p:grpSp>
      <p:sp>
        <p:nvSpPr>
          <p:cNvPr id="17" name="ZoneTexte 16"/>
          <p:cNvSpPr txBox="1"/>
          <p:nvPr userDrawn="1"/>
        </p:nvSpPr>
        <p:spPr>
          <a:xfrm>
            <a:off x="2974663" y="1230997"/>
            <a:ext cx="7056804" cy="461665"/>
          </a:xfrm>
          <a:prstGeom prst="rect">
            <a:avLst/>
          </a:prstGeom>
          <a:noFill/>
        </p:spPr>
        <p:txBody>
          <a:bodyPr vert="horz" wrap="none" rtlCol="0">
            <a:spAutoFit/>
          </a:bodyPr>
          <a:lstStyle/>
          <a:p>
            <a:r>
              <a:rPr lang="fr-FR" sz="2400" b="1" dirty="0" smtClean="0"/>
              <a:t>VOS POINTS</a:t>
            </a:r>
            <a:r>
              <a:rPr lang="fr-FR" sz="2400" b="1" baseline="0" dirty="0" smtClean="0"/>
              <a:t> D’ATTENTION SUR LA BASCULE VERTICA  </a:t>
            </a:r>
            <a:r>
              <a:rPr lang="fr-FR" b="0" dirty="0" smtClean="0"/>
              <a:t>:</a:t>
            </a:r>
            <a:endParaRPr lang="fr-FR" b="0" dirty="0"/>
          </a:p>
        </p:txBody>
      </p:sp>
      <p:sp>
        <p:nvSpPr>
          <p:cNvPr id="19" name="Espace réservé du texte 18"/>
          <p:cNvSpPr>
            <a:spLocks noGrp="1"/>
          </p:cNvSpPr>
          <p:nvPr>
            <p:ph type="body" sz="quarter" idx="15"/>
          </p:nvPr>
        </p:nvSpPr>
        <p:spPr>
          <a:xfrm>
            <a:off x="1333392" y="2572423"/>
            <a:ext cx="4741943" cy="3611562"/>
          </a:xfrm>
          <a:prstGeom prst="rect">
            <a:avLst/>
          </a:prstGeom>
          <a:ln>
            <a:solidFill>
              <a:srgbClr val="8497B0"/>
            </a:solidFill>
            <a:prstDash val="dash"/>
          </a:ln>
        </p:spPr>
        <p:txBody>
          <a:bodyPr/>
          <a:lstStyle>
            <a:lvl1pPr>
              <a:defRPr sz="1200">
                <a:latin typeface="+mn-lt"/>
              </a:defRPr>
            </a:lvl1pPr>
            <a:lvl2pPr>
              <a:defRPr sz="1200">
                <a:latin typeface="+mn-lt"/>
              </a:defRPr>
            </a:lvl2pPr>
            <a:lvl3pPr>
              <a:defRPr sz="1200">
                <a:latin typeface="+mn-lt"/>
              </a:defRPr>
            </a:lvl3pPr>
            <a:lvl4pPr>
              <a:defRPr sz="1200">
                <a:latin typeface="+mn-lt"/>
              </a:defRPr>
            </a:lvl4pPr>
            <a:lvl5pPr>
              <a:defRPr sz="1200">
                <a:latin typeface="+mn-lt"/>
              </a:defRPr>
            </a:lvl5pPr>
          </a:lstStyle>
          <a:p>
            <a:pPr lvl="0"/>
            <a:endParaRPr lang="fr-FR" dirty="0"/>
          </a:p>
        </p:txBody>
      </p:sp>
      <p:sp>
        <p:nvSpPr>
          <p:cNvPr id="21" name="Espace réservé du texte 18"/>
          <p:cNvSpPr>
            <a:spLocks noGrp="1"/>
          </p:cNvSpPr>
          <p:nvPr>
            <p:ph type="body" sz="quarter" idx="16"/>
          </p:nvPr>
        </p:nvSpPr>
        <p:spPr>
          <a:xfrm>
            <a:off x="6786213" y="2572423"/>
            <a:ext cx="4741943" cy="3611562"/>
          </a:xfrm>
          <a:prstGeom prst="rect">
            <a:avLst/>
          </a:prstGeom>
          <a:ln>
            <a:solidFill>
              <a:srgbClr val="8497B0"/>
            </a:solidFill>
            <a:prstDash val="dash"/>
          </a:ln>
        </p:spPr>
        <p:txBody>
          <a:bodyPr/>
          <a:lstStyle>
            <a:lvl1pPr>
              <a:defRPr lang="fr-FR" sz="1200" dirty="0"/>
            </a:lvl1pPr>
          </a:lstStyle>
          <a:p>
            <a:pPr lvl="0"/>
            <a:endParaRPr lang="fr-FR" dirty="0"/>
          </a:p>
        </p:txBody>
      </p:sp>
      <p:sp>
        <p:nvSpPr>
          <p:cNvPr id="23" name="Plus 22"/>
          <p:cNvSpPr/>
          <p:nvPr userDrawn="1"/>
        </p:nvSpPr>
        <p:spPr>
          <a:xfrm>
            <a:off x="1115879" y="2302958"/>
            <a:ext cx="449450" cy="449451"/>
          </a:xfrm>
          <a:prstGeom prst="mathPl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Moins 23"/>
          <p:cNvSpPr/>
          <p:nvPr userDrawn="1"/>
        </p:nvSpPr>
        <p:spPr>
          <a:xfrm>
            <a:off x="6654388" y="2302958"/>
            <a:ext cx="475282" cy="533007"/>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dirty="0"/>
          </a:p>
        </p:txBody>
      </p:sp>
      <p:sp>
        <p:nvSpPr>
          <p:cNvPr id="26" name="Espace réservé du texte 25"/>
          <p:cNvSpPr>
            <a:spLocks noGrp="1"/>
          </p:cNvSpPr>
          <p:nvPr>
            <p:ph type="body" sz="quarter" idx="17"/>
          </p:nvPr>
        </p:nvSpPr>
        <p:spPr>
          <a:xfrm>
            <a:off x="6400042" y="1920875"/>
            <a:ext cx="3764376" cy="331788"/>
          </a:xfrm>
          <a:prstGeom prst="rect">
            <a:avLst/>
          </a:prstGeom>
        </p:spPr>
        <p:txBody>
          <a:bodyPr/>
          <a:lstStyle>
            <a:lvl1pPr marL="0" indent="0">
              <a:buFontTx/>
              <a:buNone/>
              <a:defRPr sz="1800"/>
            </a:lvl1pPr>
          </a:lstStyle>
          <a:p>
            <a:pPr lvl="0"/>
            <a:endParaRPr lang="fr-FR" dirty="0"/>
          </a:p>
        </p:txBody>
      </p:sp>
      <p:sp>
        <p:nvSpPr>
          <p:cNvPr id="28" name="Espace réservé du texte 27"/>
          <p:cNvSpPr>
            <a:spLocks noGrp="1"/>
          </p:cNvSpPr>
          <p:nvPr>
            <p:ph type="body" sz="quarter" idx="18" hasCustomPrompt="1"/>
          </p:nvPr>
        </p:nvSpPr>
        <p:spPr>
          <a:xfrm>
            <a:off x="2157083" y="154826"/>
            <a:ext cx="3675063" cy="586800"/>
          </a:xfrm>
          <a:prstGeom prst="rect">
            <a:avLst/>
          </a:prstGeom>
        </p:spPr>
        <p:txBody>
          <a:bodyPr anchor="ctr"/>
          <a:lstStyle>
            <a:lvl1pPr marL="0" indent="0">
              <a:buFontTx/>
              <a:buNone/>
              <a:defRPr/>
            </a:lvl1pPr>
          </a:lstStyle>
          <a:p>
            <a:pPr lvl="0"/>
            <a:r>
              <a:rPr lang="fr-FR" dirty="0" smtClean="0"/>
              <a:t>…</a:t>
            </a:r>
            <a:endParaRPr lang="fr-FR" dirty="0"/>
          </a:p>
        </p:txBody>
      </p:sp>
      <p:sp>
        <p:nvSpPr>
          <p:cNvPr id="30" name="Espace réservé du texte 29"/>
          <p:cNvSpPr>
            <a:spLocks noGrp="1"/>
          </p:cNvSpPr>
          <p:nvPr>
            <p:ph type="body" sz="quarter" idx="19" hasCustomPrompt="1"/>
          </p:nvPr>
        </p:nvSpPr>
        <p:spPr>
          <a:xfrm>
            <a:off x="7659688" y="154826"/>
            <a:ext cx="3899708" cy="586596"/>
          </a:xfrm>
          <a:prstGeom prst="rect">
            <a:avLst/>
          </a:prstGeom>
        </p:spPr>
        <p:txBody>
          <a:bodyPr anchor="ctr"/>
          <a:lstStyle>
            <a:lvl1pPr marL="0" indent="0">
              <a:buFontTx/>
              <a:buNone/>
              <a:defRPr sz="2800"/>
            </a:lvl1pPr>
            <a:lvl2pPr>
              <a:defRPr sz="1200"/>
            </a:lvl2pPr>
            <a:lvl3pPr>
              <a:defRPr sz="1200"/>
            </a:lvl3pPr>
            <a:lvl4pPr>
              <a:defRPr sz="1200"/>
            </a:lvl4pPr>
            <a:lvl5pPr>
              <a:defRPr sz="1200"/>
            </a:lvl5pPr>
          </a:lstStyle>
          <a:p>
            <a:pPr lvl="0"/>
            <a:r>
              <a:rPr lang="fr-FR" dirty="0" smtClean="0"/>
              <a:t>…</a:t>
            </a:r>
            <a:endParaRPr lang="fr-FR" dirty="0"/>
          </a:p>
        </p:txBody>
      </p:sp>
    </p:spTree>
    <p:extLst>
      <p:ext uri="{BB962C8B-B14F-4D97-AF65-F5344CB8AC3E}">
        <p14:creationId xmlns:p14="http://schemas.microsoft.com/office/powerpoint/2010/main" val="45909790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9_Diapositive texte/illustration">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9" name="Espace réservé du contenu 2"/>
          <p:cNvSpPr>
            <a:spLocks noGrp="1"/>
          </p:cNvSpPr>
          <p:nvPr>
            <p:ph idx="1"/>
          </p:nvPr>
        </p:nvSpPr>
        <p:spPr>
          <a:xfrm>
            <a:off x="838200" y="1417411"/>
            <a:ext cx="10515600" cy="4351338"/>
          </a:xfrm>
          <a:prstGeom prst="rect">
            <a:avLst/>
          </a:prstGeom>
        </p:spPr>
        <p:txBody>
          <a:bodyPr/>
          <a:lstStyle>
            <a:lvl1pPr marL="228594" indent="-228594">
              <a:defRPr lang="fr-FR" sz="2400" kern="1200" dirty="0" smtClean="0">
                <a:solidFill>
                  <a:srgbClr val="13324A"/>
                </a:solidFill>
                <a:latin typeface="+mj-lt"/>
                <a:ea typeface="+mn-ea"/>
                <a:cs typeface="+mn-cs"/>
              </a:defRPr>
            </a:lvl1pPr>
            <a:lvl2pPr marL="685783" indent="-228594">
              <a:buFont typeface="Wingdings" panose="05000000000000000000" pitchFamily="2" charset="2"/>
              <a:buChar char="§"/>
              <a:defRPr sz="2200">
                <a:solidFill>
                  <a:srgbClr val="13324A"/>
                </a:solidFill>
                <a:latin typeface="+mj-lt"/>
              </a:defRPr>
            </a:lvl2pPr>
            <a:lvl3pPr marL="1142971" indent="-228594">
              <a:buFont typeface="Wingdings" panose="05000000000000000000" pitchFamily="2" charset="2"/>
              <a:buChar char="§"/>
              <a:defRPr sz="2000">
                <a:solidFill>
                  <a:srgbClr val="13324A"/>
                </a:solidFill>
                <a:latin typeface="+mj-lt"/>
              </a:defRPr>
            </a:lvl3pPr>
            <a:lvl4pPr marL="1600160" indent="-228594">
              <a:buFont typeface="Calibri Light" panose="020F0302020204030204" pitchFamily="34" charset="0"/>
              <a:buChar char="›"/>
              <a:defRPr>
                <a:solidFill>
                  <a:srgbClr val="13324A"/>
                </a:solidFill>
                <a:latin typeface="+mj-lt"/>
              </a:defRPr>
            </a:lvl4pPr>
            <a:lvl5pPr marL="2057349" indent="-228594">
              <a:buFont typeface="Calibri Light" panose="020F0302020204030204" pitchFamily="34" charset="0"/>
              <a:buChar char="‒"/>
              <a:defRPr sz="16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269139098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9_Diapositive intertitres et textes 2">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texte 2"/>
          <p:cNvSpPr>
            <a:spLocks noGrp="1"/>
          </p:cNvSpPr>
          <p:nvPr>
            <p:ph type="body" idx="1"/>
          </p:nvPr>
        </p:nvSpPr>
        <p:spPr>
          <a:xfrm>
            <a:off x="838200" y="1403577"/>
            <a:ext cx="5157787"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0" name="Espace réservé du contenu 3"/>
          <p:cNvSpPr>
            <a:spLocks noGrp="1"/>
          </p:cNvSpPr>
          <p:nvPr>
            <p:ph sz="half" idx="2"/>
          </p:nvPr>
        </p:nvSpPr>
        <p:spPr>
          <a:xfrm>
            <a:off x="838200" y="2227489"/>
            <a:ext cx="5157787" cy="3684588"/>
          </a:xfrm>
          <a:prstGeom prst="rect">
            <a:avLst/>
          </a:prstGeom>
        </p:spPr>
        <p:txBody>
          <a:bodyPr/>
          <a:lstStyle>
            <a:lvl1pPr>
              <a:defRPr sz="20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2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100">
                <a:solidFill>
                  <a:srgbClr val="13324A"/>
                </a:solidFill>
                <a:latin typeface="+mj-lt"/>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4"/>
          <p:cNvSpPr>
            <a:spLocks noGrp="1"/>
          </p:cNvSpPr>
          <p:nvPr>
            <p:ph type="body" sz="quarter" idx="3"/>
          </p:nvPr>
        </p:nvSpPr>
        <p:spPr>
          <a:xfrm>
            <a:off x="6170612" y="1403577"/>
            <a:ext cx="5183188"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3" name="Espace réservé du contenu 5"/>
          <p:cNvSpPr>
            <a:spLocks noGrp="1"/>
          </p:cNvSpPr>
          <p:nvPr>
            <p:ph sz="quarter" idx="4"/>
          </p:nvPr>
        </p:nvSpPr>
        <p:spPr>
          <a:xfrm>
            <a:off x="6170612" y="2227489"/>
            <a:ext cx="5183188" cy="3684588"/>
          </a:xfrm>
          <a:prstGeom prst="rect">
            <a:avLst/>
          </a:prstGeom>
        </p:spPr>
        <p:txBody>
          <a:bodyPr/>
          <a:lstStyle>
            <a:lvl1pPr marL="228594" indent="-228594">
              <a:defRPr lang="fr-FR" sz="2000" kern="1200" dirty="0" smtClean="0">
                <a:solidFill>
                  <a:srgbClr val="13324A"/>
                </a:solidFill>
                <a:latin typeface="+mj-lt"/>
                <a:ea typeface="+mn-ea"/>
                <a:cs typeface="+mn-cs"/>
              </a:defRPr>
            </a:lvl1pPr>
            <a:lvl2pPr marL="685783" indent="-228594">
              <a:buFont typeface="Calibri Light" panose="020F0302020204030204" pitchFamily="34" charset="0"/>
              <a:buChar char="›"/>
              <a:defRPr lang="fr-FR" sz="1800" kern="1200" dirty="0" smtClean="0">
                <a:solidFill>
                  <a:srgbClr val="13324A"/>
                </a:solidFill>
                <a:latin typeface="+mj-lt"/>
                <a:ea typeface="+mn-ea"/>
                <a:cs typeface="+mn-cs"/>
              </a:defRPr>
            </a:lvl2pPr>
            <a:lvl3pPr marL="1142971" indent="-228594">
              <a:buFont typeface="Wingdings" panose="05000000000000000000" pitchFamily="2" charset="2"/>
              <a:buChar char="§"/>
              <a:defRPr lang="fr-FR" sz="1200" kern="1200" dirty="0" smtClean="0">
                <a:solidFill>
                  <a:srgbClr val="13324A"/>
                </a:solidFill>
                <a:latin typeface="+mj-lt"/>
                <a:ea typeface="+mn-ea"/>
                <a:cs typeface="+mn-cs"/>
              </a:defRPr>
            </a:lvl3pPr>
            <a:lvl4pPr marL="1600160" indent="-228594">
              <a:buFont typeface="Arial" panose="020B0604020202020204" pitchFamily="34" charset="0"/>
              <a:buChar char="•"/>
              <a:defRPr lang="fr-FR" sz="1200" kern="1200" dirty="0" smtClean="0">
                <a:solidFill>
                  <a:srgbClr val="13324A"/>
                </a:solidFill>
                <a:latin typeface="+mj-lt"/>
                <a:ea typeface="+mn-ea"/>
                <a:cs typeface="+mn-cs"/>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marL="685783" lvl="1" indent="-228594" algn="l" defTabSz="914377" rtl="0" eaLnBrk="1" latinLnBrk="0" hangingPunct="1">
              <a:lnSpc>
                <a:spcPct val="90000"/>
              </a:lnSpc>
              <a:spcBef>
                <a:spcPts val="500"/>
              </a:spcBef>
              <a:buFont typeface="Calibri Light" panose="020F0302020204030204" pitchFamily="34" charset="0"/>
              <a:buChar char="›"/>
            </a:pPr>
            <a:r>
              <a:rPr lang="fr-FR" dirty="0" smtClean="0"/>
              <a:t>Deuxième niveau</a:t>
            </a:r>
          </a:p>
          <a:p>
            <a:pPr marL="1142971" lvl="2" indent="-228594" algn="l" defTabSz="914377" rtl="0" eaLnBrk="1" latinLnBrk="0" hangingPunct="1">
              <a:lnSpc>
                <a:spcPct val="90000"/>
              </a:lnSpc>
              <a:spcBef>
                <a:spcPts val="500"/>
              </a:spcBef>
              <a:buFont typeface="Wingdings" panose="05000000000000000000" pitchFamily="2" charset="2"/>
              <a:buChar char="§"/>
            </a:pPr>
            <a:r>
              <a:rPr lang="fr-FR" dirty="0" smtClean="0"/>
              <a:t>Troisième niveau</a:t>
            </a:r>
          </a:p>
          <a:p>
            <a:pPr marL="1600160" lvl="3" indent="-228594" algn="l" defTabSz="914377" rtl="0" eaLnBrk="1" latinLnBrk="0" hangingPunct="1">
              <a:lnSpc>
                <a:spcPct val="90000"/>
              </a:lnSpc>
              <a:spcBef>
                <a:spcPts val="500"/>
              </a:spcBef>
              <a:buFont typeface="Arial" panose="020B0604020202020204" pitchFamily="34" charset="0"/>
              <a:buChar char="•"/>
            </a:pPr>
            <a:r>
              <a:rPr lang="fr-FR" dirty="0" smtClean="0"/>
              <a:t>Quatrième niveau</a:t>
            </a:r>
          </a:p>
          <a:p>
            <a:pPr marL="2057349" lvl="4" indent="-228594" algn="l" defTabSz="914377" rtl="0" eaLnBrk="1" latinLnBrk="0" hangingPunct="1">
              <a:lnSpc>
                <a:spcPct val="90000"/>
              </a:lnSpc>
              <a:spcBef>
                <a:spcPts val="500"/>
              </a:spcBef>
              <a:buFont typeface="Calibri Light" panose="020F0302020204030204" pitchFamily="34" charset="0"/>
              <a:buChar char="‒"/>
            </a:pPr>
            <a:r>
              <a:rPr lang="fr-FR" dirty="0" smtClean="0"/>
              <a:t>Cinquième niveau</a:t>
            </a:r>
            <a:endParaRPr lang="fr-FR" dirty="0"/>
          </a:p>
        </p:txBody>
      </p:sp>
    </p:spTree>
    <p:extLst>
      <p:ext uri="{BB962C8B-B14F-4D97-AF65-F5344CB8AC3E}">
        <p14:creationId xmlns:p14="http://schemas.microsoft.com/office/powerpoint/2010/main" val="177825851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9_Diapositive textes-2">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4" name="Espace réservé du contenu 9"/>
          <p:cNvSpPr>
            <a:spLocks noGrp="1"/>
          </p:cNvSpPr>
          <p:nvPr>
            <p:ph sz="half" idx="1" hasCustomPrompt="1"/>
          </p:nvPr>
        </p:nvSpPr>
        <p:spPr>
          <a:xfrm>
            <a:off x="914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ajouter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contenu 10"/>
          <p:cNvSpPr>
            <a:spLocks noGrp="1"/>
          </p:cNvSpPr>
          <p:nvPr>
            <p:ph sz="half" idx="2" hasCustomPrompt="1"/>
          </p:nvPr>
        </p:nvSpPr>
        <p:spPr>
          <a:xfrm>
            <a:off x="6248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ajoutez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re 1"/>
          <p:cNvSpPr>
            <a:spLocks noGrp="1"/>
          </p:cNvSpPr>
          <p:nvPr>
            <p:ph type="title" hasCustomPrompt="1"/>
          </p:nvPr>
        </p:nvSpPr>
        <p:spPr>
          <a:xfrm>
            <a:off x="1629580" y="211369"/>
            <a:ext cx="8974800" cy="478800"/>
          </a:xfrm>
          <a:prstGeom prst="rect">
            <a:avLst/>
          </a:prstGeom>
        </p:spPr>
        <p:txBody>
          <a:bodyPr/>
          <a:lstStyle>
            <a:lvl1pPr algn="ctr">
              <a:defRPr sz="2800">
                <a:ln>
                  <a:noFill/>
                </a:ln>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313713383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5/9_Diapositive textes-2">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8610600" y="6356352"/>
            <a:ext cx="2922814" cy="365125"/>
          </a:xfrm>
          <a:prstGeom prst="rect">
            <a:avLst/>
          </a:prstGeom>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4" name="Espace réservé du contenu 9"/>
          <p:cNvSpPr>
            <a:spLocks noGrp="1"/>
          </p:cNvSpPr>
          <p:nvPr>
            <p:ph sz="half" idx="1" hasCustomPrompt="1"/>
          </p:nvPr>
        </p:nvSpPr>
        <p:spPr>
          <a:xfrm>
            <a:off x="3570765" y="1241847"/>
            <a:ext cx="2630134" cy="1214452"/>
          </a:xfrm>
          <a:prstGeom prst="rect">
            <a:avLst/>
          </a:prstGeom>
        </p:spPr>
        <p:txBody>
          <a:bodyPr/>
          <a:lstStyle>
            <a:lvl1pPr marL="0" marR="0" indent="0" algn="l" defTabSz="914377" rtl="0" eaLnBrk="1" fontAlgn="auto" latinLnBrk="0" hangingPunct="1">
              <a:lnSpc>
                <a:spcPct val="90000"/>
              </a:lnSpc>
              <a:spcBef>
                <a:spcPts val="1000"/>
              </a:spcBef>
              <a:spcAft>
                <a:spcPts val="0"/>
              </a:spcAft>
              <a:buClrTx/>
              <a:buSzTx/>
              <a:buFontTx/>
              <a:buNone/>
              <a:tabLst/>
              <a:defRPr sz="1000" b="0" baseline="0">
                <a:solidFill>
                  <a:srgbClr val="13324A"/>
                </a:solidFill>
                <a:latin typeface="+mj-lt"/>
              </a:defRPr>
            </a:lvl1pPr>
            <a:lvl2pPr marL="685783" indent="-228594" algn="l">
              <a:buFont typeface="Calibri Light" panose="020F0302020204030204" pitchFamily="34" charset="0"/>
              <a:buChar char="›"/>
              <a:defRPr sz="1000" baseline="0">
                <a:solidFill>
                  <a:schemeClr val="tx1"/>
                </a:solidFill>
                <a:latin typeface="+mn-lt"/>
              </a:defRPr>
            </a:lvl2pPr>
            <a:lvl3pPr marL="1142971" indent="-228594">
              <a:buFont typeface="Wingdings" panose="05000000000000000000" pitchFamily="2" charset="2"/>
              <a:buChar char="§"/>
              <a:defRPr sz="1000">
                <a:solidFill>
                  <a:schemeClr val="tx1"/>
                </a:solidFill>
                <a:latin typeface="+mn-lt"/>
              </a:defRPr>
            </a:lvl3pPr>
            <a:lvl4pPr marL="1600160" indent="-228594">
              <a:buFont typeface="Arial" panose="020B0604020202020204" pitchFamily="34" charset="0"/>
              <a:buChar char="•"/>
              <a:defRPr sz="1000">
                <a:solidFill>
                  <a:schemeClr val="tx1"/>
                </a:solidFill>
                <a:latin typeface="+mn-lt"/>
              </a:defRPr>
            </a:lvl4pPr>
            <a:lvl5pPr marL="2057349" indent="-228594">
              <a:buFont typeface="Calibri Light" panose="020F0302020204030204" pitchFamily="34" charset="0"/>
              <a:buChar char="‒"/>
              <a:defRPr sz="1000">
                <a:solidFill>
                  <a:schemeClr val="tx1"/>
                </a:solidFill>
                <a:latin typeface="+mn-lt"/>
              </a:defRPr>
            </a:lvl5pPr>
          </a:lstStyle>
          <a:p>
            <a:pPr lvl="1"/>
            <a:r>
              <a:rPr lang="fr-FR" dirty="0" smtClean="0"/>
              <a:t>A compléter</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re 1"/>
          <p:cNvSpPr>
            <a:spLocks noGrp="1"/>
          </p:cNvSpPr>
          <p:nvPr>
            <p:ph type="title" hasCustomPrompt="1"/>
          </p:nvPr>
        </p:nvSpPr>
        <p:spPr>
          <a:xfrm>
            <a:off x="2130878" y="214680"/>
            <a:ext cx="4131129" cy="523220"/>
          </a:xfrm>
          <a:prstGeom prst="rect">
            <a:avLst/>
          </a:prstGeom>
        </p:spPr>
        <p:txBody>
          <a:bodyPr/>
          <a:lstStyle>
            <a:lvl1pPr algn="l">
              <a:defRPr sz="1800">
                <a:ln>
                  <a:noFill/>
                </a:ln>
                <a:solidFill>
                  <a:srgbClr val="335B82"/>
                </a:solidFill>
                <a:latin typeface="+mn-lt"/>
              </a:defRPr>
            </a:lvl1pPr>
          </a:lstStyle>
          <a:p>
            <a:r>
              <a:rPr lang="fr-FR" dirty="0" smtClean="0"/>
              <a:t>…</a:t>
            </a:r>
            <a:endParaRPr lang="fr-FR" dirty="0"/>
          </a:p>
        </p:txBody>
      </p:sp>
      <p:sp>
        <p:nvSpPr>
          <p:cNvPr id="2" name="ZoneTexte 1"/>
          <p:cNvSpPr txBox="1"/>
          <p:nvPr userDrawn="1"/>
        </p:nvSpPr>
        <p:spPr>
          <a:xfrm>
            <a:off x="810606" y="208808"/>
            <a:ext cx="1320272" cy="369332"/>
          </a:xfrm>
          <a:prstGeom prst="rect">
            <a:avLst/>
          </a:prstGeom>
          <a:noFill/>
        </p:spPr>
        <p:txBody>
          <a:bodyPr vert="horz" wrap="square" rtlCol="0">
            <a:spAutoFit/>
          </a:bodyPr>
          <a:lstStyle/>
          <a:p>
            <a:pPr algn="r"/>
            <a:r>
              <a:rPr lang="fr-FR" dirty="0" smtClean="0">
                <a:solidFill>
                  <a:prstClr val="black"/>
                </a:solidFill>
              </a:rPr>
              <a:t>PERIMETRE:</a:t>
            </a:r>
            <a:endParaRPr lang="fr-FR" dirty="0">
              <a:solidFill>
                <a:prstClr val="black"/>
              </a:solidFill>
            </a:endParaRPr>
          </a:p>
        </p:txBody>
      </p:sp>
      <p:sp>
        <p:nvSpPr>
          <p:cNvPr id="7" name="ZoneTexte 6"/>
          <p:cNvSpPr txBox="1"/>
          <p:nvPr userDrawn="1"/>
        </p:nvSpPr>
        <p:spPr>
          <a:xfrm>
            <a:off x="6351814" y="208663"/>
            <a:ext cx="1208315" cy="369332"/>
          </a:xfrm>
          <a:prstGeom prst="rect">
            <a:avLst/>
          </a:prstGeom>
          <a:noFill/>
        </p:spPr>
        <p:txBody>
          <a:bodyPr vert="horz" wrap="square" rtlCol="0">
            <a:spAutoFit/>
          </a:bodyPr>
          <a:lstStyle/>
          <a:p>
            <a:pPr algn="r"/>
            <a:r>
              <a:rPr lang="fr-FR" dirty="0" smtClean="0">
                <a:solidFill>
                  <a:prstClr val="black"/>
                </a:solidFill>
              </a:rPr>
              <a:t>REFERENT:</a:t>
            </a:r>
            <a:endParaRPr lang="fr-FR" dirty="0">
              <a:solidFill>
                <a:prstClr val="black"/>
              </a:solidFill>
            </a:endParaRPr>
          </a:p>
        </p:txBody>
      </p:sp>
      <p:sp>
        <p:nvSpPr>
          <p:cNvPr id="10" name="Espace réservé du texte 9"/>
          <p:cNvSpPr>
            <a:spLocks noGrp="1"/>
          </p:cNvSpPr>
          <p:nvPr>
            <p:ph type="body" sz="quarter" idx="13" hasCustomPrompt="1"/>
          </p:nvPr>
        </p:nvSpPr>
        <p:spPr>
          <a:xfrm>
            <a:off x="7650163" y="207963"/>
            <a:ext cx="2816451" cy="608012"/>
          </a:xfrm>
          <a:prstGeom prst="rect">
            <a:avLst/>
          </a:prstGeom>
        </p:spPr>
        <p:txBody>
          <a:bodyPr/>
          <a:lstStyle>
            <a:lvl1pPr marL="0" indent="0">
              <a:buNone/>
              <a:defRPr sz="1800">
                <a:solidFill>
                  <a:srgbClr val="335B82"/>
                </a:solidFill>
                <a:latin typeface="+mn-lt"/>
              </a:defRPr>
            </a:lvl1pPr>
          </a:lstStyle>
          <a:p>
            <a:pPr lvl="0"/>
            <a:r>
              <a:rPr lang="fr-FR" dirty="0" smtClean="0"/>
              <a:t>…</a:t>
            </a:r>
            <a:endParaRPr lang="fr-FR" dirty="0"/>
          </a:p>
        </p:txBody>
      </p:sp>
      <p:sp>
        <p:nvSpPr>
          <p:cNvPr id="11" name="ZoneTexte 10"/>
          <p:cNvSpPr txBox="1"/>
          <p:nvPr userDrawn="1"/>
        </p:nvSpPr>
        <p:spPr>
          <a:xfrm>
            <a:off x="987876" y="937866"/>
            <a:ext cx="5181600" cy="369332"/>
          </a:xfrm>
          <a:prstGeom prst="rect">
            <a:avLst/>
          </a:prstGeom>
          <a:noFill/>
        </p:spPr>
        <p:txBody>
          <a:bodyPr vert="horz" wrap="square" rtlCol="0">
            <a:spAutoFit/>
          </a:bodyPr>
          <a:lstStyle/>
          <a:p>
            <a:r>
              <a:rPr lang="fr-FR" dirty="0" smtClean="0">
                <a:solidFill>
                  <a:srgbClr val="335B82"/>
                </a:solidFill>
              </a:rPr>
              <a:t>Votre périmètre: </a:t>
            </a:r>
            <a:endParaRPr lang="fr-FR" dirty="0">
              <a:solidFill>
                <a:srgbClr val="335B82"/>
              </a:solidFill>
            </a:endParaRPr>
          </a:p>
        </p:txBody>
      </p:sp>
      <p:sp>
        <p:nvSpPr>
          <p:cNvPr id="13" name="ZoneTexte 12"/>
          <p:cNvSpPr txBox="1"/>
          <p:nvPr userDrawn="1"/>
        </p:nvSpPr>
        <p:spPr>
          <a:xfrm>
            <a:off x="987876" y="3413584"/>
            <a:ext cx="5181600" cy="369332"/>
          </a:xfrm>
          <a:prstGeom prst="rect">
            <a:avLst/>
          </a:prstGeom>
          <a:noFill/>
        </p:spPr>
        <p:txBody>
          <a:bodyPr vert="horz" wrap="square" rtlCol="0">
            <a:spAutoFit/>
          </a:bodyPr>
          <a:lstStyle/>
          <a:p>
            <a:r>
              <a:rPr lang="fr-FR" dirty="0" smtClean="0">
                <a:solidFill>
                  <a:srgbClr val="335B82"/>
                </a:solidFill>
              </a:rPr>
              <a:t>Vos traitements majeurs: </a:t>
            </a:r>
            <a:endParaRPr lang="fr-FR" dirty="0">
              <a:solidFill>
                <a:srgbClr val="335B82"/>
              </a:solidFill>
            </a:endParaRPr>
          </a:p>
        </p:txBody>
      </p:sp>
      <p:sp>
        <p:nvSpPr>
          <p:cNvPr id="14" name="Espace réservé du contenu 9"/>
          <p:cNvSpPr>
            <a:spLocks noGrp="1"/>
          </p:cNvSpPr>
          <p:nvPr>
            <p:ph sz="half" idx="15" hasCustomPrompt="1"/>
          </p:nvPr>
        </p:nvSpPr>
        <p:spPr>
          <a:xfrm>
            <a:off x="6556664" y="1307198"/>
            <a:ext cx="5050226" cy="2096772"/>
          </a:xfrm>
          <a:prstGeom prst="rect">
            <a:avLst/>
          </a:prstGeom>
        </p:spPr>
        <p:txBody>
          <a:bodyPr/>
          <a:lstStyle>
            <a:lvl1pPr>
              <a:defRPr sz="1000">
                <a:solidFill>
                  <a:srgbClr val="13324A"/>
                </a:solidFill>
                <a:latin typeface="+mj-lt"/>
              </a:defRPr>
            </a:lvl1pPr>
            <a:lvl2pPr marL="685783" indent="-228594">
              <a:buFont typeface="Calibri Light" panose="020F0302020204030204" pitchFamily="34" charset="0"/>
              <a:buChar char="›"/>
              <a:defRPr sz="1000">
                <a:solidFill>
                  <a:schemeClr val="tx1"/>
                </a:solidFill>
                <a:latin typeface="+mn-lt"/>
              </a:defRPr>
            </a:lvl2pPr>
            <a:lvl3pPr marL="1142971" indent="-228594">
              <a:buFont typeface="Wingdings" panose="05000000000000000000" pitchFamily="2" charset="2"/>
              <a:buChar char="§"/>
              <a:defRPr sz="1000">
                <a:solidFill>
                  <a:schemeClr val="tx1"/>
                </a:solidFill>
                <a:latin typeface="+mn-lt"/>
              </a:defRPr>
            </a:lvl3pPr>
            <a:lvl4pPr marL="1600160" indent="-228594">
              <a:buFont typeface="Arial" panose="020B0604020202020204" pitchFamily="34" charset="0"/>
              <a:buChar char="•"/>
              <a:defRPr sz="1000">
                <a:solidFill>
                  <a:schemeClr val="tx1"/>
                </a:solidFill>
                <a:latin typeface="+mn-lt"/>
              </a:defRPr>
            </a:lvl4pPr>
            <a:lvl5pPr marL="2057349" indent="-228594">
              <a:buFont typeface="Calibri Light" panose="020F0302020204030204" pitchFamily="34" charset="0"/>
              <a:buChar char="‒"/>
              <a:defRPr sz="1000">
                <a:solidFill>
                  <a:schemeClr val="tx1"/>
                </a:solidFill>
                <a:latin typeface="+mn-lt"/>
              </a:defRPr>
            </a:lvl5pPr>
          </a:lstStyle>
          <a:p>
            <a:pPr lvl="1"/>
            <a:r>
              <a:rPr lang="fr-FR" dirty="0" smtClean="0"/>
              <a:t>A compléter</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5" name="ZoneTexte 14"/>
          <p:cNvSpPr txBox="1"/>
          <p:nvPr userDrawn="1"/>
        </p:nvSpPr>
        <p:spPr>
          <a:xfrm>
            <a:off x="6425290" y="928252"/>
            <a:ext cx="5181600" cy="369332"/>
          </a:xfrm>
          <a:prstGeom prst="rect">
            <a:avLst/>
          </a:prstGeom>
          <a:noFill/>
        </p:spPr>
        <p:txBody>
          <a:bodyPr vert="horz" wrap="square" rtlCol="0">
            <a:spAutoFit/>
          </a:bodyPr>
          <a:lstStyle/>
          <a:p>
            <a:r>
              <a:rPr lang="fr-FR" dirty="0" smtClean="0">
                <a:solidFill>
                  <a:srgbClr val="335B82"/>
                </a:solidFill>
              </a:rPr>
              <a:t>Vos enjeux 2019-2020: </a:t>
            </a:r>
            <a:endParaRPr lang="fr-FR" dirty="0">
              <a:solidFill>
                <a:srgbClr val="335B82"/>
              </a:solidFill>
            </a:endParaRPr>
          </a:p>
        </p:txBody>
      </p:sp>
      <p:sp>
        <p:nvSpPr>
          <p:cNvPr id="17" name="ZoneTexte 16"/>
          <p:cNvSpPr txBox="1"/>
          <p:nvPr userDrawn="1"/>
        </p:nvSpPr>
        <p:spPr>
          <a:xfrm>
            <a:off x="6425290" y="3403970"/>
            <a:ext cx="5181600" cy="369332"/>
          </a:xfrm>
          <a:prstGeom prst="rect">
            <a:avLst/>
          </a:prstGeom>
          <a:noFill/>
        </p:spPr>
        <p:txBody>
          <a:bodyPr vert="horz" wrap="square" rtlCol="0">
            <a:spAutoFit/>
          </a:bodyPr>
          <a:lstStyle/>
          <a:p>
            <a:r>
              <a:rPr lang="fr-FR" dirty="0" smtClean="0">
                <a:solidFill>
                  <a:srgbClr val="335B82"/>
                </a:solidFill>
              </a:rPr>
              <a:t>Les points à aborder et/ou partager: </a:t>
            </a:r>
            <a:endParaRPr lang="fr-FR" dirty="0">
              <a:solidFill>
                <a:srgbClr val="335B82"/>
              </a:solidFill>
            </a:endParaRPr>
          </a:p>
        </p:txBody>
      </p:sp>
      <p:sp>
        <p:nvSpPr>
          <p:cNvPr id="6" name="Espace réservé du texte 5"/>
          <p:cNvSpPr>
            <a:spLocks noGrp="1"/>
          </p:cNvSpPr>
          <p:nvPr>
            <p:ph type="body" sz="quarter" idx="16" hasCustomPrompt="1"/>
          </p:nvPr>
        </p:nvSpPr>
        <p:spPr>
          <a:xfrm>
            <a:off x="987876" y="3792530"/>
            <a:ext cx="5188657" cy="2309812"/>
          </a:xfrm>
          <a:prstGeom prst="rect">
            <a:avLst/>
          </a:prstGeom>
        </p:spPr>
        <p:txBody>
          <a:bodyPr/>
          <a:lstStyle>
            <a:lvl1pPr>
              <a:defRPr sz="1000">
                <a:solidFill>
                  <a:schemeClr val="tx1"/>
                </a:solidFill>
              </a:defRPr>
            </a:lvl1pPr>
            <a:lvl2pPr>
              <a:defRPr sz="1000">
                <a:solidFill>
                  <a:schemeClr val="tx1"/>
                </a:solidFill>
              </a:defRPr>
            </a:lvl2pPr>
            <a:lvl3pPr>
              <a:defRPr sz="1000">
                <a:solidFill>
                  <a:schemeClr val="tx1"/>
                </a:solidFill>
              </a:defRPr>
            </a:lvl3pPr>
            <a:lvl4pPr>
              <a:defRPr sz="1000">
                <a:solidFill>
                  <a:schemeClr val="tx1"/>
                </a:solidFill>
              </a:defRPr>
            </a:lvl4pPr>
            <a:lvl5pPr>
              <a:defRPr sz="1000">
                <a:solidFill>
                  <a:schemeClr val="tx1"/>
                </a:solidFill>
              </a:defRPr>
            </a:lvl5pPr>
          </a:lstStyle>
          <a:p>
            <a:pPr lvl="0"/>
            <a:r>
              <a:rPr lang="fr-FR" dirty="0" smtClean="0"/>
              <a:t>A compléter</a:t>
            </a:r>
          </a:p>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8" name="Espace réservé du texte 17"/>
          <p:cNvSpPr>
            <a:spLocks noGrp="1"/>
          </p:cNvSpPr>
          <p:nvPr>
            <p:ph type="body" sz="quarter" idx="17" hasCustomPrompt="1"/>
          </p:nvPr>
        </p:nvSpPr>
        <p:spPr>
          <a:xfrm>
            <a:off x="6556664" y="3774699"/>
            <a:ext cx="5050226" cy="2309813"/>
          </a:xfrm>
          <a:prstGeom prst="rect">
            <a:avLst/>
          </a:prstGeom>
        </p:spPr>
        <p:txBody>
          <a:bodyPr/>
          <a:lstStyle>
            <a:lvl1pPr>
              <a:defRPr sz="1000">
                <a:solidFill>
                  <a:schemeClr val="tx1"/>
                </a:solidFill>
              </a:defRPr>
            </a:lvl1pPr>
            <a:lvl2pPr>
              <a:defRPr sz="1000">
                <a:solidFill>
                  <a:schemeClr val="tx1"/>
                </a:solidFill>
              </a:defRPr>
            </a:lvl2pPr>
            <a:lvl3pPr>
              <a:defRPr sz="1000">
                <a:solidFill>
                  <a:schemeClr val="tx1"/>
                </a:solidFill>
              </a:defRPr>
            </a:lvl3pPr>
            <a:lvl4pPr>
              <a:defRPr sz="1000">
                <a:solidFill>
                  <a:schemeClr val="tx1"/>
                </a:solidFill>
              </a:defRPr>
            </a:lvl4pPr>
            <a:lvl5pPr>
              <a:defRPr sz="1000">
                <a:solidFill>
                  <a:schemeClr val="tx1"/>
                </a:solidFill>
              </a:defRPr>
            </a:lvl5pPr>
          </a:lstStyle>
          <a:p>
            <a:pPr lvl="0"/>
            <a:r>
              <a:rPr lang="fr-FR" dirty="0" smtClean="0"/>
              <a:t>A compléter</a:t>
            </a:r>
          </a:p>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grpSp>
        <p:nvGrpSpPr>
          <p:cNvPr id="21" name="Groupe 20"/>
          <p:cNvGrpSpPr/>
          <p:nvPr userDrawn="1"/>
        </p:nvGrpSpPr>
        <p:grpSpPr>
          <a:xfrm>
            <a:off x="76448" y="8231"/>
            <a:ext cx="824594" cy="824594"/>
            <a:chOff x="0" y="0"/>
            <a:chExt cx="824594" cy="824594"/>
          </a:xfrm>
        </p:grpSpPr>
        <p:pic>
          <p:nvPicPr>
            <p:cNvPr id="19" name="Image 18"/>
            <p:cNvPicPr>
              <a:picLocks noChangeAspect="1"/>
            </p:cNvPicPr>
            <p:nvPr userDrawn="1"/>
          </p:nvPicPr>
          <p:blipFill>
            <a:blip r:embed="rId2" cstate="print">
              <a:clrChange>
                <a:clrFrom>
                  <a:srgbClr val="E4E2EA"/>
                </a:clrFrom>
                <a:clrTo>
                  <a:srgbClr val="E4E2EA">
                    <a:alpha val="0"/>
                  </a:srgbClr>
                </a:clrTo>
              </a:clrChange>
              <a:grayscl/>
              <a:extLst>
                <a:ext uri="{28A0092B-C50C-407E-A947-70E740481C1C}">
                  <a14:useLocalDpi xmlns:a14="http://schemas.microsoft.com/office/drawing/2010/main" val="0"/>
                </a:ext>
              </a:extLst>
            </a:blip>
            <a:stretch>
              <a:fillRect/>
            </a:stretch>
          </p:blipFill>
          <p:spPr>
            <a:xfrm>
              <a:off x="0" y="0"/>
              <a:ext cx="824594" cy="824594"/>
            </a:xfrm>
            <a:prstGeom prst="rect">
              <a:avLst/>
            </a:prstGeom>
          </p:spPr>
        </p:pic>
        <p:sp>
          <p:nvSpPr>
            <p:cNvPr id="20" name="Rectangle 19"/>
            <p:cNvSpPr/>
            <p:nvPr userDrawn="1"/>
          </p:nvSpPr>
          <p:spPr>
            <a:xfrm>
              <a:off x="148782" y="181741"/>
              <a:ext cx="495569" cy="108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solidFill>
                    <a:srgbClr val="335B82"/>
                  </a:solidFill>
                </a:rPr>
                <a:t>GACM</a:t>
              </a:r>
              <a:endParaRPr lang="fr-FR" sz="800" b="1" dirty="0">
                <a:solidFill>
                  <a:srgbClr val="335B82"/>
                </a:solidFill>
              </a:endParaRPr>
            </a:p>
          </p:txBody>
        </p:sp>
      </p:grpSp>
      <p:grpSp>
        <p:nvGrpSpPr>
          <p:cNvPr id="28" name="Groupe 27"/>
          <p:cNvGrpSpPr/>
          <p:nvPr userDrawn="1"/>
        </p:nvGrpSpPr>
        <p:grpSpPr>
          <a:xfrm>
            <a:off x="987876" y="1290332"/>
            <a:ext cx="2676778" cy="1232055"/>
            <a:chOff x="-7057" y="1318843"/>
            <a:chExt cx="2676778" cy="1232055"/>
          </a:xfrm>
        </p:grpSpPr>
        <p:sp>
          <p:nvSpPr>
            <p:cNvPr id="22" name="ZoneTexte 21"/>
            <p:cNvSpPr txBox="1"/>
            <p:nvPr userDrawn="1"/>
          </p:nvSpPr>
          <p:spPr>
            <a:xfrm>
              <a:off x="39587" y="1318843"/>
              <a:ext cx="1580902" cy="246221"/>
            </a:xfrm>
            <a:prstGeom prst="rect">
              <a:avLst/>
            </a:prstGeom>
            <a:noFill/>
          </p:spPr>
          <p:txBody>
            <a:bodyPr vert="horz" wrap="square" rtlCol="0">
              <a:spAutoFit/>
            </a:bodyPr>
            <a:lstStyle/>
            <a:p>
              <a:r>
                <a:rPr lang="fr-FR" sz="1000" b="1" dirty="0" smtClean="0">
                  <a:solidFill>
                    <a:prstClr val="black"/>
                  </a:solidFill>
                </a:rPr>
                <a:t>Nb d’utilisateurs SAS :</a:t>
              </a:r>
              <a:endParaRPr lang="fr-FR" sz="1000" b="1" dirty="0">
                <a:solidFill>
                  <a:prstClr val="black"/>
                </a:solidFill>
              </a:endParaRPr>
            </a:p>
          </p:txBody>
        </p:sp>
        <p:sp>
          <p:nvSpPr>
            <p:cNvPr id="23" name="ZoneTexte 22"/>
            <p:cNvSpPr txBox="1"/>
            <p:nvPr userDrawn="1"/>
          </p:nvSpPr>
          <p:spPr>
            <a:xfrm>
              <a:off x="0" y="1554331"/>
              <a:ext cx="2669721" cy="246221"/>
            </a:xfrm>
            <a:prstGeom prst="rect">
              <a:avLst/>
            </a:prstGeom>
            <a:noFill/>
          </p:spPr>
          <p:txBody>
            <a:bodyPr vert="horz" wrap="square" rtlCol="0">
              <a:spAutoFit/>
            </a:bodyPr>
            <a:lstStyle/>
            <a:p>
              <a:r>
                <a:rPr lang="fr-FR" sz="1000" dirty="0" smtClean="0">
                  <a:solidFill>
                    <a:prstClr val="black"/>
                  </a:solidFill>
                </a:rPr>
                <a:t>- dont utilisateurs des tâches SEG (uniquement): </a:t>
              </a:r>
              <a:endParaRPr lang="fr-FR" sz="1000" dirty="0">
                <a:solidFill>
                  <a:prstClr val="black"/>
                </a:solidFill>
              </a:endParaRPr>
            </a:p>
          </p:txBody>
        </p:sp>
        <p:sp>
          <p:nvSpPr>
            <p:cNvPr id="24" name="ZoneTexte 23"/>
            <p:cNvSpPr txBox="1"/>
            <p:nvPr userDrawn="1"/>
          </p:nvSpPr>
          <p:spPr>
            <a:xfrm>
              <a:off x="-7056" y="1790947"/>
              <a:ext cx="2575833" cy="246221"/>
            </a:xfrm>
            <a:prstGeom prst="rect">
              <a:avLst/>
            </a:prstGeom>
            <a:noFill/>
          </p:spPr>
          <p:txBody>
            <a:bodyPr vert="horz" wrap="square" rtlCol="0">
              <a:spAutoFit/>
            </a:bodyPr>
            <a:lstStyle/>
            <a:p>
              <a:r>
                <a:rPr lang="fr-FR" sz="1000" dirty="0" smtClean="0">
                  <a:solidFill>
                    <a:prstClr val="black"/>
                  </a:solidFill>
                </a:rPr>
                <a:t>- dont utilisateurs du langage SAS:</a:t>
              </a:r>
              <a:endParaRPr lang="fr-FR" sz="1000" dirty="0">
                <a:solidFill>
                  <a:prstClr val="black"/>
                </a:solidFill>
              </a:endParaRPr>
            </a:p>
          </p:txBody>
        </p:sp>
        <p:sp>
          <p:nvSpPr>
            <p:cNvPr id="25" name="ZoneTexte 24"/>
            <p:cNvSpPr txBox="1"/>
            <p:nvPr userDrawn="1"/>
          </p:nvSpPr>
          <p:spPr>
            <a:xfrm>
              <a:off x="-7057" y="2046773"/>
              <a:ext cx="2575833" cy="246221"/>
            </a:xfrm>
            <a:prstGeom prst="rect">
              <a:avLst/>
            </a:prstGeom>
            <a:noFill/>
          </p:spPr>
          <p:txBody>
            <a:bodyPr vert="horz" wrap="square" rtlCol="0">
              <a:spAutoFit/>
            </a:bodyPr>
            <a:lstStyle/>
            <a:p>
              <a:r>
                <a:rPr lang="fr-FR" sz="1000" dirty="0" smtClean="0">
                  <a:solidFill>
                    <a:prstClr val="black"/>
                  </a:solidFill>
                </a:rPr>
                <a:t>- dont utilisateurs du reporting SAS (</a:t>
              </a:r>
              <a:r>
                <a:rPr lang="fr-FR" sz="800" dirty="0" smtClean="0">
                  <a:solidFill>
                    <a:prstClr val="black"/>
                  </a:solidFill>
                </a:rPr>
                <a:t>ods, etc</a:t>
              </a:r>
              <a:r>
                <a:rPr lang="fr-FR" sz="1000" dirty="0" smtClean="0">
                  <a:solidFill>
                    <a:prstClr val="black"/>
                  </a:solidFill>
                </a:rPr>
                <a:t>.):</a:t>
              </a:r>
              <a:endParaRPr lang="fr-FR" sz="1000" dirty="0">
                <a:solidFill>
                  <a:prstClr val="black"/>
                </a:solidFill>
              </a:endParaRPr>
            </a:p>
          </p:txBody>
        </p:sp>
        <p:sp>
          <p:nvSpPr>
            <p:cNvPr id="26" name="ZoneTexte 25"/>
            <p:cNvSpPr txBox="1"/>
            <p:nvPr userDrawn="1"/>
          </p:nvSpPr>
          <p:spPr>
            <a:xfrm>
              <a:off x="0" y="2304677"/>
              <a:ext cx="2575833" cy="246221"/>
            </a:xfrm>
            <a:prstGeom prst="rect">
              <a:avLst/>
            </a:prstGeom>
            <a:noFill/>
          </p:spPr>
          <p:txBody>
            <a:bodyPr vert="horz" wrap="square" rtlCol="0">
              <a:spAutoFit/>
            </a:bodyPr>
            <a:lstStyle/>
            <a:p>
              <a:r>
                <a:rPr lang="fr-FR" sz="1000" dirty="0" smtClean="0">
                  <a:solidFill>
                    <a:prstClr val="black"/>
                  </a:solidFill>
                </a:rPr>
                <a:t>- dont … :</a:t>
              </a:r>
              <a:endParaRPr lang="fr-FR" sz="1000" dirty="0">
                <a:solidFill>
                  <a:prstClr val="black"/>
                </a:solidFill>
              </a:endParaRPr>
            </a:p>
          </p:txBody>
        </p:sp>
      </p:grpSp>
      <p:sp>
        <p:nvSpPr>
          <p:cNvPr id="29" name="ZoneTexte 28"/>
          <p:cNvSpPr txBox="1"/>
          <p:nvPr userDrawn="1"/>
        </p:nvSpPr>
        <p:spPr>
          <a:xfrm>
            <a:off x="994932" y="2608867"/>
            <a:ext cx="2575833" cy="707886"/>
          </a:xfrm>
          <a:prstGeom prst="rect">
            <a:avLst/>
          </a:prstGeom>
          <a:noFill/>
        </p:spPr>
        <p:txBody>
          <a:bodyPr vert="horz" wrap="square" rtlCol="0">
            <a:spAutoFit/>
          </a:bodyPr>
          <a:lstStyle/>
          <a:p>
            <a:r>
              <a:rPr lang="fr-FR" sz="1000" b="1" dirty="0" smtClean="0">
                <a:solidFill>
                  <a:prstClr val="black"/>
                </a:solidFill>
              </a:rPr>
              <a:t>Besoins en formation:</a:t>
            </a:r>
          </a:p>
          <a:p>
            <a:r>
              <a:rPr lang="fr-FR" sz="1000" dirty="0" smtClean="0">
                <a:solidFill>
                  <a:prstClr val="black"/>
                </a:solidFill>
              </a:rPr>
              <a:t>- dont niveau 1:</a:t>
            </a:r>
          </a:p>
          <a:p>
            <a:r>
              <a:rPr lang="fr-FR" sz="1000" dirty="0" smtClean="0">
                <a:solidFill>
                  <a:prstClr val="black"/>
                </a:solidFill>
              </a:rPr>
              <a:t>- dont niveau 2:</a:t>
            </a:r>
          </a:p>
          <a:p>
            <a:r>
              <a:rPr lang="fr-FR" sz="1000" dirty="0" smtClean="0">
                <a:solidFill>
                  <a:prstClr val="black"/>
                </a:solidFill>
              </a:rPr>
              <a:t>- dont optimisation:  </a:t>
            </a:r>
            <a:endParaRPr lang="fr-FR" sz="1000" dirty="0">
              <a:solidFill>
                <a:prstClr val="black"/>
              </a:solidFill>
            </a:endParaRPr>
          </a:p>
        </p:txBody>
      </p:sp>
      <p:sp>
        <p:nvSpPr>
          <p:cNvPr id="8" name="Espace réservé du texte 7"/>
          <p:cNvSpPr>
            <a:spLocks noGrp="1"/>
          </p:cNvSpPr>
          <p:nvPr>
            <p:ph type="body" sz="quarter" idx="18" hasCustomPrompt="1"/>
          </p:nvPr>
        </p:nvSpPr>
        <p:spPr>
          <a:xfrm>
            <a:off x="3578676" y="2748725"/>
            <a:ext cx="2630487" cy="568028"/>
          </a:xfrm>
          <a:prstGeom prst="rect">
            <a:avLst/>
          </a:prstGeom>
        </p:spPr>
        <p:txBody>
          <a:bodyPr/>
          <a:lstStyle>
            <a:lvl1pPr marL="0" indent="0">
              <a:spcBef>
                <a:spcPts val="0"/>
              </a:spcBef>
              <a:buFontTx/>
              <a:buNone/>
              <a:defRPr sz="1000">
                <a:solidFill>
                  <a:schemeClr val="tx1"/>
                </a:solidFill>
              </a:defRPr>
            </a:lvl1pPr>
            <a:lvl2pPr>
              <a:defRPr sz="1000">
                <a:solidFill>
                  <a:schemeClr val="tx1"/>
                </a:solidFill>
              </a:defRPr>
            </a:lvl2pPr>
            <a:lvl3pPr>
              <a:defRPr sz="1000">
                <a:solidFill>
                  <a:schemeClr val="tx1"/>
                </a:solidFill>
              </a:defRPr>
            </a:lvl3pPr>
            <a:lvl4pPr>
              <a:defRPr sz="1000">
                <a:solidFill>
                  <a:schemeClr val="tx1"/>
                </a:solidFill>
              </a:defRPr>
            </a:lvl4pPr>
            <a:lvl5pPr>
              <a:defRPr sz="1000">
                <a:solidFill>
                  <a:schemeClr val="tx1"/>
                </a:solidFill>
              </a:defRPr>
            </a:lvl5pPr>
          </a:lstStyle>
          <a:p>
            <a:pPr lvl="0"/>
            <a:r>
              <a:rPr lang="fr-FR" dirty="0" smtClean="0"/>
              <a:t>A compléter</a:t>
            </a:r>
            <a:endParaRPr lang="fr-FR" dirty="0"/>
          </a:p>
        </p:txBody>
      </p:sp>
    </p:spTree>
    <p:extLst>
      <p:ext uri="{BB962C8B-B14F-4D97-AF65-F5344CB8AC3E}">
        <p14:creationId xmlns:p14="http://schemas.microsoft.com/office/powerpoint/2010/main" val="3996287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numéro de diapositive 2"/>
          <p:cNvSpPr>
            <a:spLocks noGrp="1"/>
          </p:cNvSpPr>
          <p:nvPr>
            <p:ph type="sldNum" sz="quarter" idx="10"/>
          </p:nvPr>
        </p:nvSpPr>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1928104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9_Diapositive texte et image">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7" name="Espace réservé du texte 6"/>
          <p:cNvSpPr>
            <a:spLocks noGrp="1"/>
          </p:cNvSpPr>
          <p:nvPr>
            <p:ph type="body" sz="half" idx="2"/>
          </p:nvPr>
        </p:nvSpPr>
        <p:spPr>
          <a:xfrm>
            <a:off x="839788" y="987427"/>
            <a:ext cx="393223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pour une image  5"/>
          <p:cNvSpPr>
            <a:spLocks noGrp="1"/>
          </p:cNvSpPr>
          <p:nvPr>
            <p:ph type="pic" idx="1"/>
          </p:nvPr>
        </p:nvSpPr>
        <p:spPr>
          <a:xfrm>
            <a:off x="5183188" y="987427"/>
            <a:ext cx="6172200" cy="4873625"/>
          </a:xfrm>
          <a:prstGeom prst="rect">
            <a:avLst/>
          </a:prstGeom>
        </p:spPr>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249143248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9_Diapositive textes-3">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7" name="Espace réservé du texte 6"/>
          <p:cNvSpPr>
            <a:spLocks noGrp="1"/>
          </p:cNvSpPr>
          <p:nvPr>
            <p:ph type="body" sz="half" idx="2"/>
          </p:nvPr>
        </p:nvSpPr>
        <p:spPr>
          <a:xfrm>
            <a:off x="526745" y="987427"/>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11" name="Espace réservé du texte 6"/>
          <p:cNvSpPr>
            <a:spLocks noGrp="1"/>
          </p:cNvSpPr>
          <p:nvPr>
            <p:ph type="body" sz="half" idx="13"/>
          </p:nvPr>
        </p:nvSpPr>
        <p:spPr>
          <a:xfrm>
            <a:off x="4419123"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6"/>
          <p:cNvSpPr>
            <a:spLocks noGrp="1"/>
          </p:cNvSpPr>
          <p:nvPr>
            <p:ph type="body" sz="half" idx="14"/>
          </p:nvPr>
        </p:nvSpPr>
        <p:spPr>
          <a:xfrm>
            <a:off x="8311501"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68342502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9_Diapositive graphique - imag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04875" y="1368425"/>
            <a:ext cx="10515600" cy="435133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lang="fr-FR" sz="2400" kern="1200" dirty="0" smtClean="0">
                <a:solidFill>
                  <a:srgbClr val="13324A"/>
                </a:solidFill>
                <a:latin typeface="+mj-lt"/>
                <a:ea typeface="+mn-ea"/>
                <a:cs typeface="+mn-cs"/>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4" name="Espace réservé du numéro de diapositive 5"/>
          <p:cNvSpPr>
            <a:spLocks noGrp="1"/>
          </p:cNvSpPr>
          <p:nvPr>
            <p:ph type="sldNum" sz="quarter" idx="12"/>
          </p:nvPr>
        </p:nvSpPr>
        <p:spPr>
          <a:xfrm>
            <a:off x="8610600" y="6356352"/>
            <a:ext cx="2743200" cy="365125"/>
          </a:xfrm>
          <a:prstGeom prst="rect">
            <a:avLst/>
          </a:prstGeom>
        </p:spPr>
        <p:txBody>
          <a:bodyPr/>
          <a:lstStyle/>
          <a:p>
            <a:fld id="{5576368F-74A2-41EB-A1A0-8E728342CBF4}"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272092295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9_Diapositive titre et text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1021492" y="1260389"/>
            <a:ext cx="10058400" cy="4805677"/>
          </a:xfrm>
          <a:prstGeom prst="rect">
            <a:avLst/>
          </a:prstGeom>
        </p:spPr>
        <p:txBody>
          <a:bodyPr/>
          <a:lstStyle>
            <a:lvl1pPr marL="0" indent="0" algn="just" defTabSz="914377" rtl="0" eaLnBrk="1" latinLnBrk="0" hangingPunct="1">
              <a:lnSpc>
                <a:spcPct val="90000"/>
              </a:lnSpc>
              <a:spcBef>
                <a:spcPts val="1000"/>
              </a:spcBef>
              <a:buNone/>
              <a:defRPr lang="fr-FR" sz="1800" kern="1200" dirty="0">
                <a:solidFill>
                  <a:srgbClr val="13324A"/>
                </a:solidFill>
                <a:latin typeface="Calibri Light" panose="020F0302020204030204" pitchFamily="34" charset="0"/>
                <a:ea typeface="+mn-ea"/>
                <a:cs typeface="+mn-cs"/>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smtClean="0"/>
              <a:t>Cliquez pour ajouter du texte</a:t>
            </a:r>
            <a:endParaRPr lang="fr-FR" dirty="0"/>
          </a:p>
        </p:txBody>
      </p:sp>
      <p:sp>
        <p:nvSpPr>
          <p:cNvPr id="2"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418930062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Diapositive texte et exergu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41392" y="1040113"/>
            <a:ext cx="5045808" cy="5065937"/>
          </a:xfrm>
          <a:prstGeom prst="rect">
            <a:avLst/>
          </a:prstGeom>
        </p:spPr>
      </p:pic>
      <p:sp>
        <p:nvSpPr>
          <p:cNvPr id="11" name="Espace réservé du texte 6"/>
          <p:cNvSpPr>
            <a:spLocks noGrp="1"/>
          </p:cNvSpPr>
          <p:nvPr>
            <p:ph type="body" sz="half" idx="2"/>
          </p:nvPr>
        </p:nvSpPr>
        <p:spPr>
          <a:xfrm>
            <a:off x="962252" y="1686902"/>
            <a:ext cx="3932237" cy="3772354"/>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1800" baseline="0">
                <a:solidFill>
                  <a:srgbClr val="13324A"/>
                </a:solidFill>
                <a:latin typeface="+mj-lt"/>
              </a:defRPr>
            </a:lvl1pPr>
            <a:lvl2pPr marL="685783" indent="-228594">
              <a:buFont typeface="Calibri Light" panose="020F0302020204030204" pitchFamily="34" charset="0"/>
              <a:buChar char="›"/>
              <a:defRPr lang="fr-FR" sz="1800" kern="1200" dirty="0" smtClean="0">
                <a:solidFill>
                  <a:srgbClr val="13324A"/>
                </a:solidFill>
                <a:latin typeface="Calibri Light" panose="020F0302020204030204" pitchFamily="34" charset="0"/>
                <a:ea typeface="+mn-ea"/>
                <a:cs typeface="+mn-cs"/>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461050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9_Diapositive texte et exergu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41392" y="1040113"/>
            <a:ext cx="5045808" cy="5065937"/>
          </a:xfrm>
          <a:prstGeom prst="rect">
            <a:avLst/>
          </a:prstGeom>
        </p:spPr>
      </p:pic>
      <p:sp>
        <p:nvSpPr>
          <p:cNvPr id="11" name="Espace réservé du texte 6"/>
          <p:cNvSpPr>
            <a:spLocks noGrp="1"/>
          </p:cNvSpPr>
          <p:nvPr>
            <p:ph type="body" sz="half" idx="2"/>
          </p:nvPr>
        </p:nvSpPr>
        <p:spPr>
          <a:xfrm>
            <a:off x="962252" y="1686902"/>
            <a:ext cx="3932237" cy="3772354"/>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1800" baseline="0">
                <a:solidFill>
                  <a:srgbClr val="13324A"/>
                </a:solidFill>
                <a:latin typeface="+mj-lt"/>
              </a:defRPr>
            </a:lvl1pPr>
            <a:lvl2pPr marL="685783" indent="-228594">
              <a:buFont typeface="Calibri Light" panose="020F0302020204030204" pitchFamily="34" charset="0"/>
              <a:buChar char="›"/>
              <a:defRPr lang="fr-FR" sz="1800" kern="1200" dirty="0" smtClean="0">
                <a:solidFill>
                  <a:srgbClr val="13324A"/>
                </a:solidFill>
                <a:latin typeface="Calibri Light" panose="020F0302020204030204" pitchFamily="34" charset="0"/>
                <a:ea typeface="+mn-ea"/>
                <a:cs typeface="+mn-cs"/>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289049541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9_Diapositive texte/illustration">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9" name="Espace réservé du contenu 2"/>
          <p:cNvSpPr>
            <a:spLocks noGrp="1"/>
          </p:cNvSpPr>
          <p:nvPr>
            <p:ph idx="1"/>
          </p:nvPr>
        </p:nvSpPr>
        <p:spPr>
          <a:xfrm>
            <a:off x="838200" y="1417411"/>
            <a:ext cx="10515600" cy="4351338"/>
          </a:xfrm>
          <a:prstGeom prst="rect">
            <a:avLst/>
          </a:prstGeom>
        </p:spPr>
        <p:txBody>
          <a:bodyPr/>
          <a:lstStyle>
            <a:lvl1pPr marL="228594" indent="-228594">
              <a:defRPr lang="fr-FR" sz="2400" kern="1200" dirty="0" smtClean="0">
                <a:solidFill>
                  <a:srgbClr val="13324A"/>
                </a:solidFill>
                <a:latin typeface="+mj-lt"/>
                <a:ea typeface="+mn-ea"/>
                <a:cs typeface="+mn-cs"/>
              </a:defRPr>
            </a:lvl1pPr>
            <a:lvl2pPr marL="685783" indent="-228594">
              <a:buFont typeface="Wingdings" panose="05000000000000000000" pitchFamily="2" charset="2"/>
              <a:buChar char="§"/>
              <a:defRPr sz="2200">
                <a:solidFill>
                  <a:srgbClr val="13324A"/>
                </a:solidFill>
                <a:latin typeface="+mj-lt"/>
              </a:defRPr>
            </a:lvl2pPr>
            <a:lvl3pPr marL="1142971" indent="-228594">
              <a:buFont typeface="Wingdings" panose="05000000000000000000" pitchFamily="2" charset="2"/>
              <a:buChar char="§"/>
              <a:defRPr sz="2000">
                <a:solidFill>
                  <a:srgbClr val="13324A"/>
                </a:solidFill>
                <a:latin typeface="+mj-lt"/>
              </a:defRPr>
            </a:lvl3pPr>
            <a:lvl4pPr marL="1600160" indent="-228594">
              <a:buFont typeface="Calibri Light" panose="020F0302020204030204" pitchFamily="34" charset="0"/>
              <a:buChar char="›"/>
              <a:defRPr>
                <a:solidFill>
                  <a:srgbClr val="13324A"/>
                </a:solidFill>
                <a:latin typeface="+mj-lt"/>
              </a:defRPr>
            </a:lvl4pPr>
            <a:lvl5pPr marL="2057349" indent="-228594">
              <a:buFont typeface="Calibri Light" panose="020F0302020204030204" pitchFamily="34" charset="0"/>
              <a:buChar char="‒"/>
              <a:defRPr sz="16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17453646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9_Diapositive intertitres et textes 2">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texte 2"/>
          <p:cNvSpPr>
            <a:spLocks noGrp="1"/>
          </p:cNvSpPr>
          <p:nvPr>
            <p:ph type="body" idx="1"/>
          </p:nvPr>
        </p:nvSpPr>
        <p:spPr>
          <a:xfrm>
            <a:off x="838200" y="1403577"/>
            <a:ext cx="5157787"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0" name="Espace réservé du contenu 3"/>
          <p:cNvSpPr>
            <a:spLocks noGrp="1"/>
          </p:cNvSpPr>
          <p:nvPr>
            <p:ph sz="half" idx="2"/>
          </p:nvPr>
        </p:nvSpPr>
        <p:spPr>
          <a:xfrm>
            <a:off x="838200" y="2227489"/>
            <a:ext cx="5157787" cy="3684588"/>
          </a:xfrm>
          <a:prstGeom prst="rect">
            <a:avLst/>
          </a:prstGeom>
        </p:spPr>
        <p:txBody>
          <a:bodyPr/>
          <a:lstStyle>
            <a:lvl1pPr>
              <a:defRPr sz="20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2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100">
                <a:solidFill>
                  <a:srgbClr val="13324A"/>
                </a:solidFill>
                <a:latin typeface="+mj-lt"/>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4"/>
          <p:cNvSpPr>
            <a:spLocks noGrp="1"/>
          </p:cNvSpPr>
          <p:nvPr>
            <p:ph type="body" sz="quarter" idx="3"/>
          </p:nvPr>
        </p:nvSpPr>
        <p:spPr>
          <a:xfrm>
            <a:off x="6170612" y="1403577"/>
            <a:ext cx="5183188"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3" name="Espace réservé du contenu 5"/>
          <p:cNvSpPr>
            <a:spLocks noGrp="1"/>
          </p:cNvSpPr>
          <p:nvPr>
            <p:ph sz="quarter" idx="4"/>
          </p:nvPr>
        </p:nvSpPr>
        <p:spPr>
          <a:xfrm>
            <a:off x="6170612" y="2227489"/>
            <a:ext cx="5183188" cy="3684588"/>
          </a:xfrm>
          <a:prstGeom prst="rect">
            <a:avLst/>
          </a:prstGeom>
        </p:spPr>
        <p:txBody>
          <a:bodyPr/>
          <a:lstStyle>
            <a:lvl1pPr marL="228594" indent="-228594">
              <a:defRPr lang="fr-FR" sz="2000" kern="1200" dirty="0" smtClean="0">
                <a:solidFill>
                  <a:srgbClr val="13324A"/>
                </a:solidFill>
                <a:latin typeface="+mj-lt"/>
                <a:ea typeface="+mn-ea"/>
                <a:cs typeface="+mn-cs"/>
              </a:defRPr>
            </a:lvl1pPr>
            <a:lvl2pPr marL="685783" indent="-228594">
              <a:buFont typeface="Calibri Light" panose="020F0302020204030204" pitchFamily="34" charset="0"/>
              <a:buChar char="›"/>
              <a:defRPr lang="fr-FR" sz="1800" kern="1200" dirty="0" smtClean="0">
                <a:solidFill>
                  <a:srgbClr val="13324A"/>
                </a:solidFill>
                <a:latin typeface="+mj-lt"/>
                <a:ea typeface="+mn-ea"/>
                <a:cs typeface="+mn-cs"/>
              </a:defRPr>
            </a:lvl2pPr>
            <a:lvl3pPr marL="1142971" indent="-228594">
              <a:buFont typeface="Wingdings" panose="05000000000000000000" pitchFamily="2" charset="2"/>
              <a:buChar char="§"/>
              <a:defRPr lang="fr-FR" sz="1200" kern="1200" dirty="0" smtClean="0">
                <a:solidFill>
                  <a:srgbClr val="13324A"/>
                </a:solidFill>
                <a:latin typeface="+mj-lt"/>
                <a:ea typeface="+mn-ea"/>
                <a:cs typeface="+mn-cs"/>
              </a:defRPr>
            </a:lvl3pPr>
            <a:lvl4pPr marL="1600160" indent="-228594">
              <a:buFont typeface="Arial" panose="020B0604020202020204" pitchFamily="34" charset="0"/>
              <a:buChar char="•"/>
              <a:defRPr lang="fr-FR" sz="1200" kern="1200" dirty="0" smtClean="0">
                <a:solidFill>
                  <a:srgbClr val="13324A"/>
                </a:solidFill>
                <a:latin typeface="+mj-lt"/>
                <a:ea typeface="+mn-ea"/>
                <a:cs typeface="+mn-cs"/>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marL="685783" lvl="1" indent="-228594" algn="l" defTabSz="914377" rtl="0" eaLnBrk="1" latinLnBrk="0" hangingPunct="1">
              <a:lnSpc>
                <a:spcPct val="90000"/>
              </a:lnSpc>
              <a:spcBef>
                <a:spcPts val="500"/>
              </a:spcBef>
              <a:buFont typeface="Calibri Light" panose="020F0302020204030204" pitchFamily="34" charset="0"/>
              <a:buChar char="›"/>
            </a:pPr>
            <a:r>
              <a:rPr lang="fr-FR" dirty="0" smtClean="0"/>
              <a:t>Deuxième niveau</a:t>
            </a:r>
          </a:p>
          <a:p>
            <a:pPr marL="1142971" lvl="2" indent="-228594" algn="l" defTabSz="914377" rtl="0" eaLnBrk="1" latinLnBrk="0" hangingPunct="1">
              <a:lnSpc>
                <a:spcPct val="90000"/>
              </a:lnSpc>
              <a:spcBef>
                <a:spcPts val="500"/>
              </a:spcBef>
              <a:buFont typeface="Wingdings" panose="05000000000000000000" pitchFamily="2" charset="2"/>
              <a:buChar char="§"/>
            </a:pPr>
            <a:r>
              <a:rPr lang="fr-FR" dirty="0" smtClean="0"/>
              <a:t>Troisième niveau</a:t>
            </a:r>
          </a:p>
          <a:p>
            <a:pPr marL="1600160" lvl="3" indent="-228594" algn="l" defTabSz="914377" rtl="0" eaLnBrk="1" latinLnBrk="0" hangingPunct="1">
              <a:lnSpc>
                <a:spcPct val="90000"/>
              </a:lnSpc>
              <a:spcBef>
                <a:spcPts val="500"/>
              </a:spcBef>
              <a:buFont typeface="Arial" panose="020B0604020202020204" pitchFamily="34" charset="0"/>
              <a:buChar char="•"/>
            </a:pPr>
            <a:r>
              <a:rPr lang="fr-FR" dirty="0" smtClean="0"/>
              <a:t>Quatrième niveau</a:t>
            </a:r>
          </a:p>
          <a:p>
            <a:pPr marL="2057349" lvl="4" indent="-228594" algn="l" defTabSz="914377" rtl="0" eaLnBrk="1" latinLnBrk="0" hangingPunct="1">
              <a:lnSpc>
                <a:spcPct val="90000"/>
              </a:lnSpc>
              <a:spcBef>
                <a:spcPts val="500"/>
              </a:spcBef>
              <a:buFont typeface="Calibri Light" panose="020F0302020204030204" pitchFamily="34" charset="0"/>
              <a:buChar char="‒"/>
            </a:pPr>
            <a:r>
              <a:rPr lang="fr-FR" dirty="0" smtClean="0"/>
              <a:t>Cinquième niveau</a:t>
            </a:r>
            <a:endParaRPr lang="fr-FR" dirty="0"/>
          </a:p>
        </p:txBody>
      </p:sp>
    </p:spTree>
    <p:extLst>
      <p:ext uri="{BB962C8B-B14F-4D97-AF65-F5344CB8AC3E}">
        <p14:creationId xmlns:p14="http://schemas.microsoft.com/office/powerpoint/2010/main" val="359131437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9_Diapositive textes-2">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4" name="Espace réservé du contenu 9"/>
          <p:cNvSpPr>
            <a:spLocks noGrp="1"/>
          </p:cNvSpPr>
          <p:nvPr>
            <p:ph sz="half" idx="1" hasCustomPrompt="1"/>
          </p:nvPr>
        </p:nvSpPr>
        <p:spPr>
          <a:xfrm>
            <a:off x="914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ajouter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contenu 10"/>
          <p:cNvSpPr>
            <a:spLocks noGrp="1"/>
          </p:cNvSpPr>
          <p:nvPr>
            <p:ph sz="half" idx="2" hasCustomPrompt="1"/>
          </p:nvPr>
        </p:nvSpPr>
        <p:spPr>
          <a:xfrm>
            <a:off x="6248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ajoutez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re 1"/>
          <p:cNvSpPr>
            <a:spLocks noGrp="1"/>
          </p:cNvSpPr>
          <p:nvPr>
            <p:ph type="title" hasCustomPrompt="1"/>
          </p:nvPr>
        </p:nvSpPr>
        <p:spPr>
          <a:xfrm>
            <a:off x="1629580" y="211369"/>
            <a:ext cx="8974800" cy="478800"/>
          </a:xfrm>
          <a:prstGeom prst="rect">
            <a:avLst/>
          </a:prstGeom>
        </p:spPr>
        <p:txBody>
          <a:bodyPr/>
          <a:lstStyle>
            <a:lvl1pPr algn="ctr">
              <a:defRPr sz="2800">
                <a:ln>
                  <a:noFill/>
                </a:ln>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164442116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5/9_Diapositive textes-2">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8610600" y="6356352"/>
            <a:ext cx="2922814" cy="365125"/>
          </a:xfrm>
          <a:prstGeom prst="rect">
            <a:avLst/>
          </a:prstGeom>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4" name="Espace réservé du contenu 9"/>
          <p:cNvSpPr>
            <a:spLocks noGrp="1"/>
          </p:cNvSpPr>
          <p:nvPr>
            <p:ph sz="half" idx="1" hasCustomPrompt="1"/>
          </p:nvPr>
        </p:nvSpPr>
        <p:spPr>
          <a:xfrm>
            <a:off x="3570765" y="1241847"/>
            <a:ext cx="2630134" cy="1214452"/>
          </a:xfrm>
          <a:prstGeom prst="rect">
            <a:avLst/>
          </a:prstGeom>
        </p:spPr>
        <p:txBody>
          <a:bodyPr/>
          <a:lstStyle>
            <a:lvl1pPr marL="0" marR="0" indent="0" algn="l" defTabSz="914377" rtl="0" eaLnBrk="1" fontAlgn="auto" latinLnBrk="0" hangingPunct="1">
              <a:lnSpc>
                <a:spcPct val="90000"/>
              </a:lnSpc>
              <a:spcBef>
                <a:spcPts val="1000"/>
              </a:spcBef>
              <a:spcAft>
                <a:spcPts val="0"/>
              </a:spcAft>
              <a:buClrTx/>
              <a:buSzTx/>
              <a:buFontTx/>
              <a:buNone/>
              <a:tabLst/>
              <a:defRPr sz="1000" b="0" baseline="0">
                <a:solidFill>
                  <a:srgbClr val="13324A"/>
                </a:solidFill>
                <a:latin typeface="+mj-lt"/>
              </a:defRPr>
            </a:lvl1pPr>
            <a:lvl2pPr marL="685783" indent="-228594" algn="l">
              <a:buFont typeface="Calibri Light" panose="020F0302020204030204" pitchFamily="34" charset="0"/>
              <a:buChar char="›"/>
              <a:defRPr sz="1000" baseline="0">
                <a:solidFill>
                  <a:schemeClr val="tx1"/>
                </a:solidFill>
                <a:latin typeface="+mn-lt"/>
              </a:defRPr>
            </a:lvl2pPr>
            <a:lvl3pPr marL="1142971" indent="-228594">
              <a:buFont typeface="Wingdings" panose="05000000000000000000" pitchFamily="2" charset="2"/>
              <a:buChar char="§"/>
              <a:defRPr sz="1000">
                <a:solidFill>
                  <a:schemeClr val="tx1"/>
                </a:solidFill>
                <a:latin typeface="+mn-lt"/>
              </a:defRPr>
            </a:lvl3pPr>
            <a:lvl4pPr marL="1600160" indent="-228594">
              <a:buFont typeface="Arial" panose="020B0604020202020204" pitchFamily="34" charset="0"/>
              <a:buChar char="•"/>
              <a:defRPr sz="1000">
                <a:solidFill>
                  <a:schemeClr val="tx1"/>
                </a:solidFill>
                <a:latin typeface="+mn-lt"/>
              </a:defRPr>
            </a:lvl4pPr>
            <a:lvl5pPr marL="2057349" indent="-228594">
              <a:buFont typeface="Calibri Light" panose="020F0302020204030204" pitchFamily="34" charset="0"/>
              <a:buChar char="‒"/>
              <a:defRPr sz="1000">
                <a:solidFill>
                  <a:schemeClr val="tx1"/>
                </a:solidFill>
                <a:latin typeface="+mn-lt"/>
              </a:defRPr>
            </a:lvl5pPr>
          </a:lstStyle>
          <a:p>
            <a:pPr lvl="1"/>
            <a:r>
              <a:rPr lang="fr-FR" dirty="0" smtClean="0"/>
              <a:t>A compléter</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re 1"/>
          <p:cNvSpPr>
            <a:spLocks noGrp="1"/>
          </p:cNvSpPr>
          <p:nvPr>
            <p:ph type="title" hasCustomPrompt="1"/>
          </p:nvPr>
        </p:nvSpPr>
        <p:spPr>
          <a:xfrm>
            <a:off x="2334978" y="214680"/>
            <a:ext cx="4131129" cy="523220"/>
          </a:xfrm>
          <a:prstGeom prst="rect">
            <a:avLst/>
          </a:prstGeom>
        </p:spPr>
        <p:txBody>
          <a:bodyPr/>
          <a:lstStyle>
            <a:lvl1pPr algn="l">
              <a:defRPr sz="1800">
                <a:ln>
                  <a:noFill/>
                </a:ln>
                <a:solidFill>
                  <a:srgbClr val="335B82"/>
                </a:solidFill>
                <a:latin typeface="+mn-lt"/>
              </a:defRPr>
            </a:lvl1pPr>
          </a:lstStyle>
          <a:p>
            <a:r>
              <a:rPr lang="fr-FR" dirty="0" smtClean="0"/>
              <a:t>…</a:t>
            </a:r>
            <a:endParaRPr lang="fr-FR" dirty="0"/>
          </a:p>
        </p:txBody>
      </p:sp>
      <p:sp>
        <p:nvSpPr>
          <p:cNvPr id="2" name="ZoneTexte 1"/>
          <p:cNvSpPr txBox="1"/>
          <p:nvPr userDrawn="1"/>
        </p:nvSpPr>
        <p:spPr>
          <a:xfrm>
            <a:off x="1014706" y="208808"/>
            <a:ext cx="1320272" cy="369332"/>
          </a:xfrm>
          <a:prstGeom prst="rect">
            <a:avLst/>
          </a:prstGeom>
          <a:noFill/>
        </p:spPr>
        <p:txBody>
          <a:bodyPr vert="horz" wrap="square" rtlCol="0">
            <a:spAutoFit/>
          </a:bodyPr>
          <a:lstStyle/>
          <a:p>
            <a:pPr algn="r"/>
            <a:r>
              <a:rPr lang="fr-FR" dirty="0" smtClean="0">
                <a:solidFill>
                  <a:prstClr val="black"/>
                </a:solidFill>
              </a:rPr>
              <a:t>PERIMETRE:</a:t>
            </a:r>
            <a:endParaRPr lang="fr-FR" dirty="0">
              <a:solidFill>
                <a:prstClr val="black"/>
              </a:solidFill>
            </a:endParaRPr>
          </a:p>
        </p:txBody>
      </p:sp>
      <p:sp>
        <p:nvSpPr>
          <p:cNvPr id="7" name="ZoneTexte 6"/>
          <p:cNvSpPr txBox="1"/>
          <p:nvPr userDrawn="1"/>
        </p:nvSpPr>
        <p:spPr>
          <a:xfrm>
            <a:off x="6351814" y="208663"/>
            <a:ext cx="1208315" cy="369332"/>
          </a:xfrm>
          <a:prstGeom prst="rect">
            <a:avLst/>
          </a:prstGeom>
          <a:noFill/>
        </p:spPr>
        <p:txBody>
          <a:bodyPr vert="horz" wrap="square" rtlCol="0">
            <a:spAutoFit/>
          </a:bodyPr>
          <a:lstStyle/>
          <a:p>
            <a:pPr algn="r"/>
            <a:r>
              <a:rPr lang="fr-FR" dirty="0" smtClean="0">
                <a:solidFill>
                  <a:prstClr val="black"/>
                </a:solidFill>
              </a:rPr>
              <a:t>REFERENT:</a:t>
            </a:r>
            <a:endParaRPr lang="fr-FR" dirty="0">
              <a:solidFill>
                <a:prstClr val="black"/>
              </a:solidFill>
            </a:endParaRPr>
          </a:p>
        </p:txBody>
      </p:sp>
      <p:sp>
        <p:nvSpPr>
          <p:cNvPr id="10" name="Espace réservé du texte 9"/>
          <p:cNvSpPr>
            <a:spLocks noGrp="1"/>
          </p:cNvSpPr>
          <p:nvPr>
            <p:ph type="body" sz="quarter" idx="13" hasCustomPrompt="1"/>
          </p:nvPr>
        </p:nvSpPr>
        <p:spPr>
          <a:xfrm>
            <a:off x="7650163" y="207963"/>
            <a:ext cx="2816451" cy="608012"/>
          </a:xfrm>
          <a:prstGeom prst="rect">
            <a:avLst/>
          </a:prstGeom>
        </p:spPr>
        <p:txBody>
          <a:bodyPr/>
          <a:lstStyle>
            <a:lvl1pPr marL="0" indent="0">
              <a:buNone/>
              <a:defRPr sz="1800">
                <a:solidFill>
                  <a:srgbClr val="335B82"/>
                </a:solidFill>
                <a:latin typeface="+mn-lt"/>
              </a:defRPr>
            </a:lvl1pPr>
          </a:lstStyle>
          <a:p>
            <a:pPr lvl="0"/>
            <a:r>
              <a:rPr lang="fr-FR" dirty="0" smtClean="0"/>
              <a:t>…</a:t>
            </a:r>
            <a:endParaRPr lang="fr-FR" dirty="0"/>
          </a:p>
        </p:txBody>
      </p:sp>
      <p:sp>
        <p:nvSpPr>
          <p:cNvPr id="11" name="ZoneTexte 10"/>
          <p:cNvSpPr txBox="1"/>
          <p:nvPr userDrawn="1"/>
        </p:nvSpPr>
        <p:spPr>
          <a:xfrm>
            <a:off x="987876" y="937866"/>
            <a:ext cx="5181600" cy="369332"/>
          </a:xfrm>
          <a:prstGeom prst="rect">
            <a:avLst/>
          </a:prstGeom>
          <a:noFill/>
        </p:spPr>
        <p:txBody>
          <a:bodyPr vert="horz" wrap="square" rtlCol="0">
            <a:spAutoFit/>
          </a:bodyPr>
          <a:lstStyle/>
          <a:p>
            <a:r>
              <a:rPr lang="fr-FR" dirty="0" smtClean="0">
                <a:solidFill>
                  <a:srgbClr val="335B82"/>
                </a:solidFill>
              </a:rPr>
              <a:t>Votre périmètre: </a:t>
            </a:r>
            <a:endParaRPr lang="fr-FR" dirty="0">
              <a:solidFill>
                <a:srgbClr val="335B82"/>
              </a:solidFill>
            </a:endParaRPr>
          </a:p>
        </p:txBody>
      </p:sp>
      <p:sp>
        <p:nvSpPr>
          <p:cNvPr id="13" name="ZoneTexte 12"/>
          <p:cNvSpPr txBox="1"/>
          <p:nvPr userDrawn="1"/>
        </p:nvSpPr>
        <p:spPr>
          <a:xfrm>
            <a:off x="987876" y="3413584"/>
            <a:ext cx="5181600" cy="369332"/>
          </a:xfrm>
          <a:prstGeom prst="rect">
            <a:avLst/>
          </a:prstGeom>
          <a:noFill/>
        </p:spPr>
        <p:txBody>
          <a:bodyPr vert="horz" wrap="square" rtlCol="0">
            <a:spAutoFit/>
          </a:bodyPr>
          <a:lstStyle/>
          <a:p>
            <a:r>
              <a:rPr lang="fr-FR" dirty="0" smtClean="0">
                <a:solidFill>
                  <a:srgbClr val="335B82"/>
                </a:solidFill>
              </a:rPr>
              <a:t>Vos traitements majeurs: </a:t>
            </a:r>
            <a:endParaRPr lang="fr-FR" dirty="0">
              <a:solidFill>
                <a:srgbClr val="335B82"/>
              </a:solidFill>
            </a:endParaRPr>
          </a:p>
        </p:txBody>
      </p:sp>
      <p:sp>
        <p:nvSpPr>
          <p:cNvPr id="14" name="Espace réservé du contenu 9"/>
          <p:cNvSpPr>
            <a:spLocks noGrp="1"/>
          </p:cNvSpPr>
          <p:nvPr>
            <p:ph sz="half" idx="15" hasCustomPrompt="1"/>
          </p:nvPr>
        </p:nvSpPr>
        <p:spPr>
          <a:xfrm>
            <a:off x="6556664" y="1307198"/>
            <a:ext cx="5050226" cy="2096772"/>
          </a:xfrm>
          <a:prstGeom prst="rect">
            <a:avLst/>
          </a:prstGeom>
        </p:spPr>
        <p:txBody>
          <a:bodyPr/>
          <a:lstStyle>
            <a:lvl1pPr>
              <a:defRPr sz="1000">
                <a:solidFill>
                  <a:srgbClr val="13324A"/>
                </a:solidFill>
                <a:latin typeface="+mj-lt"/>
              </a:defRPr>
            </a:lvl1pPr>
            <a:lvl2pPr marL="685783" indent="-228594">
              <a:buFont typeface="Calibri Light" panose="020F0302020204030204" pitchFamily="34" charset="0"/>
              <a:buChar char="›"/>
              <a:defRPr sz="1000">
                <a:solidFill>
                  <a:schemeClr val="tx1"/>
                </a:solidFill>
                <a:latin typeface="+mn-lt"/>
              </a:defRPr>
            </a:lvl2pPr>
            <a:lvl3pPr marL="1142971" indent="-228594">
              <a:buFont typeface="Wingdings" panose="05000000000000000000" pitchFamily="2" charset="2"/>
              <a:buChar char="§"/>
              <a:defRPr sz="1000">
                <a:solidFill>
                  <a:schemeClr val="tx1"/>
                </a:solidFill>
                <a:latin typeface="+mn-lt"/>
              </a:defRPr>
            </a:lvl3pPr>
            <a:lvl4pPr marL="1600160" indent="-228594">
              <a:buFont typeface="Arial" panose="020B0604020202020204" pitchFamily="34" charset="0"/>
              <a:buChar char="•"/>
              <a:defRPr sz="1000">
                <a:solidFill>
                  <a:schemeClr val="tx1"/>
                </a:solidFill>
                <a:latin typeface="+mn-lt"/>
              </a:defRPr>
            </a:lvl4pPr>
            <a:lvl5pPr marL="2057349" indent="-228594">
              <a:buFont typeface="Calibri Light" panose="020F0302020204030204" pitchFamily="34" charset="0"/>
              <a:buChar char="‒"/>
              <a:defRPr sz="1000">
                <a:solidFill>
                  <a:schemeClr val="tx1"/>
                </a:solidFill>
                <a:latin typeface="+mn-lt"/>
              </a:defRPr>
            </a:lvl5pPr>
          </a:lstStyle>
          <a:p>
            <a:pPr lvl="1"/>
            <a:r>
              <a:rPr lang="fr-FR" dirty="0" smtClean="0"/>
              <a:t>A compléter</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5" name="ZoneTexte 14"/>
          <p:cNvSpPr txBox="1"/>
          <p:nvPr userDrawn="1"/>
        </p:nvSpPr>
        <p:spPr>
          <a:xfrm>
            <a:off x="6425290" y="928252"/>
            <a:ext cx="5181600" cy="369332"/>
          </a:xfrm>
          <a:prstGeom prst="rect">
            <a:avLst/>
          </a:prstGeom>
          <a:noFill/>
        </p:spPr>
        <p:txBody>
          <a:bodyPr vert="horz" wrap="square" rtlCol="0">
            <a:spAutoFit/>
          </a:bodyPr>
          <a:lstStyle/>
          <a:p>
            <a:r>
              <a:rPr lang="fr-FR" dirty="0" smtClean="0">
                <a:solidFill>
                  <a:srgbClr val="335B82"/>
                </a:solidFill>
              </a:rPr>
              <a:t>Vos enjeux 2020-2021: </a:t>
            </a:r>
            <a:endParaRPr lang="fr-FR" dirty="0">
              <a:solidFill>
                <a:srgbClr val="335B82"/>
              </a:solidFill>
            </a:endParaRPr>
          </a:p>
        </p:txBody>
      </p:sp>
      <p:sp>
        <p:nvSpPr>
          <p:cNvPr id="17" name="ZoneTexte 16"/>
          <p:cNvSpPr txBox="1"/>
          <p:nvPr userDrawn="1"/>
        </p:nvSpPr>
        <p:spPr>
          <a:xfrm>
            <a:off x="6425290" y="3403970"/>
            <a:ext cx="5181600" cy="369332"/>
          </a:xfrm>
          <a:prstGeom prst="rect">
            <a:avLst/>
          </a:prstGeom>
          <a:noFill/>
        </p:spPr>
        <p:txBody>
          <a:bodyPr vert="horz" wrap="square" rtlCol="0">
            <a:spAutoFit/>
          </a:bodyPr>
          <a:lstStyle/>
          <a:p>
            <a:r>
              <a:rPr lang="fr-FR" dirty="0" smtClean="0">
                <a:solidFill>
                  <a:srgbClr val="335B82"/>
                </a:solidFill>
              </a:rPr>
              <a:t>Les points à aborder et/ou partager: </a:t>
            </a:r>
            <a:endParaRPr lang="fr-FR" dirty="0">
              <a:solidFill>
                <a:srgbClr val="335B82"/>
              </a:solidFill>
            </a:endParaRPr>
          </a:p>
        </p:txBody>
      </p:sp>
      <p:sp>
        <p:nvSpPr>
          <p:cNvPr id="6" name="Espace réservé du texte 5"/>
          <p:cNvSpPr>
            <a:spLocks noGrp="1"/>
          </p:cNvSpPr>
          <p:nvPr>
            <p:ph type="body" sz="quarter" idx="16" hasCustomPrompt="1"/>
          </p:nvPr>
        </p:nvSpPr>
        <p:spPr>
          <a:xfrm>
            <a:off x="987876" y="3792530"/>
            <a:ext cx="5188657" cy="2309812"/>
          </a:xfrm>
          <a:prstGeom prst="rect">
            <a:avLst/>
          </a:prstGeom>
        </p:spPr>
        <p:txBody>
          <a:bodyPr/>
          <a:lstStyle>
            <a:lvl1pPr>
              <a:defRPr sz="1000">
                <a:solidFill>
                  <a:schemeClr val="tx1"/>
                </a:solidFill>
              </a:defRPr>
            </a:lvl1pPr>
            <a:lvl2pPr>
              <a:defRPr sz="1000">
                <a:solidFill>
                  <a:schemeClr val="tx1"/>
                </a:solidFill>
              </a:defRPr>
            </a:lvl2pPr>
            <a:lvl3pPr>
              <a:defRPr sz="1000">
                <a:solidFill>
                  <a:schemeClr val="tx1"/>
                </a:solidFill>
              </a:defRPr>
            </a:lvl3pPr>
            <a:lvl4pPr>
              <a:defRPr sz="1000">
                <a:solidFill>
                  <a:schemeClr val="tx1"/>
                </a:solidFill>
              </a:defRPr>
            </a:lvl4pPr>
            <a:lvl5pPr>
              <a:defRPr sz="1000">
                <a:solidFill>
                  <a:schemeClr val="tx1"/>
                </a:solidFill>
              </a:defRPr>
            </a:lvl5pPr>
          </a:lstStyle>
          <a:p>
            <a:pPr lvl="0"/>
            <a:r>
              <a:rPr lang="fr-FR" dirty="0" smtClean="0"/>
              <a:t>A compléter</a:t>
            </a:r>
          </a:p>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8" name="Espace réservé du texte 17"/>
          <p:cNvSpPr>
            <a:spLocks noGrp="1"/>
          </p:cNvSpPr>
          <p:nvPr>
            <p:ph type="body" sz="quarter" idx="17" hasCustomPrompt="1"/>
          </p:nvPr>
        </p:nvSpPr>
        <p:spPr>
          <a:xfrm>
            <a:off x="6556664" y="3774699"/>
            <a:ext cx="5050226" cy="2309813"/>
          </a:xfrm>
          <a:prstGeom prst="rect">
            <a:avLst/>
          </a:prstGeom>
        </p:spPr>
        <p:txBody>
          <a:bodyPr/>
          <a:lstStyle>
            <a:lvl1pPr>
              <a:defRPr sz="1000">
                <a:solidFill>
                  <a:schemeClr val="tx1"/>
                </a:solidFill>
              </a:defRPr>
            </a:lvl1pPr>
            <a:lvl2pPr>
              <a:defRPr sz="1000">
                <a:solidFill>
                  <a:schemeClr val="tx1"/>
                </a:solidFill>
              </a:defRPr>
            </a:lvl2pPr>
            <a:lvl3pPr>
              <a:defRPr sz="1000">
                <a:solidFill>
                  <a:schemeClr val="tx1"/>
                </a:solidFill>
              </a:defRPr>
            </a:lvl3pPr>
            <a:lvl4pPr>
              <a:defRPr sz="1000">
                <a:solidFill>
                  <a:schemeClr val="tx1"/>
                </a:solidFill>
              </a:defRPr>
            </a:lvl4pPr>
            <a:lvl5pPr>
              <a:defRPr sz="1000">
                <a:solidFill>
                  <a:schemeClr val="tx1"/>
                </a:solidFill>
              </a:defRPr>
            </a:lvl5pPr>
          </a:lstStyle>
          <a:p>
            <a:pPr lvl="0"/>
            <a:r>
              <a:rPr lang="fr-FR" dirty="0" smtClean="0"/>
              <a:t>A compléter</a:t>
            </a:r>
          </a:p>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grpSp>
        <p:nvGrpSpPr>
          <p:cNvPr id="21" name="Groupe 20"/>
          <p:cNvGrpSpPr/>
          <p:nvPr userDrawn="1"/>
        </p:nvGrpSpPr>
        <p:grpSpPr>
          <a:xfrm>
            <a:off x="76448" y="8231"/>
            <a:ext cx="824594" cy="824594"/>
            <a:chOff x="0" y="0"/>
            <a:chExt cx="824594" cy="824594"/>
          </a:xfrm>
        </p:grpSpPr>
        <p:pic>
          <p:nvPicPr>
            <p:cNvPr id="19" name="Image 18"/>
            <p:cNvPicPr>
              <a:picLocks noChangeAspect="1"/>
            </p:cNvPicPr>
            <p:nvPr userDrawn="1"/>
          </p:nvPicPr>
          <p:blipFill>
            <a:blip r:embed="rId2" cstate="print">
              <a:clrChange>
                <a:clrFrom>
                  <a:srgbClr val="E4E2EA"/>
                </a:clrFrom>
                <a:clrTo>
                  <a:srgbClr val="E4E2EA">
                    <a:alpha val="0"/>
                  </a:srgbClr>
                </a:clrTo>
              </a:clrChange>
              <a:grayscl/>
              <a:extLst>
                <a:ext uri="{28A0092B-C50C-407E-A947-70E740481C1C}">
                  <a14:useLocalDpi xmlns:a14="http://schemas.microsoft.com/office/drawing/2010/main" val="0"/>
                </a:ext>
              </a:extLst>
            </a:blip>
            <a:stretch>
              <a:fillRect/>
            </a:stretch>
          </p:blipFill>
          <p:spPr>
            <a:xfrm>
              <a:off x="0" y="0"/>
              <a:ext cx="824594" cy="824594"/>
            </a:xfrm>
            <a:prstGeom prst="rect">
              <a:avLst/>
            </a:prstGeom>
          </p:spPr>
        </p:pic>
        <p:sp>
          <p:nvSpPr>
            <p:cNvPr id="20" name="Rectangle 19"/>
            <p:cNvSpPr/>
            <p:nvPr userDrawn="1"/>
          </p:nvSpPr>
          <p:spPr>
            <a:xfrm>
              <a:off x="148782" y="181741"/>
              <a:ext cx="495569" cy="108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solidFill>
                    <a:srgbClr val="335B82"/>
                  </a:solidFill>
                </a:rPr>
                <a:t>GACM</a:t>
              </a:r>
              <a:endParaRPr lang="fr-FR" sz="800" b="1" dirty="0">
                <a:solidFill>
                  <a:srgbClr val="335B82"/>
                </a:solidFill>
              </a:endParaRPr>
            </a:p>
          </p:txBody>
        </p:sp>
      </p:grpSp>
      <p:grpSp>
        <p:nvGrpSpPr>
          <p:cNvPr id="28" name="Groupe 27"/>
          <p:cNvGrpSpPr/>
          <p:nvPr userDrawn="1"/>
        </p:nvGrpSpPr>
        <p:grpSpPr>
          <a:xfrm>
            <a:off x="987877" y="1290332"/>
            <a:ext cx="2676777" cy="718325"/>
            <a:chOff x="-7056" y="1318843"/>
            <a:chExt cx="2676777" cy="718325"/>
          </a:xfrm>
        </p:grpSpPr>
        <p:sp>
          <p:nvSpPr>
            <p:cNvPr id="22" name="ZoneTexte 21"/>
            <p:cNvSpPr txBox="1"/>
            <p:nvPr userDrawn="1"/>
          </p:nvSpPr>
          <p:spPr>
            <a:xfrm>
              <a:off x="39587" y="1318843"/>
              <a:ext cx="1580902" cy="246221"/>
            </a:xfrm>
            <a:prstGeom prst="rect">
              <a:avLst/>
            </a:prstGeom>
            <a:noFill/>
          </p:spPr>
          <p:txBody>
            <a:bodyPr vert="horz" wrap="square" rtlCol="0">
              <a:spAutoFit/>
            </a:bodyPr>
            <a:lstStyle/>
            <a:p>
              <a:r>
                <a:rPr lang="fr-FR" sz="1000" b="1" dirty="0" smtClean="0">
                  <a:solidFill>
                    <a:prstClr val="black"/>
                  </a:solidFill>
                </a:rPr>
                <a:t>Nb d’utilisateurs SAS :</a:t>
              </a:r>
              <a:endParaRPr lang="fr-FR" sz="1000" b="1" dirty="0">
                <a:solidFill>
                  <a:prstClr val="black"/>
                </a:solidFill>
              </a:endParaRPr>
            </a:p>
          </p:txBody>
        </p:sp>
        <p:sp>
          <p:nvSpPr>
            <p:cNvPr id="23" name="ZoneTexte 22"/>
            <p:cNvSpPr txBox="1"/>
            <p:nvPr userDrawn="1"/>
          </p:nvSpPr>
          <p:spPr>
            <a:xfrm>
              <a:off x="0" y="1554331"/>
              <a:ext cx="2669721" cy="246221"/>
            </a:xfrm>
            <a:prstGeom prst="rect">
              <a:avLst/>
            </a:prstGeom>
            <a:noFill/>
          </p:spPr>
          <p:txBody>
            <a:bodyPr vert="horz" wrap="square" rtlCol="0">
              <a:spAutoFit/>
            </a:bodyPr>
            <a:lstStyle/>
            <a:p>
              <a:r>
                <a:rPr lang="fr-FR" sz="1000" dirty="0" smtClean="0">
                  <a:solidFill>
                    <a:prstClr val="black"/>
                  </a:solidFill>
                </a:rPr>
                <a:t>- dont utilisateurs des tâches SEG (uniquement): </a:t>
              </a:r>
              <a:endParaRPr lang="fr-FR" sz="1000" dirty="0">
                <a:solidFill>
                  <a:prstClr val="black"/>
                </a:solidFill>
              </a:endParaRPr>
            </a:p>
          </p:txBody>
        </p:sp>
        <p:sp>
          <p:nvSpPr>
            <p:cNvPr id="24" name="ZoneTexte 23"/>
            <p:cNvSpPr txBox="1"/>
            <p:nvPr userDrawn="1"/>
          </p:nvSpPr>
          <p:spPr>
            <a:xfrm>
              <a:off x="-7056" y="1790947"/>
              <a:ext cx="2575833" cy="246221"/>
            </a:xfrm>
            <a:prstGeom prst="rect">
              <a:avLst/>
            </a:prstGeom>
            <a:noFill/>
          </p:spPr>
          <p:txBody>
            <a:bodyPr vert="horz" wrap="square" rtlCol="0">
              <a:spAutoFit/>
            </a:bodyPr>
            <a:lstStyle/>
            <a:p>
              <a:r>
                <a:rPr lang="fr-FR" sz="1000" dirty="0" smtClean="0">
                  <a:solidFill>
                    <a:prstClr val="black"/>
                  </a:solidFill>
                </a:rPr>
                <a:t>- dont utilisateurs du langage SAS:</a:t>
              </a:r>
              <a:endParaRPr lang="fr-FR" sz="1000" dirty="0">
                <a:solidFill>
                  <a:prstClr val="black"/>
                </a:solidFill>
              </a:endParaRPr>
            </a:p>
          </p:txBody>
        </p:sp>
      </p:grpSp>
      <p:sp>
        <p:nvSpPr>
          <p:cNvPr id="29" name="ZoneTexte 28"/>
          <p:cNvSpPr txBox="1"/>
          <p:nvPr userDrawn="1"/>
        </p:nvSpPr>
        <p:spPr>
          <a:xfrm>
            <a:off x="994932" y="2608867"/>
            <a:ext cx="2575833" cy="707886"/>
          </a:xfrm>
          <a:prstGeom prst="rect">
            <a:avLst/>
          </a:prstGeom>
          <a:noFill/>
        </p:spPr>
        <p:txBody>
          <a:bodyPr vert="horz" wrap="square" rtlCol="0">
            <a:spAutoFit/>
          </a:bodyPr>
          <a:lstStyle/>
          <a:p>
            <a:r>
              <a:rPr lang="fr-FR" sz="1000" b="1" dirty="0" smtClean="0">
                <a:solidFill>
                  <a:prstClr val="black"/>
                </a:solidFill>
              </a:rPr>
              <a:t>Besoins en formation:</a:t>
            </a:r>
          </a:p>
          <a:p>
            <a:r>
              <a:rPr lang="fr-FR" sz="1000" dirty="0" smtClean="0">
                <a:solidFill>
                  <a:prstClr val="black"/>
                </a:solidFill>
              </a:rPr>
              <a:t>- dont niveau 1:</a:t>
            </a:r>
          </a:p>
          <a:p>
            <a:r>
              <a:rPr lang="fr-FR" sz="1000" dirty="0" smtClean="0">
                <a:solidFill>
                  <a:prstClr val="black"/>
                </a:solidFill>
              </a:rPr>
              <a:t>- dont niveau 2:</a:t>
            </a:r>
          </a:p>
          <a:p>
            <a:r>
              <a:rPr lang="fr-FR" sz="1000" dirty="0" smtClean="0">
                <a:solidFill>
                  <a:prstClr val="black"/>
                </a:solidFill>
              </a:rPr>
              <a:t>- dont optimisation:  </a:t>
            </a:r>
            <a:endParaRPr lang="fr-FR" sz="1000" dirty="0">
              <a:solidFill>
                <a:prstClr val="black"/>
              </a:solidFill>
            </a:endParaRPr>
          </a:p>
        </p:txBody>
      </p:sp>
      <p:sp>
        <p:nvSpPr>
          <p:cNvPr id="8" name="Espace réservé du texte 7"/>
          <p:cNvSpPr>
            <a:spLocks noGrp="1"/>
          </p:cNvSpPr>
          <p:nvPr>
            <p:ph type="body" sz="quarter" idx="18" hasCustomPrompt="1"/>
          </p:nvPr>
        </p:nvSpPr>
        <p:spPr>
          <a:xfrm>
            <a:off x="3578676" y="2748725"/>
            <a:ext cx="2630487" cy="568028"/>
          </a:xfrm>
          <a:prstGeom prst="rect">
            <a:avLst/>
          </a:prstGeom>
        </p:spPr>
        <p:txBody>
          <a:bodyPr/>
          <a:lstStyle>
            <a:lvl1pPr marL="0" indent="0">
              <a:spcBef>
                <a:spcPts val="0"/>
              </a:spcBef>
              <a:buFontTx/>
              <a:buNone/>
              <a:defRPr sz="1000">
                <a:solidFill>
                  <a:schemeClr val="tx1"/>
                </a:solidFill>
              </a:defRPr>
            </a:lvl1pPr>
            <a:lvl2pPr>
              <a:defRPr sz="1000">
                <a:solidFill>
                  <a:schemeClr val="tx1"/>
                </a:solidFill>
              </a:defRPr>
            </a:lvl2pPr>
            <a:lvl3pPr>
              <a:defRPr sz="1000">
                <a:solidFill>
                  <a:schemeClr val="tx1"/>
                </a:solidFill>
              </a:defRPr>
            </a:lvl3pPr>
            <a:lvl4pPr>
              <a:defRPr sz="1000">
                <a:solidFill>
                  <a:schemeClr val="tx1"/>
                </a:solidFill>
              </a:defRPr>
            </a:lvl4pPr>
            <a:lvl5pPr>
              <a:defRPr sz="1000">
                <a:solidFill>
                  <a:schemeClr val="tx1"/>
                </a:solidFill>
              </a:defRPr>
            </a:lvl5pPr>
          </a:lstStyle>
          <a:p>
            <a:pPr lvl="0"/>
            <a:r>
              <a:rPr lang="fr-FR" dirty="0" smtClean="0"/>
              <a:t>A compléter</a:t>
            </a:r>
            <a:endParaRPr lang="fr-FR" dirty="0"/>
          </a:p>
        </p:txBody>
      </p:sp>
    </p:spTree>
    <p:extLst>
      <p:ext uri="{BB962C8B-B14F-4D97-AF65-F5344CB8AC3E}">
        <p14:creationId xmlns:p14="http://schemas.microsoft.com/office/powerpoint/2010/main" val="404021612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numéro de diapositive 2"/>
          <p:cNvSpPr>
            <a:spLocks noGrp="1"/>
          </p:cNvSpPr>
          <p:nvPr>
            <p:ph type="sldNum" sz="quarter" idx="10"/>
          </p:nvPr>
        </p:nvSpPr>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39273132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9_Diapositive texte et image">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7" name="Espace réservé du texte 6"/>
          <p:cNvSpPr>
            <a:spLocks noGrp="1"/>
          </p:cNvSpPr>
          <p:nvPr>
            <p:ph type="body" sz="half" idx="2"/>
          </p:nvPr>
        </p:nvSpPr>
        <p:spPr>
          <a:xfrm>
            <a:off x="839788" y="987427"/>
            <a:ext cx="393223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pour une image  5"/>
          <p:cNvSpPr>
            <a:spLocks noGrp="1"/>
          </p:cNvSpPr>
          <p:nvPr>
            <p:ph type="pic" idx="1"/>
          </p:nvPr>
        </p:nvSpPr>
        <p:spPr>
          <a:xfrm>
            <a:off x="5183188" y="987427"/>
            <a:ext cx="6172200" cy="4873625"/>
          </a:xfrm>
          <a:prstGeom prst="rect">
            <a:avLst/>
          </a:prstGeom>
        </p:spPr>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321437915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9_Diapositive textes-3">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7" name="Espace réservé du texte 6"/>
          <p:cNvSpPr>
            <a:spLocks noGrp="1"/>
          </p:cNvSpPr>
          <p:nvPr>
            <p:ph type="body" sz="half" idx="2"/>
          </p:nvPr>
        </p:nvSpPr>
        <p:spPr>
          <a:xfrm>
            <a:off x="526745" y="987427"/>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11" name="Espace réservé du texte 6"/>
          <p:cNvSpPr>
            <a:spLocks noGrp="1"/>
          </p:cNvSpPr>
          <p:nvPr>
            <p:ph type="body" sz="half" idx="13"/>
          </p:nvPr>
        </p:nvSpPr>
        <p:spPr>
          <a:xfrm>
            <a:off x="4419123"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6"/>
          <p:cNvSpPr>
            <a:spLocks noGrp="1"/>
          </p:cNvSpPr>
          <p:nvPr>
            <p:ph type="body" sz="half" idx="14"/>
          </p:nvPr>
        </p:nvSpPr>
        <p:spPr>
          <a:xfrm>
            <a:off x="8311501"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257904724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9_Diapositive graphique - imag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04875" y="1368425"/>
            <a:ext cx="10515600" cy="435133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lang="fr-FR" sz="2400" kern="1200" dirty="0" smtClean="0">
                <a:solidFill>
                  <a:srgbClr val="13324A"/>
                </a:solidFill>
                <a:latin typeface="+mj-lt"/>
                <a:ea typeface="+mn-ea"/>
                <a:cs typeface="+mn-cs"/>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4" name="Espace réservé du numéro de diapositive 5"/>
          <p:cNvSpPr>
            <a:spLocks noGrp="1"/>
          </p:cNvSpPr>
          <p:nvPr>
            <p:ph type="sldNum" sz="quarter" idx="12"/>
          </p:nvPr>
        </p:nvSpPr>
        <p:spPr>
          <a:xfrm>
            <a:off x="8610600" y="6356352"/>
            <a:ext cx="2743200" cy="365125"/>
          </a:xfrm>
          <a:prstGeom prst="rect">
            <a:avLst/>
          </a:prstGeom>
        </p:spPr>
        <p:txBody>
          <a:bodyPr/>
          <a:lstStyle/>
          <a:p>
            <a:fld id="{5576368F-74A2-41EB-A1A0-8E728342CBF4}"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44770122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2_Diapositive titre-intermédiaire">
    <p:spTree>
      <p:nvGrpSpPr>
        <p:cNvPr id="1" name=""/>
        <p:cNvGrpSpPr/>
        <p:nvPr/>
      </p:nvGrpSpPr>
      <p:grpSpPr>
        <a:xfrm>
          <a:off x="0" y="0"/>
          <a:ext cx="0" cy="0"/>
          <a:chOff x="0" y="0"/>
          <a:chExt cx="0" cy="0"/>
        </a:xfrm>
      </p:grpSpPr>
      <p:sp>
        <p:nvSpPr>
          <p:cNvPr id="4" name="Espace réservé du texte 8"/>
          <p:cNvSpPr>
            <a:spLocks noGrp="1"/>
          </p:cNvSpPr>
          <p:nvPr>
            <p:ph type="body" idx="1" hasCustomPrompt="1"/>
          </p:nvPr>
        </p:nvSpPr>
        <p:spPr>
          <a:xfrm>
            <a:off x="994047" y="2128204"/>
            <a:ext cx="10515600" cy="1500187"/>
          </a:xfrm>
          <a:prstGeom prst="rect">
            <a:avLst/>
          </a:prstGeom>
        </p:spPr>
        <p:txBody>
          <a:bodyPr/>
          <a:lstStyle>
            <a:lvl1pPr marL="0" indent="0">
              <a:buNone/>
              <a:defRPr sz="3200" baseline="0">
                <a:solidFill>
                  <a:srgbClr val="13324A"/>
                </a:solidFill>
                <a:latin typeface="+mj-lt"/>
              </a:defRPr>
            </a:lvl1pPr>
          </a:lstStyle>
          <a:p>
            <a:r>
              <a:rPr lang="fr-FR" dirty="0" smtClean="0"/>
              <a:t>CLIQUEZ POUR AJOUTER UN TITRE</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246107493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9_Diapositive titre et text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1021492" y="1260389"/>
            <a:ext cx="10058400" cy="4805677"/>
          </a:xfrm>
          <a:prstGeom prst="rect">
            <a:avLst/>
          </a:prstGeom>
        </p:spPr>
        <p:txBody>
          <a:bodyPr/>
          <a:lstStyle>
            <a:lvl1pPr marL="0" indent="0" algn="just" defTabSz="914377" rtl="0" eaLnBrk="1" latinLnBrk="0" hangingPunct="1">
              <a:lnSpc>
                <a:spcPct val="90000"/>
              </a:lnSpc>
              <a:spcBef>
                <a:spcPts val="1000"/>
              </a:spcBef>
              <a:buNone/>
              <a:defRPr lang="fr-FR" sz="1800" kern="1200" dirty="0">
                <a:solidFill>
                  <a:srgbClr val="13324A"/>
                </a:solidFill>
                <a:latin typeface="Calibri Light" panose="020F0302020204030204" pitchFamily="34" charset="0"/>
                <a:ea typeface="+mn-ea"/>
                <a:cs typeface="+mn-cs"/>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smtClean="0"/>
              <a:t>Cliquez pour ajouter du texte</a:t>
            </a:r>
            <a:endParaRPr lang="fr-FR" dirty="0"/>
          </a:p>
        </p:txBody>
      </p:sp>
      <p:sp>
        <p:nvSpPr>
          <p:cNvPr id="2"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4252026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9_Diapositive texte/illustration">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9" name="Espace réservé du contenu 2"/>
          <p:cNvSpPr>
            <a:spLocks noGrp="1"/>
          </p:cNvSpPr>
          <p:nvPr>
            <p:ph idx="1"/>
          </p:nvPr>
        </p:nvSpPr>
        <p:spPr>
          <a:xfrm>
            <a:off x="838200" y="1417411"/>
            <a:ext cx="10515600" cy="4351338"/>
          </a:xfrm>
          <a:prstGeom prst="rect">
            <a:avLst/>
          </a:prstGeom>
        </p:spPr>
        <p:txBody>
          <a:bodyPr/>
          <a:lstStyle>
            <a:lvl1pPr marL="228594" indent="-228594">
              <a:defRPr lang="fr-FR" sz="2400" kern="1200" dirty="0" smtClean="0">
                <a:solidFill>
                  <a:srgbClr val="13324A"/>
                </a:solidFill>
                <a:latin typeface="+mj-lt"/>
                <a:ea typeface="+mn-ea"/>
                <a:cs typeface="+mn-cs"/>
              </a:defRPr>
            </a:lvl1pPr>
            <a:lvl2pPr marL="685783" indent="-228594">
              <a:buFont typeface="Wingdings" panose="05000000000000000000" pitchFamily="2" charset="2"/>
              <a:buChar char="§"/>
              <a:defRPr sz="2200">
                <a:solidFill>
                  <a:srgbClr val="13324A"/>
                </a:solidFill>
                <a:latin typeface="+mj-lt"/>
              </a:defRPr>
            </a:lvl2pPr>
            <a:lvl3pPr marL="1142971" indent="-228594">
              <a:buFont typeface="Wingdings" panose="05000000000000000000" pitchFamily="2" charset="2"/>
              <a:buChar char="§"/>
              <a:defRPr sz="2000">
                <a:solidFill>
                  <a:srgbClr val="13324A"/>
                </a:solidFill>
                <a:latin typeface="+mj-lt"/>
              </a:defRPr>
            </a:lvl3pPr>
            <a:lvl4pPr marL="1600160" indent="-228594">
              <a:buFont typeface="Calibri Light" panose="020F0302020204030204" pitchFamily="34" charset="0"/>
              <a:buChar char="›"/>
              <a:defRPr>
                <a:solidFill>
                  <a:srgbClr val="13324A"/>
                </a:solidFill>
                <a:latin typeface="+mj-lt"/>
              </a:defRPr>
            </a:lvl4pPr>
            <a:lvl5pPr marL="2057349" indent="-228594">
              <a:buFont typeface="Calibri Light" panose="020F0302020204030204" pitchFamily="34" charset="0"/>
              <a:buChar char="‒"/>
              <a:defRPr sz="16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348280087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9_Diapositive texte et exergu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41392" y="1040113"/>
            <a:ext cx="5045808" cy="5065937"/>
          </a:xfrm>
          <a:prstGeom prst="rect">
            <a:avLst/>
          </a:prstGeom>
        </p:spPr>
      </p:pic>
      <p:sp>
        <p:nvSpPr>
          <p:cNvPr id="11" name="Espace réservé du texte 6"/>
          <p:cNvSpPr>
            <a:spLocks noGrp="1"/>
          </p:cNvSpPr>
          <p:nvPr>
            <p:ph type="body" sz="half" idx="2"/>
          </p:nvPr>
        </p:nvSpPr>
        <p:spPr>
          <a:xfrm>
            <a:off x="962252" y="1686902"/>
            <a:ext cx="3932237" cy="3772354"/>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1800" baseline="0">
                <a:solidFill>
                  <a:srgbClr val="13324A"/>
                </a:solidFill>
                <a:latin typeface="+mj-lt"/>
              </a:defRPr>
            </a:lvl1pPr>
            <a:lvl2pPr marL="685783" indent="-228594">
              <a:buFont typeface="Calibri Light" panose="020F0302020204030204" pitchFamily="34" charset="0"/>
              <a:buChar char="›"/>
              <a:defRPr lang="fr-FR" sz="1800" kern="1200" dirty="0" smtClean="0">
                <a:solidFill>
                  <a:srgbClr val="13324A"/>
                </a:solidFill>
                <a:latin typeface="Calibri Light" panose="020F0302020204030204" pitchFamily="34" charset="0"/>
                <a:ea typeface="+mn-ea"/>
                <a:cs typeface="+mn-cs"/>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308919392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9_Diapositive texte/illustration">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9" name="Espace réservé du contenu 2"/>
          <p:cNvSpPr>
            <a:spLocks noGrp="1"/>
          </p:cNvSpPr>
          <p:nvPr>
            <p:ph idx="1"/>
          </p:nvPr>
        </p:nvSpPr>
        <p:spPr>
          <a:xfrm>
            <a:off x="838200" y="1417411"/>
            <a:ext cx="10515600" cy="4351338"/>
          </a:xfrm>
          <a:prstGeom prst="rect">
            <a:avLst/>
          </a:prstGeom>
        </p:spPr>
        <p:txBody>
          <a:bodyPr/>
          <a:lstStyle>
            <a:lvl1pPr marL="228594" indent="-228594">
              <a:defRPr lang="fr-FR" sz="2400" kern="1200" dirty="0" smtClean="0">
                <a:solidFill>
                  <a:srgbClr val="13324A"/>
                </a:solidFill>
                <a:latin typeface="+mj-lt"/>
                <a:ea typeface="+mn-ea"/>
                <a:cs typeface="+mn-cs"/>
              </a:defRPr>
            </a:lvl1pPr>
            <a:lvl2pPr marL="685783" indent="-228594">
              <a:buFont typeface="Wingdings" panose="05000000000000000000" pitchFamily="2" charset="2"/>
              <a:buChar char="§"/>
              <a:defRPr sz="2200">
                <a:solidFill>
                  <a:srgbClr val="13324A"/>
                </a:solidFill>
                <a:latin typeface="+mj-lt"/>
              </a:defRPr>
            </a:lvl2pPr>
            <a:lvl3pPr marL="1142971" indent="-228594">
              <a:buFont typeface="Wingdings" panose="05000000000000000000" pitchFamily="2" charset="2"/>
              <a:buChar char="§"/>
              <a:defRPr sz="2000">
                <a:solidFill>
                  <a:srgbClr val="13324A"/>
                </a:solidFill>
                <a:latin typeface="+mj-lt"/>
              </a:defRPr>
            </a:lvl3pPr>
            <a:lvl4pPr marL="1600160" indent="-228594">
              <a:buFont typeface="Calibri Light" panose="020F0302020204030204" pitchFamily="34" charset="0"/>
              <a:buChar char="›"/>
              <a:defRPr>
                <a:solidFill>
                  <a:srgbClr val="13324A"/>
                </a:solidFill>
                <a:latin typeface="+mj-lt"/>
              </a:defRPr>
            </a:lvl4pPr>
            <a:lvl5pPr marL="2057349" indent="-228594">
              <a:buFont typeface="Calibri Light" panose="020F0302020204030204" pitchFamily="34" charset="0"/>
              <a:buChar char="‒"/>
              <a:defRPr sz="16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360717159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9_Diapositive intertitres et textes 2">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texte 2"/>
          <p:cNvSpPr>
            <a:spLocks noGrp="1"/>
          </p:cNvSpPr>
          <p:nvPr>
            <p:ph type="body" idx="1"/>
          </p:nvPr>
        </p:nvSpPr>
        <p:spPr>
          <a:xfrm>
            <a:off x="838200" y="1403577"/>
            <a:ext cx="5157787"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0" name="Espace réservé du contenu 3"/>
          <p:cNvSpPr>
            <a:spLocks noGrp="1"/>
          </p:cNvSpPr>
          <p:nvPr>
            <p:ph sz="half" idx="2"/>
          </p:nvPr>
        </p:nvSpPr>
        <p:spPr>
          <a:xfrm>
            <a:off x="838200" y="2227489"/>
            <a:ext cx="5157787" cy="3684588"/>
          </a:xfrm>
          <a:prstGeom prst="rect">
            <a:avLst/>
          </a:prstGeom>
        </p:spPr>
        <p:txBody>
          <a:bodyPr/>
          <a:lstStyle>
            <a:lvl1pPr>
              <a:defRPr sz="20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2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100">
                <a:solidFill>
                  <a:srgbClr val="13324A"/>
                </a:solidFill>
                <a:latin typeface="+mj-lt"/>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4"/>
          <p:cNvSpPr>
            <a:spLocks noGrp="1"/>
          </p:cNvSpPr>
          <p:nvPr>
            <p:ph type="body" sz="quarter" idx="3"/>
          </p:nvPr>
        </p:nvSpPr>
        <p:spPr>
          <a:xfrm>
            <a:off x="6170612" y="1403577"/>
            <a:ext cx="5183188"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3" name="Espace réservé du contenu 5"/>
          <p:cNvSpPr>
            <a:spLocks noGrp="1"/>
          </p:cNvSpPr>
          <p:nvPr>
            <p:ph sz="quarter" idx="4"/>
          </p:nvPr>
        </p:nvSpPr>
        <p:spPr>
          <a:xfrm>
            <a:off x="6170612" y="2227489"/>
            <a:ext cx="5183188" cy="3684588"/>
          </a:xfrm>
          <a:prstGeom prst="rect">
            <a:avLst/>
          </a:prstGeom>
        </p:spPr>
        <p:txBody>
          <a:bodyPr/>
          <a:lstStyle>
            <a:lvl1pPr marL="228594" indent="-228594">
              <a:defRPr lang="fr-FR" sz="2000" kern="1200" dirty="0" smtClean="0">
                <a:solidFill>
                  <a:srgbClr val="13324A"/>
                </a:solidFill>
                <a:latin typeface="+mj-lt"/>
                <a:ea typeface="+mn-ea"/>
                <a:cs typeface="+mn-cs"/>
              </a:defRPr>
            </a:lvl1pPr>
            <a:lvl2pPr marL="685783" indent="-228594">
              <a:buFont typeface="Calibri Light" panose="020F0302020204030204" pitchFamily="34" charset="0"/>
              <a:buChar char="›"/>
              <a:defRPr lang="fr-FR" sz="1800" kern="1200" dirty="0" smtClean="0">
                <a:solidFill>
                  <a:srgbClr val="13324A"/>
                </a:solidFill>
                <a:latin typeface="+mj-lt"/>
                <a:ea typeface="+mn-ea"/>
                <a:cs typeface="+mn-cs"/>
              </a:defRPr>
            </a:lvl2pPr>
            <a:lvl3pPr marL="1142971" indent="-228594">
              <a:buFont typeface="Wingdings" panose="05000000000000000000" pitchFamily="2" charset="2"/>
              <a:buChar char="§"/>
              <a:defRPr lang="fr-FR" sz="1200" kern="1200" dirty="0" smtClean="0">
                <a:solidFill>
                  <a:srgbClr val="13324A"/>
                </a:solidFill>
                <a:latin typeface="+mj-lt"/>
                <a:ea typeface="+mn-ea"/>
                <a:cs typeface="+mn-cs"/>
              </a:defRPr>
            </a:lvl3pPr>
            <a:lvl4pPr marL="1600160" indent="-228594">
              <a:buFont typeface="Arial" panose="020B0604020202020204" pitchFamily="34" charset="0"/>
              <a:buChar char="•"/>
              <a:defRPr lang="fr-FR" sz="1200" kern="1200" dirty="0" smtClean="0">
                <a:solidFill>
                  <a:srgbClr val="13324A"/>
                </a:solidFill>
                <a:latin typeface="+mj-lt"/>
                <a:ea typeface="+mn-ea"/>
                <a:cs typeface="+mn-cs"/>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marL="685783" lvl="1" indent="-228594" algn="l" defTabSz="914377" rtl="0" eaLnBrk="1" latinLnBrk="0" hangingPunct="1">
              <a:lnSpc>
                <a:spcPct val="90000"/>
              </a:lnSpc>
              <a:spcBef>
                <a:spcPts val="500"/>
              </a:spcBef>
              <a:buFont typeface="Calibri Light" panose="020F0302020204030204" pitchFamily="34" charset="0"/>
              <a:buChar char="›"/>
            </a:pPr>
            <a:r>
              <a:rPr lang="fr-FR" dirty="0" smtClean="0"/>
              <a:t>Deuxième niveau</a:t>
            </a:r>
          </a:p>
          <a:p>
            <a:pPr marL="1142971" lvl="2" indent="-228594" algn="l" defTabSz="914377" rtl="0" eaLnBrk="1" latinLnBrk="0" hangingPunct="1">
              <a:lnSpc>
                <a:spcPct val="90000"/>
              </a:lnSpc>
              <a:spcBef>
                <a:spcPts val="500"/>
              </a:spcBef>
              <a:buFont typeface="Wingdings" panose="05000000000000000000" pitchFamily="2" charset="2"/>
              <a:buChar char="§"/>
            </a:pPr>
            <a:r>
              <a:rPr lang="fr-FR" dirty="0" smtClean="0"/>
              <a:t>Troisième niveau</a:t>
            </a:r>
          </a:p>
          <a:p>
            <a:pPr marL="1600160" lvl="3" indent="-228594" algn="l" defTabSz="914377" rtl="0" eaLnBrk="1" latinLnBrk="0" hangingPunct="1">
              <a:lnSpc>
                <a:spcPct val="90000"/>
              </a:lnSpc>
              <a:spcBef>
                <a:spcPts val="500"/>
              </a:spcBef>
              <a:buFont typeface="Arial" panose="020B0604020202020204" pitchFamily="34" charset="0"/>
              <a:buChar char="•"/>
            </a:pPr>
            <a:r>
              <a:rPr lang="fr-FR" dirty="0" smtClean="0"/>
              <a:t>Quatrième niveau</a:t>
            </a:r>
          </a:p>
          <a:p>
            <a:pPr marL="2057349" lvl="4" indent="-228594" algn="l" defTabSz="914377" rtl="0" eaLnBrk="1" latinLnBrk="0" hangingPunct="1">
              <a:lnSpc>
                <a:spcPct val="90000"/>
              </a:lnSpc>
              <a:spcBef>
                <a:spcPts val="500"/>
              </a:spcBef>
              <a:buFont typeface="Calibri Light" panose="020F0302020204030204" pitchFamily="34" charset="0"/>
              <a:buChar char="‒"/>
            </a:pPr>
            <a:r>
              <a:rPr lang="fr-FR" dirty="0" smtClean="0"/>
              <a:t>Cinquième niveau</a:t>
            </a:r>
            <a:endParaRPr lang="fr-FR" dirty="0"/>
          </a:p>
        </p:txBody>
      </p:sp>
    </p:spTree>
    <p:extLst>
      <p:ext uri="{BB962C8B-B14F-4D97-AF65-F5344CB8AC3E}">
        <p14:creationId xmlns:p14="http://schemas.microsoft.com/office/powerpoint/2010/main" val="26824744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9_Diapositive textes-2">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lang="fr-FR" smtClean="0"/>
              <a:t>‹N°›</a:t>
            </a:fld>
            <a:endParaRPr lang="fr-FR" dirty="0"/>
          </a:p>
        </p:txBody>
      </p:sp>
      <p:sp>
        <p:nvSpPr>
          <p:cNvPr id="4" name="Espace réservé du contenu 9"/>
          <p:cNvSpPr>
            <a:spLocks noGrp="1"/>
          </p:cNvSpPr>
          <p:nvPr>
            <p:ph sz="half" idx="1" hasCustomPrompt="1"/>
          </p:nvPr>
        </p:nvSpPr>
        <p:spPr>
          <a:xfrm>
            <a:off x="914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ajouter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contenu 10"/>
          <p:cNvSpPr>
            <a:spLocks noGrp="1"/>
          </p:cNvSpPr>
          <p:nvPr>
            <p:ph sz="half" idx="2" hasCustomPrompt="1"/>
          </p:nvPr>
        </p:nvSpPr>
        <p:spPr>
          <a:xfrm>
            <a:off x="6248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ajoutez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re 1"/>
          <p:cNvSpPr>
            <a:spLocks noGrp="1"/>
          </p:cNvSpPr>
          <p:nvPr>
            <p:ph type="title" hasCustomPrompt="1"/>
          </p:nvPr>
        </p:nvSpPr>
        <p:spPr>
          <a:xfrm>
            <a:off x="1629580" y="211369"/>
            <a:ext cx="8974800" cy="478800"/>
          </a:xfrm>
          <a:prstGeom prst="rect">
            <a:avLst/>
          </a:prstGeom>
        </p:spPr>
        <p:txBody>
          <a:bodyPr/>
          <a:lstStyle>
            <a:lvl1pPr algn="ctr">
              <a:defRPr sz="2800">
                <a:ln>
                  <a:noFill/>
                </a:ln>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35797985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9_Diapositive texte et image">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lang="fr-FR" smtClean="0"/>
              <a:t>‹N°›</a:t>
            </a:fld>
            <a:endParaRPr lang="fr-FR" dirty="0"/>
          </a:p>
        </p:txBody>
      </p:sp>
      <p:sp>
        <p:nvSpPr>
          <p:cNvPr id="7" name="Espace réservé du texte 6"/>
          <p:cNvSpPr>
            <a:spLocks noGrp="1"/>
          </p:cNvSpPr>
          <p:nvPr>
            <p:ph type="body" sz="half" idx="2"/>
          </p:nvPr>
        </p:nvSpPr>
        <p:spPr>
          <a:xfrm>
            <a:off x="839788" y="987427"/>
            <a:ext cx="393223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pour une image  5"/>
          <p:cNvSpPr>
            <a:spLocks noGrp="1"/>
          </p:cNvSpPr>
          <p:nvPr>
            <p:ph type="pic" idx="1"/>
          </p:nvPr>
        </p:nvSpPr>
        <p:spPr>
          <a:xfrm>
            <a:off x="5183188" y="987427"/>
            <a:ext cx="6172200" cy="4873625"/>
          </a:xfrm>
          <a:prstGeom prst="rect">
            <a:avLst/>
          </a:prstGeom>
        </p:spPr>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225019127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7/9_Diapositive textes-3">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lang="fr-FR" smtClean="0"/>
              <a:t>‹N°›</a:t>
            </a:fld>
            <a:endParaRPr lang="fr-FR" dirty="0"/>
          </a:p>
        </p:txBody>
      </p:sp>
      <p:sp>
        <p:nvSpPr>
          <p:cNvPr id="7" name="Espace réservé du texte 6"/>
          <p:cNvSpPr>
            <a:spLocks noGrp="1"/>
          </p:cNvSpPr>
          <p:nvPr>
            <p:ph type="body" sz="half" idx="2"/>
          </p:nvPr>
        </p:nvSpPr>
        <p:spPr>
          <a:xfrm>
            <a:off x="526745" y="987427"/>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11" name="Espace réservé du texte 6"/>
          <p:cNvSpPr>
            <a:spLocks noGrp="1"/>
          </p:cNvSpPr>
          <p:nvPr>
            <p:ph type="body" sz="half" idx="13"/>
          </p:nvPr>
        </p:nvSpPr>
        <p:spPr>
          <a:xfrm>
            <a:off x="4419123"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6"/>
          <p:cNvSpPr>
            <a:spLocks noGrp="1"/>
          </p:cNvSpPr>
          <p:nvPr>
            <p:ph type="body" sz="half" idx="14"/>
          </p:nvPr>
        </p:nvSpPr>
        <p:spPr>
          <a:xfrm>
            <a:off x="8311501"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218563468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8/9_Diapositive graphique - imag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04875" y="1368425"/>
            <a:ext cx="10515600" cy="435133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lang="fr-FR" sz="2400" kern="1200" dirty="0" smtClean="0">
                <a:solidFill>
                  <a:srgbClr val="13324A"/>
                </a:solidFill>
                <a:latin typeface="+mj-lt"/>
                <a:ea typeface="+mn-ea"/>
                <a:cs typeface="+mn-cs"/>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4" name="Espace réservé du numéro de diapositive 5"/>
          <p:cNvSpPr>
            <a:spLocks noGrp="1"/>
          </p:cNvSpPr>
          <p:nvPr>
            <p:ph type="sldNum" sz="quarter" idx="12"/>
          </p:nvPr>
        </p:nvSpPr>
        <p:spPr>
          <a:xfrm>
            <a:off x="8610600" y="6356352"/>
            <a:ext cx="2743200" cy="365125"/>
          </a:xfrm>
          <a:prstGeom prst="rect">
            <a:avLst/>
          </a:prstGeom>
        </p:spPr>
        <p:txBody>
          <a:bodyPr/>
          <a:lstStyle/>
          <a:p>
            <a:fld id="{5576368F-74A2-41EB-A1A0-8E728342CBF4}" type="slidenum">
              <a:rPr lang="fr-FR" smtClean="0"/>
              <a:t>‹N°›</a:t>
            </a:fld>
            <a:endParaRPr lang="fr-FR" dirty="0"/>
          </a:p>
        </p:txBody>
      </p:sp>
    </p:spTree>
    <p:extLst>
      <p:ext uri="{BB962C8B-B14F-4D97-AF65-F5344CB8AC3E}">
        <p14:creationId xmlns:p14="http://schemas.microsoft.com/office/powerpoint/2010/main" val="252276608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numéro de diapositive 2"/>
          <p:cNvSpPr>
            <a:spLocks noGrp="1"/>
          </p:cNvSpPr>
          <p:nvPr>
            <p:ph type="sldNum" sz="quarter" idx="10"/>
          </p:nvPr>
        </p:nvSpPr>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14310460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 Left">
    <p:spTree>
      <p:nvGrpSpPr>
        <p:cNvPr id="1" name=""/>
        <p:cNvGrpSpPr/>
        <p:nvPr/>
      </p:nvGrpSpPr>
      <p:grpSpPr>
        <a:xfrm>
          <a:off x="0" y="0"/>
          <a:ext cx="0" cy="0"/>
          <a:chOff x="0" y="0"/>
          <a:chExt cx="0" cy="0"/>
        </a:xfrm>
      </p:grpSpPr>
      <p:sp>
        <p:nvSpPr>
          <p:cNvPr id="2" name="Title 1"/>
          <p:cNvSpPr>
            <a:spLocks noGrp="1"/>
          </p:cNvSpPr>
          <p:nvPr>
            <p:ph type="title"/>
          </p:nvPr>
        </p:nvSpPr>
        <p:spPr>
          <a:xfrm>
            <a:off x="623887" y="137160"/>
            <a:ext cx="9797831" cy="707886"/>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623887" y="845046"/>
            <a:ext cx="9797831" cy="523220"/>
          </a:xfrm>
        </p:spPr>
        <p:txBody>
          <a:bodyPr wrap="square">
            <a:sp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p:cNvGrpSpPr/>
          <p:nvPr userDrawn="1"/>
        </p:nvGrpSpPr>
        <p:grpSpPr>
          <a:xfrm>
            <a:off x="328169" y="6237312"/>
            <a:ext cx="439241" cy="43924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‹N°›</a:t>
            </a:fld>
            <a:endParaRPr lang="en-US" dirty="0"/>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pic>
        <p:nvPicPr>
          <p:cNvPr id="12" name="Picture 11"/>
          <p:cNvPicPr>
            <a:picLocks noChangeAspect="1"/>
          </p:cNvPicPr>
          <p:nvPr userDrawn="1"/>
        </p:nvPicPr>
        <p:blipFill>
          <a:blip r:embed="rId3"/>
          <a:stretch>
            <a:fillRect/>
          </a:stretch>
        </p:blipFill>
        <p:spPr>
          <a:xfrm>
            <a:off x="10488488" y="229538"/>
            <a:ext cx="1627773" cy="451143"/>
          </a:xfrm>
          <a:prstGeom prst="rect">
            <a:avLst/>
          </a:prstGeom>
        </p:spPr>
      </p:pic>
      <p:sp>
        <p:nvSpPr>
          <p:cNvPr id="13" name="Rectangle 12"/>
          <p:cNvSpPr/>
          <p:nvPr userDrawn="1"/>
        </p:nvSpPr>
        <p:spPr>
          <a:xfrm>
            <a:off x="10522767" y="95859"/>
            <a:ext cx="1593494" cy="72008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65842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9_Diapositive titre et text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1021492" y="1260389"/>
            <a:ext cx="10058400" cy="4805677"/>
          </a:xfrm>
          <a:prstGeom prst="rect">
            <a:avLst/>
          </a:prstGeom>
        </p:spPr>
        <p:txBody>
          <a:bodyPr/>
          <a:lstStyle>
            <a:lvl1pPr marL="0" indent="0" algn="just" defTabSz="914377" rtl="0" eaLnBrk="1" latinLnBrk="0" hangingPunct="1">
              <a:lnSpc>
                <a:spcPct val="90000"/>
              </a:lnSpc>
              <a:spcBef>
                <a:spcPts val="1000"/>
              </a:spcBef>
              <a:buNone/>
              <a:defRPr lang="fr-FR" sz="1800" kern="1200" dirty="0">
                <a:solidFill>
                  <a:srgbClr val="13324A"/>
                </a:solidFill>
                <a:latin typeface="Calibri Light" panose="020F0302020204030204" pitchFamily="34" charset="0"/>
                <a:ea typeface="+mn-ea"/>
                <a:cs typeface="+mn-cs"/>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smtClean="0"/>
              <a:t>Cliquez pour ajouter du texte</a:t>
            </a:r>
            <a:endParaRPr lang="fr-FR" dirty="0"/>
          </a:p>
        </p:txBody>
      </p:sp>
      <p:sp>
        <p:nvSpPr>
          <p:cNvPr id="2"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5730356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9_Diapositive intertitres et textes 2">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texte 2"/>
          <p:cNvSpPr>
            <a:spLocks noGrp="1"/>
          </p:cNvSpPr>
          <p:nvPr>
            <p:ph type="body" idx="1"/>
          </p:nvPr>
        </p:nvSpPr>
        <p:spPr>
          <a:xfrm>
            <a:off x="838200" y="1403577"/>
            <a:ext cx="5157787"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0" name="Espace réservé du contenu 3"/>
          <p:cNvSpPr>
            <a:spLocks noGrp="1"/>
          </p:cNvSpPr>
          <p:nvPr>
            <p:ph sz="half" idx="2"/>
          </p:nvPr>
        </p:nvSpPr>
        <p:spPr>
          <a:xfrm>
            <a:off x="838200" y="2227489"/>
            <a:ext cx="5157787" cy="3684588"/>
          </a:xfrm>
          <a:prstGeom prst="rect">
            <a:avLst/>
          </a:prstGeom>
        </p:spPr>
        <p:txBody>
          <a:bodyPr/>
          <a:lstStyle>
            <a:lvl1pPr>
              <a:defRPr sz="20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2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100">
                <a:solidFill>
                  <a:srgbClr val="13324A"/>
                </a:solidFill>
                <a:latin typeface="+mj-lt"/>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4"/>
          <p:cNvSpPr>
            <a:spLocks noGrp="1"/>
          </p:cNvSpPr>
          <p:nvPr>
            <p:ph type="body" sz="quarter" idx="3"/>
          </p:nvPr>
        </p:nvSpPr>
        <p:spPr>
          <a:xfrm>
            <a:off x="6170612" y="1403577"/>
            <a:ext cx="5183188"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3" name="Espace réservé du contenu 5"/>
          <p:cNvSpPr>
            <a:spLocks noGrp="1"/>
          </p:cNvSpPr>
          <p:nvPr>
            <p:ph sz="quarter" idx="4"/>
          </p:nvPr>
        </p:nvSpPr>
        <p:spPr>
          <a:xfrm>
            <a:off x="6170612" y="2227489"/>
            <a:ext cx="5183188" cy="3684588"/>
          </a:xfrm>
          <a:prstGeom prst="rect">
            <a:avLst/>
          </a:prstGeom>
        </p:spPr>
        <p:txBody>
          <a:bodyPr/>
          <a:lstStyle>
            <a:lvl1pPr marL="228594" indent="-228594">
              <a:defRPr lang="fr-FR" sz="2000" kern="1200" dirty="0" smtClean="0">
                <a:solidFill>
                  <a:srgbClr val="13324A"/>
                </a:solidFill>
                <a:latin typeface="+mj-lt"/>
                <a:ea typeface="+mn-ea"/>
                <a:cs typeface="+mn-cs"/>
              </a:defRPr>
            </a:lvl1pPr>
            <a:lvl2pPr marL="685783" indent="-228594">
              <a:buFont typeface="Calibri Light" panose="020F0302020204030204" pitchFamily="34" charset="0"/>
              <a:buChar char="›"/>
              <a:defRPr lang="fr-FR" sz="1800" kern="1200" dirty="0" smtClean="0">
                <a:solidFill>
                  <a:srgbClr val="13324A"/>
                </a:solidFill>
                <a:latin typeface="+mj-lt"/>
                <a:ea typeface="+mn-ea"/>
                <a:cs typeface="+mn-cs"/>
              </a:defRPr>
            </a:lvl2pPr>
            <a:lvl3pPr marL="1142971" indent="-228594">
              <a:buFont typeface="Wingdings" panose="05000000000000000000" pitchFamily="2" charset="2"/>
              <a:buChar char="§"/>
              <a:defRPr lang="fr-FR" sz="1200" kern="1200" dirty="0" smtClean="0">
                <a:solidFill>
                  <a:srgbClr val="13324A"/>
                </a:solidFill>
                <a:latin typeface="+mj-lt"/>
                <a:ea typeface="+mn-ea"/>
                <a:cs typeface="+mn-cs"/>
              </a:defRPr>
            </a:lvl3pPr>
            <a:lvl4pPr marL="1600160" indent="-228594">
              <a:buFont typeface="Arial" panose="020B0604020202020204" pitchFamily="34" charset="0"/>
              <a:buChar char="•"/>
              <a:defRPr lang="fr-FR" sz="1200" kern="1200" dirty="0" smtClean="0">
                <a:solidFill>
                  <a:srgbClr val="13324A"/>
                </a:solidFill>
                <a:latin typeface="+mj-lt"/>
                <a:ea typeface="+mn-ea"/>
                <a:cs typeface="+mn-cs"/>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marL="685783" lvl="1" indent="-228594" algn="l" defTabSz="914377" rtl="0" eaLnBrk="1" latinLnBrk="0" hangingPunct="1">
              <a:lnSpc>
                <a:spcPct val="90000"/>
              </a:lnSpc>
              <a:spcBef>
                <a:spcPts val="500"/>
              </a:spcBef>
              <a:buFont typeface="Calibri Light" panose="020F0302020204030204" pitchFamily="34" charset="0"/>
              <a:buChar char="›"/>
            </a:pPr>
            <a:r>
              <a:rPr lang="fr-FR" dirty="0" smtClean="0"/>
              <a:t>Deuxième niveau</a:t>
            </a:r>
          </a:p>
          <a:p>
            <a:pPr marL="1142971" lvl="2" indent="-228594" algn="l" defTabSz="914377" rtl="0" eaLnBrk="1" latinLnBrk="0" hangingPunct="1">
              <a:lnSpc>
                <a:spcPct val="90000"/>
              </a:lnSpc>
              <a:spcBef>
                <a:spcPts val="500"/>
              </a:spcBef>
              <a:buFont typeface="Wingdings" panose="05000000000000000000" pitchFamily="2" charset="2"/>
              <a:buChar char="§"/>
            </a:pPr>
            <a:r>
              <a:rPr lang="fr-FR" dirty="0" smtClean="0"/>
              <a:t>Troisième niveau</a:t>
            </a:r>
          </a:p>
          <a:p>
            <a:pPr marL="1600160" lvl="3" indent="-228594" algn="l" defTabSz="914377" rtl="0" eaLnBrk="1" latinLnBrk="0" hangingPunct="1">
              <a:lnSpc>
                <a:spcPct val="90000"/>
              </a:lnSpc>
              <a:spcBef>
                <a:spcPts val="500"/>
              </a:spcBef>
              <a:buFont typeface="Arial" panose="020B0604020202020204" pitchFamily="34" charset="0"/>
              <a:buChar char="•"/>
            </a:pPr>
            <a:r>
              <a:rPr lang="fr-FR" dirty="0" smtClean="0"/>
              <a:t>Quatrième niveau</a:t>
            </a:r>
          </a:p>
          <a:p>
            <a:pPr marL="2057349" lvl="4" indent="-228594" algn="l" defTabSz="914377" rtl="0" eaLnBrk="1" latinLnBrk="0" hangingPunct="1">
              <a:lnSpc>
                <a:spcPct val="90000"/>
              </a:lnSpc>
              <a:spcBef>
                <a:spcPts val="500"/>
              </a:spcBef>
              <a:buFont typeface="Calibri Light" panose="020F0302020204030204" pitchFamily="34" charset="0"/>
              <a:buChar char="‒"/>
            </a:pPr>
            <a:r>
              <a:rPr lang="fr-FR" dirty="0" smtClean="0"/>
              <a:t>Cinquième niveau</a:t>
            </a:r>
            <a:endParaRPr lang="fr-FR" dirty="0"/>
          </a:p>
        </p:txBody>
      </p:sp>
    </p:spTree>
    <p:extLst>
      <p:ext uri="{BB962C8B-B14F-4D97-AF65-F5344CB8AC3E}">
        <p14:creationId xmlns:p14="http://schemas.microsoft.com/office/powerpoint/2010/main" val="3097467010"/>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9_Diapositive texte et exergu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41392" y="1040113"/>
            <a:ext cx="5045808" cy="5065937"/>
          </a:xfrm>
          <a:prstGeom prst="rect">
            <a:avLst/>
          </a:prstGeom>
        </p:spPr>
      </p:pic>
      <p:sp>
        <p:nvSpPr>
          <p:cNvPr id="11" name="Espace réservé du texte 6"/>
          <p:cNvSpPr>
            <a:spLocks noGrp="1"/>
          </p:cNvSpPr>
          <p:nvPr>
            <p:ph type="body" sz="half" idx="2"/>
          </p:nvPr>
        </p:nvSpPr>
        <p:spPr>
          <a:xfrm>
            <a:off x="962252" y="1686902"/>
            <a:ext cx="3932237" cy="3772354"/>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1800" baseline="0">
                <a:solidFill>
                  <a:srgbClr val="13324A"/>
                </a:solidFill>
                <a:latin typeface="+mj-lt"/>
              </a:defRPr>
            </a:lvl1pPr>
            <a:lvl2pPr marL="685783" indent="-228594">
              <a:buFont typeface="Calibri Light" panose="020F0302020204030204" pitchFamily="34" charset="0"/>
              <a:buChar char="›"/>
              <a:defRPr lang="fr-FR" sz="1800" kern="1200" dirty="0" smtClean="0">
                <a:solidFill>
                  <a:srgbClr val="13324A"/>
                </a:solidFill>
                <a:latin typeface="Calibri Light" panose="020F0302020204030204" pitchFamily="34" charset="0"/>
                <a:ea typeface="+mn-ea"/>
                <a:cs typeface="+mn-cs"/>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128262776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9_Diapositive texte/illustration">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9" name="Espace réservé du contenu 2"/>
          <p:cNvSpPr>
            <a:spLocks noGrp="1"/>
          </p:cNvSpPr>
          <p:nvPr>
            <p:ph idx="1"/>
          </p:nvPr>
        </p:nvSpPr>
        <p:spPr>
          <a:xfrm>
            <a:off x="838200" y="1417411"/>
            <a:ext cx="10515600" cy="4351338"/>
          </a:xfrm>
          <a:prstGeom prst="rect">
            <a:avLst/>
          </a:prstGeom>
        </p:spPr>
        <p:txBody>
          <a:bodyPr/>
          <a:lstStyle>
            <a:lvl1pPr marL="228594" indent="-228594">
              <a:defRPr lang="fr-FR" sz="2400" kern="1200" dirty="0" smtClean="0">
                <a:solidFill>
                  <a:srgbClr val="13324A"/>
                </a:solidFill>
                <a:latin typeface="+mj-lt"/>
                <a:ea typeface="+mn-ea"/>
                <a:cs typeface="+mn-cs"/>
              </a:defRPr>
            </a:lvl1pPr>
            <a:lvl2pPr marL="685783" indent="-228594">
              <a:buFont typeface="Wingdings" panose="05000000000000000000" pitchFamily="2" charset="2"/>
              <a:buChar char="§"/>
              <a:defRPr sz="2200">
                <a:solidFill>
                  <a:srgbClr val="13324A"/>
                </a:solidFill>
                <a:latin typeface="+mj-lt"/>
              </a:defRPr>
            </a:lvl2pPr>
            <a:lvl3pPr marL="1142971" indent="-228594">
              <a:buFont typeface="Wingdings" panose="05000000000000000000" pitchFamily="2" charset="2"/>
              <a:buChar char="§"/>
              <a:defRPr sz="2000">
                <a:solidFill>
                  <a:srgbClr val="13324A"/>
                </a:solidFill>
                <a:latin typeface="+mj-lt"/>
              </a:defRPr>
            </a:lvl3pPr>
            <a:lvl4pPr marL="1600160" indent="-228594">
              <a:buFont typeface="Calibri Light" panose="020F0302020204030204" pitchFamily="34" charset="0"/>
              <a:buChar char="›"/>
              <a:defRPr>
                <a:solidFill>
                  <a:srgbClr val="13324A"/>
                </a:solidFill>
                <a:latin typeface="+mj-lt"/>
              </a:defRPr>
            </a:lvl4pPr>
            <a:lvl5pPr marL="2057349" indent="-228594">
              <a:buFont typeface="Calibri Light" panose="020F0302020204030204" pitchFamily="34" charset="0"/>
              <a:buChar char="‒"/>
              <a:defRPr sz="16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829785082"/>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9_Diapositive intertitres et textes 2">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texte 2"/>
          <p:cNvSpPr>
            <a:spLocks noGrp="1"/>
          </p:cNvSpPr>
          <p:nvPr>
            <p:ph type="body" idx="1"/>
          </p:nvPr>
        </p:nvSpPr>
        <p:spPr>
          <a:xfrm>
            <a:off x="838200" y="1403577"/>
            <a:ext cx="5157787"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0" name="Espace réservé du contenu 3"/>
          <p:cNvSpPr>
            <a:spLocks noGrp="1"/>
          </p:cNvSpPr>
          <p:nvPr>
            <p:ph sz="half" idx="2"/>
          </p:nvPr>
        </p:nvSpPr>
        <p:spPr>
          <a:xfrm>
            <a:off x="838200" y="2227489"/>
            <a:ext cx="5157787" cy="3684588"/>
          </a:xfrm>
          <a:prstGeom prst="rect">
            <a:avLst/>
          </a:prstGeom>
        </p:spPr>
        <p:txBody>
          <a:bodyPr/>
          <a:lstStyle>
            <a:lvl1pPr>
              <a:defRPr sz="20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2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100">
                <a:solidFill>
                  <a:srgbClr val="13324A"/>
                </a:solidFill>
                <a:latin typeface="+mj-lt"/>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4"/>
          <p:cNvSpPr>
            <a:spLocks noGrp="1"/>
          </p:cNvSpPr>
          <p:nvPr>
            <p:ph type="body" sz="quarter" idx="3"/>
          </p:nvPr>
        </p:nvSpPr>
        <p:spPr>
          <a:xfrm>
            <a:off x="6170612" y="1403577"/>
            <a:ext cx="5183188"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3" name="Espace réservé du contenu 5"/>
          <p:cNvSpPr>
            <a:spLocks noGrp="1"/>
          </p:cNvSpPr>
          <p:nvPr>
            <p:ph sz="quarter" idx="4"/>
          </p:nvPr>
        </p:nvSpPr>
        <p:spPr>
          <a:xfrm>
            <a:off x="6170612" y="2227489"/>
            <a:ext cx="5183188" cy="3684588"/>
          </a:xfrm>
          <a:prstGeom prst="rect">
            <a:avLst/>
          </a:prstGeom>
        </p:spPr>
        <p:txBody>
          <a:bodyPr/>
          <a:lstStyle>
            <a:lvl1pPr marL="228594" indent="-228594">
              <a:defRPr lang="fr-FR" sz="2000" kern="1200" dirty="0" smtClean="0">
                <a:solidFill>
                  <a:srgbClr val="13324A"/>
                </a:solidFill>
                <a:latin typeface="+mj-lt"/>
                <a:ea typeface="+mn-ea"/>
                <a:cs typeface="+mn-cs"/>
              </a:defRPr>
            </a:lvl1pPr>
            <a:lvl2pPr marL="685783" indent="-228594">
              <a:buFont typeface="Calibri Light" panose="020F0302020204030204" pitchFamily="34" charset="0"/>
              <a:buChar char="›"/>
              <a:defRPr lang="fr-FR" sz="1800" kern="1200" dirty="0" smtClean="0">
                <a:solidFill>
                  <a:srgbClr val="13324A"/>
                </a:solidFill>
                <a:latin typeface="+mj-lt"/>
                <a:ea typeface="+mn-ea"/>
                <a:cs typeface="+mn-cs"/>
              </a:defRPr>
            </a:lvl2pPr>
            <a:lvl3pPr marL="1142971" indent="-228594">
              <a:buFont typeface="Wingdings" panose="05000000000000000000" pitchFamily="2" charset="2"/>
              <a:buChar char="§"/>
              <a:defRPr lang="fr-FR" sz="1200" kern="1200" dirty="0" smtClean="0">
                <a:solidFill>
                  <a:srgbClr val="13324A"/>
                </a:solidFill>
                <a:latin typeface="+mj-lt"/>
                <a:ea typeface="+mn-ea"/>
                <a:cs typeface="+mn-cs"/>
              </a:defRPr>
            </a:lvl3pPr>
            <a:lvl4pPr marL="1600160" indent="-228594">
              <a:buFont typeface="Arial" panose="020B0604020202020204" pitchFamily="34" charset="0"/>
              <a:buChar char="•"/>
              <a:defRPr lang="fr-FR" sz="1200" kern="1200" dirty="0" smtClean="0">
                <a:solidFill>
                  <a:srgbClr val="13324A"/>
                </a:solidFill>
                <a:latin typeface="+mj-lt"/>
                <a:ea typeface="+mn-ea"/>
                <a:cs typeface="+mn-cs"/>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marL="685783" lvl="1" indent="-228594" algn="l" defTabSz="914377" rtl="0" eaLnBrk="1" latinLnBrk="0" hangingPunct="1">
              <a:lnSpc>
                <a:spcPct val="90000"/>
              </a:lnSpc>
              <a:spcBef>
                <a:spcPts val="500"/>
              </a:spcBef>
              <a:buFont typeface="Calibri Light" panose="020F0302020204030204" pitchFamily="34" charset="0"/>
              <a:buChar char="›"/>
            </a:pPr>
            <a:r>
              <a:rPr lang="fr-FR" dirty="0" smtClean="0"/>
              <a:t>Deuxième niveau</a:t>
            </a:r>
          </a:p>
          <a:p>
            <a:pPr marL="1142971" lvl="2" indent="-228594" algn="l" defTabSz="914377" rtl="0" eaLnBrk="1" latinLnBrk="0" hangingPunct="1">
              <a:lnSpc>
                <a:spcPct val="90000"/>
              </a:lnSpc>
              <a:spcBef>
                <a:spcPts val="500"/>
              </a:spcBef>
              <a:buFont typeface="Wingdings" panose="05000000000000000000" pitchFamily="2" charset="2"/>
              <a:buChar char="§"/>
            </a:pPr>
            <a:r>
              <a:rPr lang="fr-FR" dirty="0" smtClean="0"/>
              <a:t>Troisième niveau</a:t>
            </a:r>
          </a:p>
          <a:p>
            <a:pPr marL="1600160" lvl="3" indent="-228594" algn="l" defTabSz="914377" rtl="0" eaLnBrk="1" latinLnBrk="0" hangingPunct="1">
              <a:lnSpc>
                <a:spcPct val="90000"/>
              </a:lnSpc>
              <a:spcBef>
                <a:spcPts val="500"/>
              </a:spcBef>
              <a:buFont typeface="Arial" panose="020B0604020202020204" pitchFamily="34" charset="0"/>
              <a:buChar char="•"/>
            </a:pPr>
            <a:r>
              <a:rPr lang="fr-FR" dirty="0" smtClean="0"/>
              <a:t>Quatrième niveau</a:t>
            </a:r>
          </a:p>
          <a:p>
            <a:pPr marL="2057349" lvl="4" indent="-228594" algn="l" defTabSz="914377" rtl="0" eaLnBrk="1" latinLnBrk="0" hangingPunct="1">
              <a:lnSpc>
                <a:spcPct val="90000"/>
              </a:lnSpc>
              <a:spcBef>
                <a:spcPts val="500"/>
              </a:spcBef>
              <a:buFont typeface="Calibri Light" panose="020F0302020204030204" pitchFamily="34" charset="0"/>
              <a:buChar char="‒"/>
            </a:pPr>
            <a:r>
              <a:rPr lang="fr-FR" dirty="0" smtClean="0"/>
              <a:t>Cinquième niveau</a:t>
            </a:r>
            <a:endParaRPr lang="fr-FR" dirty="0"/>
          </a:p>
        </p:txBody>
      </p:sp>
    </p:spTree>
    <p:extLst>
      <p:ext uri="{BB962C8B-B14F-4D97-AF65-F5344CB8AC3E}">
        <p14:creationId xmlns:p14="http://schemas.microsoft.com/office/powerpoint/2010/main" val="6234600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9_Diapositive textes-2">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a:solidFill>
                  <a:prstClr val="black">
                    <a:tint val="75000"/>
                  </a:prstClr>
                </a:solidFill>
              </a:rPr>
              <a:pPr/>
              <a:t>‹N°›</a:t>
            </a:fld>
            <a:endParaRPr>
              <a:solidFill>
                <a:prstClr val="black">
                  <a:tint val="75000"/>
                </a:prstClr>
              </a:solidFill>
            </a:endParaRPr>
          </a:p>
        </p:txBody>
      </p:sp>
      <p:sp>
        <p:nvSpPr>
          <p:cNvPr id="4" name="Espace réservé du contenu 9"/>
          <p:cNvSpPr>
            <a:spLocks noGrp="1"/>
          </p:cNvSpPr>
          <p:nvPr>
            <p:ph sz="half" idx="1" hasCustomPrompt="1"/>
          </p:nvPr>
        </p:nvSpPr>
        <p:spPr>
          <a:xfrm>
            <a:off x="914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ajouter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contenu 10"/>
          <p:cNvSpPr>
            <a:spLocks noGrp="1"/>
          </p:cNvSpPr>
          <p:nvPr>
            <p:ph sz="half" idx="2" hasCustomPrompt="1"/>
          </p:nvPr>
        </p:nvSpPr>
        <p:spPr>
          <a:xfrm>
            <a:off x="6248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ajoutez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re 1"/>
          <p:cNvSpPr>
            <a:spLocks noGrp="1"/>
          </p:cNvSpPr>
          <p:nvPr>
            <p:ph type="title" hasCustomPrompt="1"/>
          </p:nvPr>
        </p:nvSpPr>
        <p:spPr>
          <a:xfrm>
            <a:off x="1629580" y="211369"/>
            <a:ext cx="8974800" cy="478800"/>
          </a:xfrm>
          <a:prstGeom prst="rect">
            <a:avLst/>
          </a:prstGeom>
        </p:spPr>
        <p:txBody>
          <a:bodyPr/>
          <a:lstStyle>
            <a:lvl1pPr algn="ctr">
              <a:defRPr sz="2800">
                <a:ln>
                  <a:noFill/>
                </a:ln>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186361575"/>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6/9_Diapositive texte et image">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a:solidFill>
                  <a:prstClr val="black">
                    <a:tint val="75000"/>
                  </a:prstClr>
                </a:solidFill>
              </a:rPr>
              <a:pPr/>
              <a:t>‹N°›</a:t>
            </a:fld>
            <a:endParaRPr>
              <a:solidFill>
                <a:prstClr val="black">
                  <a:tint val="75000"/>
                </a:prstClr>
              </a:solidFill>
            </a:endParaRPr>
          </a:p>
        </p:txBody>
      </p:sp>
      <p:sp>
        <p:nvSpPr>
          <p:cNvPr id="7" name="Espace réservé du texte 6"/>
          <p:cNvSpPr>
            <a:spLocks noGrp="1"/>
          </p:cNvSpPr>
          <p:nvPr>
            <p:ph type="body" sz="half" idx="2"/>
          </p:nvPr>
        </p:nvSpPr>
        <p:spPr>
          <a:xfrm>
            <a:off x="839788" y="987427"/>
            <a:ext cx="393223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pour une image  5"/>
          <p:cNvSpPr>
            <a:spLocks noGrp="1"/>
          </p:cNvSpPr>
          <p:nvPr>
            <p:ph type="pic" idx="1"/>
          </p:nvPr>
        </p:nvSpPr>
        <p:spPr>
          <a:xfrm>
            <a:off x="5183188" y="987427"/>
            <a:ext cx="6172200" cy="4873625"/>
          </a:xfrm>
          <a:prstGeom prst="rect">
            <a:avLst/>
          </a:prstGeom>
        </p:spPr>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185558532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7/9_Diapositive textes-3">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a:solidFill>
                  <a:prstClr val="black">
                    <a:tint val="75000"/>
                  </a:prstClr>
                </a:solidFill>
              </a:rPr>
              <a:pPr/>
              <a:t>‹N°›</a:t>
            </a:fld>
            <a:endParaRPr>
              <a:solidFill>
                <a:prstClr val="black">
                  <a:tint val="75000"/>
                </a:prstClr>
              </a:solidFill>
            </a:endParaRPr>
          </a:p>
        </p:txBody>
      </p:sp>
      <p:sp>
        <p:nvSpPr>
          <p:cNvPr id="7" name="Espace réservé du texte 6"/>
          <p:cNvSpPr>
            <a:spLocks noGrp="1"/>
          </p:cNvSpPr>
          <p:nvPr>
            <p:ph type="body" sz="half" idx="2"/>
          </p:nvPr>
        </p:nvSpPr>
        <p:spPr>
          <a:xfrm>
            <a:off x="526745" y="987427"/>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11" name="Espace réservé du texte 6"/>
          <p:cNvSpPr>
            <a:spLocks noGrp="1"/>
          </p:cNvSpPr>
          <p:nvPr>
            <p:ph type="body" sz="half" idx="13"/>
          </p:nvPr>
        </p:nvSpPr>
        <p:spPr>
          <a:xfrm>
            <a:off x="4419123"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6"/>
          <p:cNvSpPr>
            <a:spLocks noGrp="1"/>
          </p:cNvSpPr>
          <p:nvPr>
            <p:ph type="body" sz="half" idx="14"/>
          </p:nvPr>
        </p:nvSpPr>
        <p:spPr>
          <a:xfrm>
            <a:off x="8311501"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3865908420"/>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9_Diapositive graphique - imag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04875" y="1368425"/>
            <a:ext cx="10515600" cy="435133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lang="fr-FR" sz="2400" kern="1200" dirty="0" smtClean="0">
                <a:solidFill>
                  <a:srgbClr val="13324A"/>
                </a:solidFill>
                <a:latin typeface="+mj-lt"/>
                <a:ea typeface="+mn-ea"/>
                <a:cs typeface="+mn-cs"/>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4" name="Espace réservé du numéro de diapositive 5"/>
          <p:cNvSpPr>
            <a:spLocks noGrp="1"/>
          </p:cNvSpPr>
          <p:nvPr>
            <p:ph type="sldNum" sz="quarter" idx="12"/>
          </p:nvPr>
        </p:nvSpPr>
        <p:spPr>
          <a:xfrm>
            <a:off x="8610600" y="6356352"/>
            <a:ext cx="2743200" cy="365125"/>
          </a:xfrm>
          <a:prstGeom prst="rect">
            <a:avLst/>
          </a:prstGeom>
        </p:spPr>
        <p:txBody>
          <a:bodyPr/>
          <a:lstStyle/>
          <a:p>
            <a:fld id="{5576368F-74A2-41EB-A1A0-8E728342CBF4}"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3807650809"/>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5/9_Diapositive textes-2">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a:solidFill>
                  <a:prstClr val="black">
                    <a:tint val="75000"/>
                  </a:prstClr>
                </a:solidFill>
              </a:rPr>
              <a:pPr/>
              <a:t>‹N°›</a:t>
            </a:fld>
            <a:endParaRPr>
              <a:solidFill>
                <a:prstClr val="black">
                  <a:tint val="75000"/>
                </a:prstClr>
              </a:solidFill>
            </a:endParaRPr>
          </a:p>
        </p:txBody>
      </p:sp>
      <p:sp>
        <p:nvSpPr>
          <p:cNvPr id="4" name="Espace réservé du contenu 9"/>
          <p:cNvSpPr>
            <a:spLocks noGrp="1"/>
          </p:cNvSpPr>
          <p:nvPr>
            <p:ph sz="half" idx="1" hasCustomPrompt="1"/>
          </p:nvPr>
        </p:nvSpPr>
        <p:spPr>
          <a:xfrm>
            <a:off x="914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ajouter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contenu 10"/>
          <p:cNvSpPr>
            <a:spLocks noGrp="1"/>
          </p:cNvSpPr>
          <p:nvPr>
            <p:ph sz="half" idx="2" hasCustomPrompt="1"/>
          </p:nvPr>
        </p:nvSpPr>
        <p:spPr>
          <a:xfrm>
            <a:off x="6248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ajoutez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re 1"/>
          <p:cNvSpPr>
            <a:spLocks noGrp="1"/>
          </p:cNvSpPr>
          <p:nvPr>
            <p:ph type="title" hasCustomPrompt="1"/>
          </p:nvPr>
        </p:nvSpPr>
        <p:spPr>
          <a:xfrm>
            <a:off x="1629580" y="211369"/>
            <a:ext cx="8974800" cy="478800"/>
          </a:xfrm>
          <a:prstGeom prst="rect">
            <a:avLst/>
          </a:prstGeom>
        </p:spPr>
        <p:txBody>
          <a:bodyPr/>
          <a:lstStyle>
            <a:lvl1pPr algn="ctr">
              <a:defRPr sz="2800">
                <a:ln>
                  <a:noFill/>
                </a:ln>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371929316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apositive titre et text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1544980" y="1821271"/>
            <a:ext cx="9144000" cy="4244795"/>
          </a:xfrm>
          <a:prstGeom prst="rect">
            <a:avLst/>
          </a:prstGeom>
        </p:spPr>
        <p:txBody>
          <a:bodyPr/>
          <a:lstStyle>
            <a:lvl1pPr marL="0" indent="0" algn="l" defTabSz="914354" rtl="0" eaLnBrk="1" latinLnBrk="0" hangingPunct="1">
              <a:lnSpc>
                <a:spcPct val="90000"/>
              </a:lnSpc>
              <a:spcBef>
                <a:spcPts val="1000"/>
              </a:spcBef>
              <a:buNone/>
              <a:defRPr lang="fr-FR" sz="1800" kern="1200" dirty="0">
                <a:solidFill>
                  <a:srgbClr val="13324A"/>
                </a:solidFill>
                <a:latin typeface="Calibri Light" panose="020F0302020204030204" pitchFamily="34" charset="0"/>
                <a:ea typeface="+mn-ea"/>
                <a:cs typeface="+mn-cs"/>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fr-FR" dirty="0" smtClean="0"/>
              <a:t>Cliquez pour ajouter du texte</a:t>
            </a:r>
            <a:endParaRPr lang="fr-FR" dirty="0"/>
          </a:p>
        </p:txBody>
      </p:sp>
      <p:sp>
        <p:nvSpPr>
          <p:cNvPr id="2"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5" name="Espace réservé du numéro de diapositive 4"/>
          <p:cNvSpPr>
            <a:spLocks noGrp="1"/>
          </p:cNvSpPr>
          <p:nvPr>
            <p:ph type="sldNum" sz="quarter" idx="12"/>
          </p:nvPr>
        </p:nvSpPr>
        <p:spPr>
          <a:xfrm>
            <a:off x="9401472" y="6356352"/>
            <a:ext cx="2743200" cy="365125"/>
          </a:xfrm>
          <a:prstGeom prst="rect">
            <a:avLst/>
          </a:prstGeom>
        </p:spPr>
        <p:txBody>
          <a:bodyPr/>
          <a:lstStyle>
            <a:lvl1pPr algn="r">
              <a:defRPr sz="1867">
                <a:solidFill>
                  <a:srgbClr val="13324A"/>
                </a:solidFill>
                <a:latin typeface="+mj-lt"/>
              </a:defRPr>
            </a:lvl1pPr>
          </a:lstStyle>
          <a:p>
            <a:fld id="{862A00AA-F9C8-49DA-9633-0657F7D9B745}" type="slidenum">
              <a:rPr lang="fr-FR" smtClean="0"/>
              <a:pPr/>
              <a:t>‹N°›</a:t>
            </a:fld>
            <a:endParaRPr lang="fr-FR" dirty="0"/>
          </a:p>
        </p:txBody>
      </p:sp>
    </p:spTree>
    <p:extLst>
      <p:ext uri="{BB962C8B-B14F-4D97-AF65-F5344CB8AC3E}">
        <p14:creationId xmlns:p14="http://schemas.microsoft.com/office/powerpoint/2010/main" val="3829049304"/>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apositive texte et exergu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41392" y="1040114"/>
            <a:ext cx="5045808" cy="5065937"/>
          </a:xfrm>
          <a:prstGeom prst="rect">
            <a:avLst/>
          </a:prstGeom>
        </p:spPr>
      </p:pic>
      <p:sp>
        <p:nvSpPr>
          <p:cNvPr id="11" name="Espace réservé du texte 6"/>
          <p:cNvSpPr>
            <a:spLocks noGrp="1"/>
          </p:cNvSpPr>
          <p:nvPr>
            <p:ph type="body" sz="half" idx="2"/>
          </p:nvPr>
        </p:nvSpPr>
        <p:spPr>
          <a:xfrm>
            <a:off x="962252" y="1686901"/>
            <a:ext cx="3932237" cy="3772355"/>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1800" baseline="0">
                <a:solidFill>
                  <a:srgbClr val="13324A"/>
                </a:solidFill>
                <a:latin typeface="+mj-lt"/>
              </a:defRPr>
            </a:lvl1pPr>
            <a:lvl2pPr marL="685766" indent="-228589">
              <a:buFont typeface="Calibri Light" panose="020F0302020204030204" pitchFamily="34" charset="0"/>
              <a:buChar char="›"/>
              <a:defRPr sz="1800">
                <a:solidFill>
                  <a:srgbClr val="13324A"/>
                </a:solidFill>
                <a:latin typeface="+mj-lt"/>
              </a:defRPr>
            </a:lvl2pPr>
            <a:lvl3pPr marL="1142942" indent="-228589">
              <a:buFont typeface="Wingdings" panose="05000000000000000000" pitchFamily="2" charset="2"/>
              <a:buChar char="§"/>
              <a:defRPr sz="1400">
                <a:solidFill>
                  <a:srgbClr val="13324A"/>
                </a:solidFill>
                <a:latin typeface="+mj-lt"/>
              </a:defRPr>
            </a:lvl3pPr>
            <a:lvl4pPr marL="1600120" indent="-228589">
              <a:buFont typeface="Calibri Light" panose="020F0302020204030204" pitchFamily="34" charset="0"/>
              <a:buChar char="›"/>
              <a:defRPr sz="1200">
                <a:solidFill>
                  <a:srgbClr val="13324A"/>
                </a:solidFill>
                <a:latin typeface="+mj-lt"/>
              </a:defRPr>
            </a:lvl4pPr>
            <a:lvl5pPr marL="2057298" indent="-228589">
              <a:buFont typeface="Calibri Light" panose="020F0302020204030204" pitchFamily="34" charset="0"/>
              <a:buChar char="‒"/>
              <a:defRPr sz="1000">
                <a:solidFill>
                  <a:srgbClr val="13324A"/>
                </a:solidFill>
                <a:latin typeface="+mj-lt"/>
              </a:defRPr>
            </a:lvl5pPr>
          </a:lstStyle>
          <a:p>
            <a:pPr marL="228589" lvl="0" indent="-228589" algn="l" defTabSz="914354"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numéro de diapositive 4"/>
          <p:cNvSpPr>
            <a:spLocks noGrp="1"/>
          </p:cNvSpPr>
          <p:nvPr>
            <p:ph type="sldNum" sz="quarter" idx="12"/>
          </p:nvPr>
        </p:nvSpPr>
        <p:spPr>
          <a:xfrm>
            <a:off x="9401472" y="6356352"/>
            <a:ext cx="2743200" cy="365125"/>
          </a:xfrm>
          <a:prstGeom prst="rect">
            <a:avLst/>
          </a:prstGeom>
        </p:spPr>
        <p:txBody>
          <a:bodyPr/>
          <a:lstStyle>
            <a:lvl1pPr algn="r">
              <a:defRPr sz="1867">
                <a:solidFill>
                  <a:srgbClr val="13324A"/>
                </a:solidFill>
                <a:latin typeface="+mj-lt"/>
              </a:defRPr>
            </a:lvl1pPr>
          </a:lstStyle>
          <a:p>
            <a:fld id="{862A00AA-F9C8-49DA-9633-0657F7D9B745}" type="slidenum">
              <a:rPr lang="fr-FR" smtClean="0"/>
              <a:pPr/>
              <a:t>‹N°›</a:t>
            </a:fld>
            <a:endParaRPr lang="fr-FR" dirty="0"/>
          </a:p>
        </p:txBody>
      </p:sp>
    </p:spTree>
    <p:extLst>
      <p:ext uri="{BB962C8B-B14F-4D97-AF65-F5344CB8AC3E}">
        <p14:creationId xmlns:p14="http://schemas.microsoft.com/office/powerpoint/2010/main" val="4408767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9_Diapositive textes-2">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lang="fr-FR" smtClean="0"/>
              <a:t>‹N°›</a:t>
            </a:fld>
            <a:endParaRPr lang="fr-FR" dirty="0"/>
          </a:p>
        </p:txBody>
      </p:sp>
      <p:sp>
        <p:nvSpPr>
          <p:cNvPr id="4" name="Espace réservé du contenu 9"/>
          <p:cNvSpPr>
            <a:spLocks noGrp="1"/>
          </p:cNvSpPr>
          <p:nvPr>
            <p:ph sz="half" idx="1" hasCustomPrompt="1"/>
          </p:nvPr>
        </p:nvSpPr>
        <p:spPr>
          <a:xfrm>
            <a:off x="914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ajouter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contenu 10"/>
          <p:cNvSpPr>
            <a:spLocks noGrp="1"/>
          </p:cNvSpPr>
          <p:nvPr>
            <p:ph sz="half" idx="2" hasCustomPrompt="1"/>
          </p:nvPr>
        </p:nvSpPr>
        <p:spPr>
          <a:xfrm>
            <a:off x="6248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ajoutez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re 1"/>
          <p:cNvSpPr>
            <a:spLocks noGrp="1"/>
          </p:cNvSpPr>
          <p:nvPr>
            <p:ph type="title" hasCustomPrompt="1"/>
          </p:nvPr>
        </p:nvSpPr>
        <p:spPr>
          <a:xfrm>
            <a:off x="1629580" y="211369"/>
            <a:ext cx="8974800" cy="478800"/>
          </a:xfrm>
          <a:prstGeom prst="rect">
            <a:avLst/>
          </a:prstGeom>
        </p:spPr>
        <p:txBody>
          <a:bodyPr/>
          <a:lstStyle>
            <a:lvl1pPr algn="ctr">
              <a:defRPr sz="2800">
                <a:ln>
                  <a:noFill/>
                </a:ln>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2048232665"/>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apositive texte/illustration">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9" name="Espace réservé du contenu 2"/>
          <p:cNvSpPr>
            <a:spLocks noGrp="1"/>
          </p:cNvSpPr>
          <p:nvPr>
            <p:ph idx="1"/>
          </p:nvPr>
        </p:nvSpPr>
        <p:spPr>
          <a:xfrm>
            <a:off x="838200" y="1417411"/>
            <a:ext cx="10515600" cy="4351339"/>
          </a:xfrm>
          <a:prstGeom prst="rect">
            <a:avLst/>
          </a:prstGeom>
        </p:spPr>
        <p:txBody>
          <a:bodyPr/>
          <a:lstStyle>
            <a:lvl1pPr marL="228589" indent="-228589">
              <a:defRPr lang="fr-FR" sz="2400" kern="1200" dirty="0" smtClean="0">
                <a:solidFill>
                  <a:srgbClr val="13324A"/>
                </a:solidFill>
                <a:latin typeface="+mj-lt"/>
                <a:ea typeface="+mn-ea"/>
                <a:cs typeface="+mn-cs"/>
              </a:defRPr>
            </a:lvl1pPr>
            <a:lvl2pPr marL="685766" indent="-228589">
              <a:buFont typeface="Calibri Light" panose="020F0302020204030204" pitchFamily="34" charset="0"/>
              <a:buChar char="›"/>
              <a:defRPr sz="1800">
                <a:solidFill>
                  <a:srgbClr val="13324A"/>
                </a:solidFill>
                <a:latin typeface="+mj-lt"/>
              </a:defRPr>
            </a:lvl2pPr>
            <a:lvl3pPr marL="1142942" indent="-228589">
              <a:buFont typeface="Wingdings" panose="05000000000000000000" pitchFamily="2" charset="2"/>
              <a:buChar char="§"/>
              <a:defRPr sz="1400">
                <a:solidFill>
                  <a:srgbClr val="13324A"/>
                </a:solidFill>
                <a:latin typeface="+mj-lt"/>
              </a:defRPr>
            </a:lvl3pPr>
            <a:lvl4pPr marL="1600120" indent="-228589">
              <a:buFont typeface="Calibri Light" panose="020F0302020204030204" pitchFamily="34" charset="0"/>
              <a:buChar char="›"/>
              <a:defRPr sz="1200">
                <a:solidFill>
                  <a:srgbClr val="13324A"/>
                </a:solidFill>
                <a:latin typeface="+mj-lt"/>
              </a:defRPr>
            </a:lvl4pPr>
            <a:lvl5pPr marL="2057298" indent="-228589">
              <a:buFont typeface="Calibri Light" panose="020F0302020204030204" pitchFamily="34" charset="0"/>
              <a:buChar char="‒"/>
              <a:defRPr sz="1000">
                <a:solidFill>
                  <a:srgbClr val="13324A"/>
                </a:solidFill>
                <a:latin typeface="+mj-lt"/>
              </a:defRPr>
            </a:lvl5pPr>
          </a:lstStyle>
          <a:p>
            <a:pPr marL="228589" lvl="0" indent="-228589" algn="l" defTabSz="914354"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numéro de diapositive 4"/>
          <p:cNvSpPr>
            <a:spLocks noGrp="1"/>
          </p:cNvSpPr>
          <p:nvPr>
            <p:ph type="sldNum" sz="quarter" idx="12"/>
          </p:nvPr>
        </p:nvSpPr>
        <p:spPr>
          <a:xfrm>
            <a:off x="9401472" y="6356352"/>
            <a:ext cx="2743200" cy="365125"/>
          </a:xfrm>
          <a:prstGeom prst="rect">
            <a:avLst/>
          </a:prstGeom>
        </p:spPr>
        <p:txBody>
          <a:bodyPr/>
          <a:lstStyle>
            <a:lvl1pPr algn="r">
              <a:defRPr sz="1867">
                <a:solidFill>
                  <a:srgbClr val="13324A"/>
                </a:solidFill>
                <a:latin typeface="+mj-lt"/>
              </a:defRPr>
            </a:lvl1pPr>
          </a:lstStyle>
          <a:p>
            <a:fld id="{862A00AA-F9C8-49DA-9633-0657F7D9B745}" type="slidenum">
              <a:rPr lang="fr-FR" smtClean="0"/>
              <a:pPr/>
              <a:t>‹N°›</a:t>
            </a:fld>
            <a:endParaRPr lang="fr-FR" dirty="0"/>
          </a:p>
        </p:txBody>
      </p:sp>
    </p:spTree>
    <p:extLst>
      <p:ext uri="{BB962C8B-B14F-4D97-AF65-F5344CB8AC3E}">
        <p14:creationId xmlns:p14="http://schemas.microsoft.com/office/powerpoint/2010/main" val="4056308176"/>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iapositive intertitres et textes 2">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texte 2"/>
          <p:cNvSpPr>
            <a:spLocks noGrp="1"/>
          </p:cNvSpPr>
          <p:nvPr>
            <p:ph type="body" idx="1"/>
          </p:nvPr>
        </p:nvSpPr>
        <p:spPr>
          <a:xfrm>
            <a:off x="838201" y="1403577"/>
            <a:ext cx="5157787" cy="823912"/>
          </a:xfrm>
          <a:prstGeom prst="rect">
            <a:avLst/>
          </a:prstGeom>
        </p:spPr>
        <p:txBody>
          <a:bodyPr anchor="b"/>
          <a:lstStyle>
            <a:lvl1pPr marL="0" indent="0">
              <a:buNone/>
              <a:defRPr sz="2000" b="0">
                <a:solidFill>
                  <a:srgbClr val="13324A"/>
                </a:solidFill>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dirty="0" smtClean="0"/>
              <a:t>Modifiez les styles du texte du masque</a:t>
            </a:r>
          </a:p>
        </p:txBody>
      </p:sp>
      <p:sp>
        <p:nvSpPr>
          <p:cNvPr id="10" name="Espace réservé du contenu 3"/>
          <p:cNvSpPr>
            <a:spLocks noGrp="1"/>
          </p:cNvSpPr>
          <p:nvPr>
            <p:ph sz="half" idx="2"/>
          </p:nvPr>
        </p:nvSpPr>
        <p:spPr>
          <a:xfrm>
            <a:off x="838201" y="2227490"/>
            <a:ext cx="5157787" cy="3684588"/>
          </a:xfrm>
          <a:prstGeom prst="rect">
            <a:avLst/>
          </a:prstGeom>
        </p:spPr>
        <p:txBody>
          <a:bodyPr/>
          <a:lstStyle>
            <a:lvl1pPr>
              <a:defRPr sz="2400">
                <a:solidFill>
                  <a:srgbClr val="13324A"/>
                </a:solidFill>
                <a:latin typeface="+mj-lt"/>
              </a:defRPr>
            </a:lvl1pPr>
            <a:lvl2pPr marL="685766" indent="-228589">
              <a:buFont typeface="Calibri Light" panose="020F0302020204030204" pitchFamily="34" charset="0"/>
              <a:buChar char="›"/>
              <a:defRPr sz="1800">
                <a:solidFill>
                  <a:srgbClr val="13324A"/>
                </a:solidFill>
                <a:latin typeface="+mj-lt"/>
              </a:defRPr>
            </a:lvl2pPr>
            <a:lvl3pPr marL="1142942" indent="-228589">
              <a:buFont typeface="Wingdings" panose="05000000000000000000" pitchFamily="2" charset="2"/>
              <a:buChar char="§"/>
              <a:defRPr sz="1400">
                <a:solidFill>
                  <a:srgbClr val="13324A"/>
                </a:solidFill>
                <a:latin typeface="+mj-lt"/>
              </a:defRPr>
            </a:lvl3pPr>
            <a:lvl4pPr marL="1600120" indent="-228589">
              <a:buFont typeface="Arial" panose="020B0604020202020204" pitchFamily="34" charset="0"/>
              <a:buChar char="•"/>
              <a:defRPr sz="1200">
                <a:solidFill>
                  <a:srgbClr val="13324A"/>
                </a:solidFill>
                <a:latin typeface="+mj-lt"/>
              </a:defRPr>
            </a:lvl4pPr>
            <a:lvl5pPr marL="2057298" indent="-228589">
              <a:buFont typeface="Calibri Light" panose="020F0302020204030204" pitchFamily="34" charset="0"/>
              <a:buChar char="‒"/>
              <a:defRPr sz="1000">
                <a:solidFill>
                  <a:srgbClr val="13324A"/>
                </a:solidFill>
                <a:latin typeface="+mj-lt"/>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4"/>
          <p:cNvSpPr>
            <a:spLocks noGrp="1"/>
          </p:cNvSpPr>
          <p:nvPr>
            <p:ph type="body" sz="quarter" idx="3"/>
          </p:nvPr>
        </p:nvSpPr>
        <p:spPr>
          <a:xfrm>
            <a:off x="6170613" y="1403577"/>
            <a:ext cx="5183188" cy="823912"/>
          </a:xfrm>
          <a:prstGeom prst="rect">
            <a:avLst/>
          </a:prstGeom>
        </p:spPr>
        <p:txBody>
          <a:bodyPr anchor="b"/>
          <a:lstStyle>
            <a:lvl1pPr marL="0" indent="0">
              <a:buNone/>
              <a:defRPr sz="2000" b="0">
                <a:solidFill>
                  <a:srgbClr val="13324A"/>
                </a:solidFill>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dirty="0" smtClean="0"/>
              <a:t>Modifiez les styles du texte du masque</a:t>
            </a:r>
          </a:p>
        </p:txBody>
      </p:sp>
      <p:sp>
        <p:nvSpPr>
          <p:cNvPr id="13" name="Espace réservé du contenu 5"/>
          <p:cNvSpPr>
            <a:spLocks noGrp="1"/>
          </p:cNvSpPr>
          <p:nvPr>
            <p:ph sz="quarter" idx="4"/>
          </p:nvPr>
        </p:nvSpPr>
        <p:spPr>
          <a:xfrm>
            <a:off x="6170613" y="2227490"/>
            <a:ext cx="5183188" cy="3684588"/>
          </a:xfrm>
          <a:prstGeom prst="rect">
            <a:avLst/>
          </a:prstGeom>
        </p:spPr>
        <p:txBody>
          <a:bodyPr/>
          <a:lstStyle>
            <a:lvl1pPr>
              <a:defRPr sz="2400">
                <a:solidFill>
                  <a:srgbClr val="13324A"/>
                </a:solidFill>
                <a:latin typeface="+mj-lt"/>
              </a:defRPr>
            </a:lvl1pPr>
            <a:lvl2pPr marL="685766" indent="-228589">
              <a:buFont typeface="Calibri Light" panose="020F0302020204030204" pitchFamily="34" charset="0"/>
              <a:buChar char="›"/>
              <a:defRPr sz="1800">
                <a:solidFill>
                  <a:srgbClr val="13324A"/>
                </a:solidFill>
                <a:latin typeface="+mj-lt"/>
              </a:defRPr>
            </a:lvl2pPr>
            <a:lvl3pPr marL="1142942" indent="-228589">
              <a:buFont typeface="Wingdings" panose="05000000000000000000" pitchFamily="2" charset="2"/>
              <a:buChar char="§"/>
              <a:defRPr sz="1400">
                <a:solidFill>
                  <a:srgbClr val="13324A"/>
                </a:solidFill>
                <a:latin typeface="+mj-lt"/>
              </a:defRPr>
            </a:lvl3pPr>
            <a:lvl4pPr marL="1600120" indent="-228589">
              <a:buFont typeface="Arial" panose="020B0604020202020204" pitchFamily="34" charset="0"/>
              <a:buChar char="•"/>
              <a:defRPr sz="1200">
                <a:solidFill>
                  <a:srgbClr val="13324A"/>
                </a:solidFill>
                <a:latin typeface="+mj-lt"/>
              </a:defRPr>
            </a:lvl4pPr>
            <a:lvl5pPr marL="2057298" indent="-228589">
              <a:buFont typeface="Calibri Light" panose="020F0302020204030204" pitchFamily="34" charset="0"/>
              <a:buChar char="‒"/>
              <a:defRPr sz="1000">
                <a:solidFill>
                  <a:srgbClr val="13324A"/>
                </a:solidFill>
                <a:latin typeface="+mj-lt"/>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Espace réservé du numéro de diapositive 4"/>
          <p:cNvSpPr>
            <a:spLocks noGrp="1"/>
          </p:cNvSpPr>
          <p:nvPr>
            <p:ph type="sldNum" sz="quarter" idx="12"/>
          </p:nvPr>
        </p:nvSpPr>
        <p:spPr>
          <a:xfrm>
            <a:off x="9401472" y="6356352"/>
            <a:ext cx="2743200" cy="365125"/>
          </a:xfrm>
          <a:prstGeom prst="rect">
            <a:avLst/>
          </a:prstGeom>
        </p:spPr>
        <p:txBody>
          <a:bodyPr/>
          <a:lstStyle>
            <a:lvl1pPr algn="r">
              <a:defRPr sz="1867">
                <a:solidFill>
                  <a:srgbClr val="13324A"/>
                </a:solidFill>
                <a:latin typeface="+mj-lt"/>
              </a:defRPr>
            </a:lvl1pPr>
          </a:lstStyle>
          <a:p>
            <a:fld id="{862A00AA-F9C8-49DA-9633-0657F7D9B745}" type="slidenum">
              <a:rPr lang="fr-FR" smtClean="0"/>
              <a:pPr/>
              <a:t>‹N°›</a:t>
            </a:fld>
            <a:endParaRPr lang="fr-FR" dirty="0"/>
          </a:p>
        </p:txBody>
      </p:sp>
    </p:spTree>
    <p:extLst>
      <p:ext uri="{BB962C8B-B14F-4D97-AF65-F5344CB8AC3E}">
        <p14:creationId xmlns:p14="http://schemas.microsoft.com/office/powerpoint/2010/main" val="655865770"/>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apositive textes-2">
    <p:spTree>
      <p:nvGrpSpPr>
        <p:cNvPr id="1" name=""/>
        <p:cNvGrpSpPr/>
        <p:nvPr/>
      </p:nvGrpSpPr>
      <p:grpSpPr>
        <a:xfrm>
          <a:off x="0" y="0"/>
          <a:ext cx="0" cy="0"/>
          <a:chOff x="0" y="0"/>
          <a:chExt cx="0" cy="0"/>
        </a:xfrm>
      </p:grpSpPr>
      <p:sp>
        <p:nvSpPr>
          <p:cNvPr id="4" name="Espace réservé du contenu 9"/>
          <p:cNvSpPr>
            <a:spLocks noGrp="1"/>
          </p:cNvSpPr>
          <p:nvPr>
            <p:ph sz="half" idx="1" hasCustomPrompt="1"/>
          </p:nvPr>
        </p:nvSpPr>
        <p:spPr>
          <a:xfrm>
            <a:off x="914400" y="1454149"/>
            <a:ext cx="5181600" cy="4351339"/>
          </a:xfrm>
          <a:prstGeom prst="rect">
            <a:avLst/>
          </a:prstGeom>
        </p:spPr>
        <p:txBody>
          <a:bodyPr/>
          <a:lstStyle>
            <a:lvl1pPr>
              <a:defRPr sz="2400">
                <a:solidFill>
                  <a:srgbClr val="13324A"/>
                </a:solidFill>
                <a:latin typeface="+mj-lt"/>
              </a:defRPr>
            </a:lvl1pPr>
            <a:lvl2pPr marL="685766" indent="-228589">
              <a:buFont typeface="Calibri Light" panose="020F0302020204030204" pitchFamily="34" charset="0"/>
              <a:buChar char="›"/>
              <a:defRPr sz="1800">
                <a:solidFill>
                  <a:srgbClr val="13324A"/>
                </a:solidFill>
                <a:latin typeface="+mj-lt"/>
              </a:defRPr>
            </a:lvl2pPr>
            <a:lvl3pPr marL="1142942" indent="-228589">
              <a:buFont typeface="Wingdings" panose="05000000000000000000" pitchFamily="2" charset="2"/>
              <a:buChar char="§"/>
              <a:defRPr sz="1400">
                <a:solidFill>
                  <a:srgbClr val="13324A"/>
                </a:solidFill>
                <a:latin typeface="+mj-lt"/>
              </a:defRPr>
            </a:lvl3pPr>
            <a:lvl4pPr marL="1600120" indent="-228589">
              <a:buFont typeface="Arial" panose="020B0604020202020204" pitchFamily="34" charset="0"/>
              <a:buChar char="•"/>
              <a:defRPr sz="1200">
                <a:solidFill>
                  <a:srgbClr val="13324A"/>
                </a:solidFill>
                <a:latin typeface="+mj-lt"/>
              </a:defRPr>
            </a:lvl4pPr>
            <a:lvl5pPr marL="2057298" indent="-228589">
              <a:buFont typeface="Calibri Light" panose="020F0302020204030204" pitchFamily="34" charset="0"/>
              <a:buChar char="‒"/>
              <a:defRPr sz="1000">
                <a:solidFill>
                  <a:srgbClr val="13324A"/>
                </a:solidFill>
                <a:latin typeface="+mj-lt"/>
              </a:defRPr>
            </a:lvl5pPr>
          </a:lstStyle>
          <a:p>
            <a:pPr lvl="0"/>
            <a:r>
              <a:rPr lang="fr-FR" dirty="0" smtClean="0"/>
              <a:t>Cliquez pour ajouter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contenu 10"/>
          <p:cNvSpPr>
            <a:spLocks noGrp="1"/>
          </p:cNvSpPr>
          <p:nvPr>
            <p:ph sz="half" idx="2" hasCustomPrompt="1"/>
          </p:nvPr>
        </p:nvSpPr>
        <p:spPr>
          <a:xfrm>
            <a:off x="6248400" y="1454149"/>
            <a:ext cx="5181600" cy="4351339"/>
          </a:xfrm>
          <a:prstGeom prst="rect">
            <a:avLst/>
          </a:prstGeom>
        </p:spPr>
        <p:txBody>
          <a:bodyPr/>
          <a:lstStyle>
            <a:lvl1pPr>
              <a:defRPr sz="2400">
                <a:solidFill>
                  <a:srgbClr val="13324A"/>
                </a:solidFill>
                <a:latin typeface="+mj-lt"/>
              </a:defRPr>
            </a:lvl1pPr>
            <a:lvl2pPr marL="685766" indent="-228589">
              <a:buFont typeface="Calibri Light" panose="020F0302020204030204" pitchFamily="34" charset="0"/>
              <a:buChar char="›"/>
              <a:defRPr sz="1800">
                <a:solidFill>
                  <a:srgbClr val="13324A"/>
                </a:solidFill>
                <a:latin typeface="+mj-lt"/>
              </a:defRPr>
            </a:lvl2pPr>
            <a:lvl3pPr marL="1142942" indent="-228589">
              <a:buFont typeface="Wingdings" panose="05000000000000000000" pitchFamily="2" charset="2"/>
              <a:buChar char="§"/>
              <a:defRPr sz="1400">
                <a:solidFill>
                  <a:srgbClr val="13324A"/>
                </a:solidFill>
                <a:latin typeface="+mj-lt"/>
              </a:defRPr>
            </a:lvl3pPr>
            <a:lvl4pPr marL="1600120" indent="-228589">
              <a:buFont typeface="Arial" panose="020B0604020202020204" pitchFamily="34" charset="0"/>
              <a:buChar char="•"/>
              <a:defRPr sz="1200">
                <a:solidFill>
                  <a:srgbClr val="13324A"/>
                </a:solidFill>
                <a:latin typeface="+mj-lt"/>
              </a:defRPr>
            </a:lvl4pPr>
            <a:lvl5pPr marL="2057298" indent="-228589">
              <a:buFont typeface="Calibri Light" panose="020F0302020204030204" pitchFamily="34" charset="0"/>
              <a:buChar char="‒"/>
              <a:defRPr sz="1000">
                <a:solidFill>
                  <a:srgbClr val="13324A"/>
                </a:solidFill>
                <a:latin typeface="+mj-lt"/>
              </a:defRPr>
            </a:lvl5pPr>
          </a:lstStyle>
          <a:p>
            <a:pPr lvl="0"/>
            <a:r>
              <a:rPr lang="fr-FR" dirty="0" smtClean="0"/>
              <a:t>Cliquez pour ajoutez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re 1"/>
          <p:cNvSpPr>
            <a:spLocks noGrp="1"/>
          </p:cNvSpPr>
          <p:nvPr>
            <p:ph type="title" hasCustomPrompt="1"/>
          </p:nvPr>
        </p:nvSpPr>
        <p:spPr>
          <a:xfrm>
            <a:off x="1629580" y="211369"/>
            <a:ext cx="8974800" cy="478800"/>
          </a:xfrm>
          <a:prstGeom prst="rect">
            <a:avLst/>
          </a:prstGeom>
        </p:spPr>
        <p:txBody>
          <a:bodyPr/>
          <a:lstStyle>
            <a:lvl1pPr algn="ctr">
              <a:defRPr sz="2800">
                <a:ln>
                  <a:noFill/>
                </a:ln>
                <a:solidFill>
                  <a:srgbClr val="13324A"/>
                </a:solidFill>
              </a:defRPr>
            </a:lvl1pPr>
          </a:lstStyle>
          <a:p>
            <a:r>
              <a:rPr lang="fr-FR" dirty="0" smtClean="0"/>
              <a:t>CLIQUEZ POUR AJOUTER UN TITRE</a:t>
            </a:r>
            <a:endParaRPr lang="fr-FR" dirty="0"/>
          </a:p>
        </p:txBody>
      </p:sp>
      <p:sp>
        <p:nvSpPr>
          <p:cNvPr id="7" name="Espace réservé du numéro de diapositive 4"/>
          <p:cNvSpPr>
            <a:spLocks noGrp="1"/>
          </p:cNvSpPr>
          <p:nvPr>
            <p:ph type="sldNum" sz="quarter" idx="12"/>
          </p:nvPr>
        </p:nvSpPr>
        <p:spPr>
          <a:xfrm>
            <a:off x="9401472" y="6356352"/>
            <a:ext cx="2743200" cy="365125"/>
          </a:xfrm>
          <a:prstGeom prst="rect">
            <a:avLst/>
          </a:prstGeom>
        </p:spPr>
        <p:txBody>
          <a:bodyPr/>
          <a:lstStyle>
            <a:lvl1pPr algn="r">
              <a:defRPr sz="1867">
                <a:solidFill>
                  <a:srgbClr val="13324A"/>
                </a:solidFill>
                <a:latin typeface="+mj-lt"/>
              </a:defRPr>
            </a:lvl1pPr>
          </a:lstStyle>
          <a:p>
            <a:fld id="{862A00AA-F9C8-49DA-9633-0657F7D9B745}" type="slidenum">
              <a:rPr lang="fr-FR" smtClean="0"/>
              <a:pPr/>
              <a:t>‹N°›</a:t>
            </a:fld>
            <a:endParaRPr lang="fr-FR" dirty="0"/>
          </a:p>
        </p:txBody>
      </p:sp>
    </p:spTree>
    <p:extLst>
      <p:ext uri="{BB962C8B-B14F-4D97-AF65-F5344CB8AC3E}">
        <p14:creationId xmlns:p14="http://schemas.microsoft.com/office/powerpoint/2010/main" val="3272543807"/>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iapositive texte et image">
    <p:spTree>
      <p:nvGrpSpPr>
        <p:cNvPr id="1" name=""/>
        <p:cNvGrpSpPr/>
        <p:nvPr/>
      </p:nvGrpSpPr>
      <p:grpSpPr>
        <a:xfrm>
          <a:off x="0" y="0"/>
          <a:ext cx="0" cy="0"/>
          <a:chOff x="0" y="0"/>
          <a:chExt cx="0" cy="0"/>
        </a:xfrm>
      </p:grpSpPr>
      <p:sp>
        <p:nvSpPr>
          <p:cNvPr id="7" name="Espace réservé du texte 6"/>
          <p:cNvSpPr>
            <a:spLocks noGrp="1"/>
          </p:cNvSpPr>
          <p:nvPr>
            <p:ph type="body" sz="half" idx="2" hasCustomPrompt="1"/>
          </p:nvPr>
        </p:nvSpPr>
        <p:spPr>
          <a:xfrm>
            <a:off x="839788" y="987428"/>
            <a:ext cx="3932237" cy="4881563"/>
          </a:xfrm>
          <a:prstGeom prst="rect">
            <a:avLst/>
          </a:prstGeom>
        </p:spPr>
        <p:txBody>
          <a:bodyPr/>
          <a:lstStyle>
            <a:lvl1pPr>
              <a:defRPr sz="2400" baseline="0">
                <a:solidFill>
                  <a:srgbClr val="13324A"/>
                </a:solidFill>
                <a:latin typeface="+mj-lt"/>
              </a:defRPr>
            </a:lvl1pPr>
            <a:lvl2pPr marL="685766" indent="-228589">
              <a:buFont typeface="Calibri Light" panose="020F0302020204030204" pitchFamily="34" charset="0"/>
              <a:buChar char="›"/>
              <a:defRPr sz="1800">
                <a:solidFill>
                  <a:srgbClr val="13324A"/>
                </a:solidFill>
                <a:latin typeface="+mj-lt"/>
              </a:defRPr>
            </a:lvl2pPr>
            <a:lvl3pPr marL="1142942" indent="-228589">
              <a:buFont typeface="Wingdings" panose="05000000000000000000" pitchFamily="2" charset="2"/>
              <a:buChar char="§"/>
              <a:defRPr sz="1600">
                <a:solidFill>
                  <a:srgbClr val="13324A"/>
                </a:solidFill>
                <a:latin typeface="+mj-lt"/>
              </a:defRPr>
            </a:lvl3pPr>
            <a:lvl4pPr marL="1600120" indent="-228589">
              <a:buFont typeface="Arial" panose="020B0604020202020204" pitchFamily="34" charset="0"/>
              <a:buChar char="•"/>
              <a:defRPr sz="1400">
                <a:solidFill>
                  <a:srgbClr val="13324A"/>
                </a:solidFill>
                <a:latin typeface="+mj-lt"/>
              </a:defRPr>
            </a:lvl4pPr>
            <a:lvl5pPr marL="2057298" indent="-228589">
              <a:buFont typeface="Calibri Light" panose="020F0302020204030204" pitchFamily="34" charset="0"/>
              <a:buChar char="–"/>
              <a:defRPr sz="1400">
                <a:solidFill>
                  <a:srgbClr val="13324A"/>
                </a:solidFill>
                <a:latin typeface="+mj-lt"/>
              </a:defRPr>
            </a:lvl5pPr>
          </a:lstStyle>
          <a:p>
            <a:pPr lvl="0"/>
            <a:r>
              <a:rPr lang="fr-FR" dirty="0" smtClean="0"/>
              <a:t>Cliquez pour ajouter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pour une image  5"/>
          <p:cNvSpPr>
            <a:spLocks noGrp="1"/>
          </p:cNvSpPr>
          <p:nvPr>
            <p:ph type="pic" idx="1"/>
          </p:nvPr>
        </p:nvSpPr>
        <p:spPr>
          <a:xfrm>
            <a:off x="5183188" y="987429"/>
            <a:ext cx="6172200" cy="4873625"/>
          </a:xfrm>
          <a:prstGeom prst="rect">
            <a:avLst/>
          </a:prstGeom>
        </p:spPr>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numéro de diapositive 4"/>
          <p:cNvSpPr>
            <a:spLocks noGrp="1"/>
          </p:cNvSpPr>
          <p:nvPr>
            <p:ph type="sldNum" sz="quarter" idx="12"/>
          </p:nvPr>
        </p:nvSpPr>
        <p:spPr>
          <a:xfrm>
            <a:off x="9401472" y="6356352"/>
            <a:ext cx="2743200" cy="365125"/>
          </a:xfrm>
          <a:prstGeom prst="rect">
            <a:avLst/>
          </a:prstGeom>
        </p:spPr>
        <p:txBody>
          <a:bodyPr/>
          <a:lstStyle>
            <a:lvl1pPr algn="r">
              <a:defRPr sz="1867">
                <a:solidFill>
                  <a:srgbClr val="13324A"/>
                </a:solidFill>
                <a:latin typeface="+mj-lt"/>
              </a:defRPr>
            </a:lvl1pPr>
          </a:lstStyle>
          <a:p>
            <a:fld id="{862A00AA-F9C8-49DA-9633-0657F7D9B745}" type="slidenum">
              <a:rPr lang="fr-FR" smtClean="0"/>
              <a:pPr/>
              <a:t>‹N°›</a:t>
            </a:fld>
            <a:endParaRPr lang="fr-FR" dirty="0"/>
          </a:p>
        </p:txBody>
      </p:sp>
    </p:spTree>
    <p:extLst>
      <p:ext uri="{BB962C8B-B14F-4D97-AF65-F5344CB8AC3E}">
        <p14:creationId xmlns:p14="http://schemas.microsoft.com/office/powerpoint/2010/main" val="1956639909"/>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iapositive graphique - imag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904875" y="1368425"/>
            <a:ext cx="10515600" cy="4351339"/>
          </a:xfrm>
          <a:prstGeom prst="rect">
            <a:avLst/>
          </a:prstGeom>
        </p:spPr>
        <p:txBody>
          <a:bodyPr/>
          <a:lstStyle>
            <a:lvl1pPr marL="0" algn="l" defTabSz="914354" rtl="0" eaLnBrk="1" latinLnBrk="0" hangingPunct="1">
              <a:lnSpc>
                <a:spcPct val="90000"/>
              </a:lnSpc>
              <a:spcBef>
                <a:spcPts val="1000"/>
              </a:spcBef>
              <a:defRPr lang="fr-FR" sz="1800" kern="1200" dirty="0" smtClean="0">
                <a:solidFill>
                  <a:srgbClr val="13324A"/>
                </a:solidFill>
                <a:latin typeface="+mj-lt"/>
                <a:ea typeface="+mn-ea"/>
                <a:cs typeface="+mn-cs"/>
              </a:defRPr>
            </a:lvl1pPr>
            <a:lvl2pPr marL="685766" indent="-228589">
              <a:buFont typeface="Calibri Light" panose="020F0302020204030204" pitchFamily="34" charset="0"/>
              <a:buChar char="›"/>
              <a:defRPr sz="1800">
                <a:solidFill>
                  <a:srgbClr val="13324A"/>
                </a:solidFill>
                <a:latin typeface="+mj-lt"/>
              </a:defRPr>
            </a:lvl2pPr>
            <a:lvl3pPr marL="1142942" indent="-228589">
              <a:buFont typeface="Wingdings" panose="05000000000000000000" pitchFamily="2" charset="2"/>
              <a:buChar char="§"/>
              <a:defRPr sz="1600">
                <a:solidFill>
                  <a:srgbClr val="13324A"/>
                </a:solidFill>
                <a:latin typeface="+mj-lt"/>
              </a:defRPr>
            </a:lvl3pPr>
            <a:lvl4pPr>
              <a:defRPr sz="1400">
                <a:solidFill>
                  <a:srgbClr val="13324A"/>
                </a:solidFill>
                <a:latin typeface="+mj-lt"/>
              </a:defRPr>
            </a:lvl4pPr>
            <a:lvl5pPr marL="2057298" indent="-228589">
              <a:buFont typeface="Calibri Light" panose="020F0302020204030204" pitchFamily="34" charset="0"/>
              <a:buChar char="‒"/>
              <a:defRPr sz="1200">
                <a:solidFill>
                  <a:srgbClr val="13324A"/>
                </a:solidFill>
                <a:latin typeface="+mj-lt"/>
              </a:defRPr>
            </a:lvl5pPr>
          </a:lstStyle>
          <a:p>
            <a:pPr lvl="0"/>
            <a:r>
              <a:rPr lang="fr-FR" dirty="0" smtClean="0"/>
              <a:t>Cliquez pour ajouter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4" name="Espace réservé du numéro de diapositive 4"/>
          <p:cNvSpPr>
            <a:spLocks noGrp="1"/>
          </p:cNvSpPr>
          <p:nvPr>
            <p:ph type="sldNum" sz="quarter" idx="12"/>
          </p:nvPr>
        </p:nvSpPr>
        <p:spPr>
          <a:xfrm>
            <a:off x="9401472" y="6356352"/>
            <a:ext cx="2743200" cy="365125"/>
          </a:xfrm>
          <a:prstGeom prst="rect">
            <a:avLst/>
          </a:prstGeom>
        </p:spPr>
        <p:txBody>
          <a:bodyPr/>
          <a:lstStyle>
            <a:lvl1pPr algn="r">
              <a:defRPr sz="1867">
                <a:solidFill>
                  <a:srgbClr val="13324A"/>
                </a:solidFill>
                <a:latin typeface="+mj-lt"/>
              </a:defRPr>
            </a:lvl1pPr>
          </a:lstStyle>
          <a:p>
            <a:fld id="{862A00AA-F9C8-49DA-9633-0657F7D9B745}" type="slidenum">
              <a:rPr lang="fr-FR" smtClean="0"/>
              <a:pPr/>
              <a:t>‹N°›</a:t>
            </a:fld>
            <a:endParaRPr lang="fr-FR" dirty="0"/>
          </a:p>
        </p:txBody>
      </p:sp>
    </p:spTree>
    <p:extLst>
      <p:ext uri="{BB962C8B-B14F-4D97-AF65-F5344CB8AC3E}">
        <p14:creationId xmlns:p14="http://schemas.microsoft.com/office/powerpoint/2010/main" val="2720998777"/>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838200" y="366185"/>
            <a:ext cx="10515600" cy="1325033"/>
          </a:xfrm>
          <a:prstGeom prst="rect">
            <a:avLst/>
          </a:prstGeom>
        </p:spPr>
        <p:txBody>
          <a:bodyPr/>
          <a:lstStyle/>
          <a:p>
            <a:r>
              <a:rPr lang="fr-FR" smtClean="0"/>
              <a:t>Modifiez le style du titre</a:t>
            </a:r>
            <a:endParaRPr lang="fr-FR"/>
          </a:p>
        </p:txBody>
      </p:sp>
      <p:graphicFrame>
        <p:nvGraphicFramePr>
          <p:cNvPr id="3" name="Diagramme 2"/>
          <p:cNvGraphicFramePr/>
          <p:nvPr userDrawn="1">
            <p:extLst/>
          </p:nvPr>
        </p:nvGraphicFramePr>
        <p:xfrm>
          <a:off x="429535" y="865993"/>
          <a:ext cx="11700040"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oneTexte 3"/>
          <p:cNvSpPr txBox="1"/>
          <p:nvPr userDrawn="1"/>
        </p:nvSpPr>
        <p:spPr>
          <a:xfrm>
            <a:off x="-48682" y="5186473"/>
            <a:ext cx="430887" cy="930825"/>
          </a:xfrm>
          <a:prstGeom prst="rect">
            <a:avLst/>
          </a:prstGeom>
          <a:noFill/>
        </p:spPr>
        <p:txBody>
          <a:bodyPr vert="vert270" wrap="square" rtlCol="0">
            <a:spAutoFit/>
          </a:bodyPr>
          <a:lstStyle/>
          <a:p>
            <a:pPr algn="ctr"/>
            <a:r>
              <a:rPr lang="fr-FR" sz="800" dirty="0" smtClean="0">
                <a:solidFill>
                  <a:srgbClr val="13324A"/>
                </a:solidFill>
              </a:rPr>
              <a:t>Pilotage</a:t>
            </a:r>
            <a:r>
              <a:rPr lang="fr-FR" sz="800" baseline="0" dirty="0" smtClean="0">
                <a:solidFill>
                  <a:srgbClr val="13324A"/>
                </a:solidFill>
              </a:rPr>
              <a:t> de l’alignement</a:t>
            </a:r>
            <a:endParaRPr lang="fr-FR" sz="800" dirty="0">
              <a:solidFill>
                <a:srgbClr val="13324A"/>
              </a:solidFill>
            </a:endParaRPr>
          </a:p>
        </p:txBody>
      </p:sp>
      <p:sp>
        <p:nvSpPr>
          <p:cNvPr id="5" name="Rectangle 4"/>
          <p:cNvSpPr/>
          <p:nvPr userDrawn="1"/>
        </p:nvSpPr>
        <p:spPr>
          <a:xfrm>
            <a:off x="544982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S07</a:t>
            </a:r>
            <a:endParaRPr lang="fr-FR" sz="667" b="0" dirty="0">
              <a:solidFill>
                <a:srgbClr val="13324A"/>
              </a:solidFill>
            </a:endParaRPr>
          </a:p>
        </p:txBody>
      </p:sp>
      <p:sp>
        <p:nvSpPr>
          <p:cNvPr id="6" name="Rectangle 5"/>
          <p:cNvSpPr/>
          <p:nvPr userDrawn="1"/>
        </p:nvSpPr>
        <p:spPr>
          <a:xfrm>
            <a:off x="41486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S23</a:t>
            </a:r>
            <a:endParaRPr lang="fr-FR" sz="667" b="0" dirty="0">
              <a:solidFill>
                <a:srgbClr val="13324A"/>
              </a:solidFill>
            </a:endParaRPr>
          </a:p>
        </p:txBody>
      </p:sp>
      <p:sp>
        <p:nvSpPr>
          <p:cNvPr id="7" name="Rectangle 6"/>
          <p:cNvSpPr/>
          <p:nvPr userDrawn="1"/>
        </p:nvSpPr>
        <p:spPr>
          <a:xfrm>
            <a:off x="69458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S25</a:t>
            </a:r>
            <a:endParaRPr lang="fr-FR" sz="667" b="0" dirty="0">
              <a:solidFill>
                <a:srgbClr val="13324A"/>
              </a:solidFill>
            </a:endParaRPr>
          </a:p>
        </p:txBody>
      </p:sp>
      <p:sp>
        <p:nvSpPr>
          <p:cNvPr id="8" name="Rectangle 7"/>
          <p:cNvSpPr/>
          <p:nvPr userDrawn="1"/>
        </p:nvSpPr>
        <p:spPr>
          <a:xfrm>
            <a:off x="97430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S27</a:t>
            </a:r>
            <a:endParaRPr lang="fr-FR" sz="667" b="0" dirty="0">
              <a:solidFill>
                <a:srgbClr val="13324A"/>
              </a:solidFill>
            </a:endParaRPr>
          </a:p>
        </p:txBody>
      </p:sp>
      <p:sp>
        <p:nvSpPr>
          <p:cNvPr id="9" name="Rectangle 8"/>
          <p:cNvSpPr/>
          <p:nvPr userDrawn="1"/>
        </p:nvSpPr>
        <p:spPr>
          <a:xfrm>
            <a:off x="125402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S29</a:t>
            </a:r>
            <a:endParaRPr lang="fr-FR" sz="667" b="0" dirty="0">
              <a:solidFill>
                <a:srgbClr val="13324A"/>
              </a:solidFill>
            </a:endParaRPr>
          </a:p>
        </p:txBody>
      </p:sp>
      <p:sp>
        <p:nvSpPr>
          <p:cNvPr id="10" name="Rectangle 9"/>
          <p:cNvSpPr/>
          <p:nvPr userDrawn="1"/>
        </p:nvSpPr>
        <p:spPr>
          <a:xfrm>
            <a:off x="153374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S31</a:t>
            </a:r>
            <a:endParaRPr lang="fr-FR" sz="667" b="0" dirty="0">
              <a:solidFill>
                <a:srgbClr val="13324A"/>
              </a:solidFill>
            </a:endParaRPr>
          </a:p>
        </p:txBody>
      </p:sp>
      <p:sp>
        <p:nvSpPr>
          <p:cNvPr id="11" name="Rectangle 10"/>
          <p:cNvSpPr/>
          <p:nvPr userDrawn="1"/>
        </p:nvSpPr>
        <p:spPr>
          <a:xfrm>
            <a:off x="181346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S33</a:t>
            </a:r>
            <a:endParaRPr lang="fr-FR" sz="667" b="0" dirty="0">
              <a:solidFill>
                <a:srgbClr val="13324A"/>
              </a:solidFill>
            </a:endParaRPr>
          </a:p>
        </p:txBody>
      </p:sp>
      <p:sp>
        <p:nvSpPr>
          <p:cNvPr id="12" name="Rectangle 11"/>
          <p:cNvSpPr/>
          <p:nvPr userDrawn="1"/>
        </p:nvSpPr>
        <p:spPr>
          <a:xfrm>
            <a:off x="209318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S35</a:t>
            </a:r>
            <a:endParaRPr lang="fr-FR" sz="667" b="0" dirty="0">
              <a:solidFill>
                <a:srgbClr val="13324A"/>
              </a:solidFill>
            </a:endParaRPr>
          </a:p>
        </p:txBody>
      </p:sp>
      <p:sp>
        <p:nvSpPr>
          <p:cNvPr id="13" name="Rectangle 12"/>
          <p:cNvSpPr/>
          <p:nvPr userDrawn="1"/>
        </p:nvSpPr>
        <p:spPr>
          <a:xfrm>
            <a:off x="237290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S37</a:t>
            </a:r>
            <a:endParaRPr lang="fr-FR" sz="667" b="0" dirty="0">
              <a:solidFill>
                <a:srgbClr val="13324A"/>
              </a:solidFill>
            </a:endParaRPr>
          </a:p>
        </p:txBody>
      </p:sp>
      <p:sp>
        <p:nvSpPr>
          <p:cNvPr id="14" name="Rectangle 13"/>
          <p:cNvSpPr/>
          <p:nvPr userDrawn="1"/>
        </p:nvSpPr>
        <p:spPr>
          <a:xfrm>
            <a:off x="265262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S39</a:t>
            </a:r>
            <a:endParaRPr lang="fr-FR" sz="667" b="0" dirty="0">
              <a:solidFill>
                <a:srgbClr val="13324A"/>
              </a:solidFill>
            </a:endParaRPr>
          </a:p>
        </p:txBody>
      </p:sp>
      <p:sp>
        <p:nvSpPr>
          <p:cNvPr id="15" name="Rectangle 14"/>
          <p:cNvSpPr/>
          <p:nvPr userDrawn="1"/>
        </p:nvSpPr>
        <p:spPr>
          <a:xfrm>
            <a:off x="293234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S41</a:t>
            </a:r>
            <a:endParaRPr lang="fr-FR" sz="667" b="0" dirty="0">
              <a:solidFill>
                <a:srgbClr val="13324A"/>
              </a:solidFill>
            </a:endParaRPr>
          </a:p>
        </p:txBody>
      </p:sp>
      <p:sp>
        <p:nvSpPr>
          <p:cNvPr id="16" name="Rectangle 15"/>
          <p:cNvSpPr/>
          <p:nvPr userDrawn="1"/>
        </p:nvSpPr>
        <p:spPr>
          <a:xfrm>
            <a:off x="321206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S43</a:t>
            </a:r>
            <a:endParaRPr lang="fr-FR" sz="667" b="0" dirty="0">
              <a:solidFill>
                <a:srgbClr val="13324A"/>
              </a:solidFill>
            </a:endParaRPr>
          </a:p>
        </p:txBody>
      </p:sp>
      <p:sp>
        <p:nvSpPr>
          <p:cNvPr id="17" name="Rectangle 16"/>
          <p:cNvSpPr/>
          <p:nvPr userDrawn="1"/>
        </p:nvSpPr>
        <p:spPr>
          <a:xfrm>
            <a:off x="349178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S45</a:t>
            </a:r>
            <a:endParaRPr lang="fr-FR" sz="667" b="0" dirty="0">
              <a:solidFill>
                <a:srgbClr val="13324A"/>
              </a:solidFill>
            </a:endParaRPr>
          </a:p>
        </p:txBody>
      </p:sp>
      <p:sp>
        <p:nvSpPr>
          <p:cNvPr id="18" name="Rectangle 17"/>
          <p:cNvSpPr/>
          <p:nvPr userDrawn="1"/>
        </p:nvSpPr>
        <p:spPr>
          <a:xfrm>
            <a:off x="377150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S47</a:t>
            </a:r>
            <a:endParaRPr lang="fr-FR" sz="667" b="0" dirty="0">
              <a:solidFill>
                <a:srgbClr val="13324A"/>
              </a:solidFill>
            </a:endParaRPr>
          </a:p>
        </p:txBody>
      </p:sp>
      <p:sp>
        <p:nvSpPr>
          <p:cNvPr id="19" name="Rectangle 18"/>
          <p:cNvSpPr/>
          <p:nvPr userDrawn="1"/>
        </p:nvSpPr>
        <p:spPr>
          <a:xfrm>
            <a:off x="405122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S49</a:t>
            </a:r>
            <a:endParaRPr lang="fr-FR" sz="667" b="0" dirty="0">
              <a:solidFill>
                <a:srgbClr val="13324A"/>
              </a:solidFill>
            </a:endParaRPr>
          </a:p>
        </p:txBody>
      </p:sp>
      <p:sp>
        <p:nvSpPr>
          <p:cNvPr id="20" name="Rectangle 19"/>
          <p:cNvSpPr/>
          <p:nvPr userDrawn="1"/>
        </p:nvSpPr>
        <p:spPr>
          <a:xfrm>
            <a:off x="433094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S51</a:t>
            </a:r>
            <a:endParaRPr lang="fr-FR" sz="667" b="0" dirty="0">
              <a:solidFill>
                <a:srgbClr val="13324A"/>
              </a:solidFill>
            </a:endParaRPr>
          </a:p>
        </p:txBody>
      </p:sp>
      <p:sp>
        <p:nvSpPr>
          <p:cNvPr id="21" name="Rectangle 20"/>
          <p:cNvSpPr/>
          <p:nvPr userDrawn="1"/>
        </p:nvSpPr>
        <p:spPr>
          <a:xfrm>
            <a:off x="461066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S01</a:t>
            </a:r>
            <a:endParaRPr lang="fr-FR" sz="667" b="0" dirty="0">
              <a:solidFill>
                <a:srgbClr val="13324A"/>
              </a:solidFill>
            </a:endParaRPr>
          </a:p>
        </p:txBody>
      </p:sp>
      <p:sp>
        <p:nvSpPr>
          <p:cNvPr id="22" name="Rectangle 21"/>
          <p:cNvSpPr/>
          <p:nvPr userDrawn="1"/>
        </p:nvSpPr>
        <p:spPr>
          <a:xfrm>
            <a:off x="489038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S03</a:t>
            </a:r>
            <a:endParaRPr lang="fr-FR" sz="667" b="0" dirty="0">
              <a:solidFill>
                <a:srgbClr val="13324A"/>
              </a:solidFill>
            </a:endParaRPr>
          </a:p>
        </p:txBody>
      </p:sp>
      <p:sp>
        <p:nvSpPr>
          <p:cNvPr id="23" name="Rectangle 22"/>
          <p:cNvSpPr/>
          <p:nvPr userDrawn="1"/>
        </p:nvSpPr>
        <p:spPr>
          <a:xfrm>
            <a:off x="517010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S05</a:t>
            </a:r>
            <a:endParaRPr lang="fr-FR" sz="667" b="0" dirty="0">
              <a:solidFill>
                <a:srgbClr val="13324A"/>
              </a:solidFill>
            </a:endParaRPr>
          </a:p>
        </p:txBody>
      </p:sp>
      <p:sp>
        <p:nvSpPr>
          <p:cNvPr id="24" name="Rectangle à coins arrondis 23"/>
          <p:cNvSpPr/>
          <p:nvPr userDrawn="1"/>
        </p:nvSpPr>
        <p:spPr>
          <a:xfrm>
            <a:off x="431373" y="1154026"/>
            <a:ext cx="529671" cy="1586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48000" rIns="48000" rtlCol="0" anchor="ctr"/>
          <a:lstStyle/>
          <a:p>
            <a:pPr algn="ctr"/>
            <a:r>
              <a:rPr lang="fr-FR" sz="800" dirty="0" smtClean="0">
                <a:solidFill>
                  <a:schemeClr val="bg1"/>
                </a:solidFill>
              </a:rPr>
              <a:t>2019 T2</a:t>
            </a:r>
            <a:endParaRPr lang="fr-FR" sz="800" dirty="0">
              <a:solidFill>
                <a:schemeClr val="bg1"/>
              </a:solidFill>
            </a:endParaRPr>
          </a:p>
        </p:txBody>
      </p:sp>
      <p:sp>
        <p:nvSpPr>
          <p:cNvPr id="25" name="Rectangle à coins arrondis 24"/>
          <p:cNvSpPr/>
          <p:nvPr userDrawn="1"/>
        </p:nvSpPr>
        <p:spPr>
          <a:xfrm>
            <a:off x="991835" y="1154026"/>
            <a:ext cx="1817160" cy="1586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48000" rIns="48000" rtlCol="0" anchor="ctr"/>
          <a:lstStyle/>
          <a:p>
            <a:pPr algn="ctr"/>
            <a:r>
              <a:rPr lang="fr-FR" sz="800" dirty="0" smtClean="0">
                <a:solidFill>
                  <a:schemeClr val="bg1"/>
                </a:solidFill>
              </a:rPr>
              <a:t>2019 T3</a:t>
            </a:r>
            <a:endParaRPr lang="fr-FR" sz="800" dirty="0">
              <a:solidFill>
                <a:schemeClr val="bg1"/>
              </a:solidFill>
            </a:endParaRPr>
          </a:p>
        </p:txBody>
      </p:sp>
      <p:sp>
        <p:nvSpPr>
          <p:cNvPr id="26" name="Rectangle à coins arrondis 25"/>
          <p:cNvSpPr/>
          <p:nvPr userDrawn="1"/>
        </p:nvSpPr>
        <p:spPr>
          <a:xfrm>
            <a:off x="2839787" y="1154026"/>
            <a:ext cx="1856260" cy="1586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48000" rIns="48000" rtlCol="0" anchor="ctr"/>
          <a:lstStyle/>
          <a:p>
            <a:pPr algn="ctr"/>
            <a:r>
              <a:rPr lang="fr-FR" sz="800" dirty="0" smtClean="0">
                <a:solidFill>
                  <a:schemeClr val="bg1"/>
                </a:solidFill>
              </a:rPr>
              <a:t>2019 T4</a:t>
            </a:r>
            <a:endParaRPr lang="fr-FR" sz="800" dirty="0">
              <a:solidFill>
                <a:schemeClr val="bg1"/>
              </a:solidFill>
            </a:endParaRPr>
          </a:p>
        </p:txBody>
      </p:sp>
      <p:sp>
        <p:nvSpPr>
          <p:cNvPr id="27" name="Rectangle 26"/>
          <p:cNvSpPr/>
          <p:nvPr userDrawn="1"/>
        </p:nvSpPr>
        <p:spPr>
          <a:xfrm>
            <a:off x="55472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S24</a:t>
            </a:r>
            <a:endParaRPr lang="fr-FR" sz="667" b="0" dirty="0">
              <a:solidFill>
                <a:srgbClr val="13324A"/>
              </a:solidFill>
            </a:endParaRPr>
          </a:p>
        </p:txBody>
      </p:sp>
      <p:sp>
        <p:nvSpPr>
          <p:cNvPr id="28" name="Rectangle 27"/>
          <p:cNvSpPr/>
          <p:nvPr userDrawn="1"/>
        </p:nvSpPr>
        <p:spPr>
          <a:xfrm>
            <a:off x="83444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S26</a:t>
            </a:r>
            <a:endParaRPr lang="fr-FR" sz="667" b="0" dirty="0">
              <a:solidFill>
                <a:srgbClr val="13324A"/>
              </a:solidFill>
            </a:endParaRPr>
          </a:p>
        </p:txBody>
      </p:sp>
      <p:sp>
        <p:nvSpPr>
          <p:cNvPr id="29" name="Rectangle 28"/>
          <p:cNvSpPr/>
          <p:nvPr userDrawn="1"/>
        </p:nvSpPr>
        <p:spPr>
          <a:xfrm>
            <a:off x="111416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S28</a:t>
            </a:r>
            <a:endParaRPr lang="fr-FR" sz="667" b="0" dirty="0">
              <a:solidFill>
                <a:srgbClr val="13324A"/>
              </a:solidFill>
            </a:endParaRPr>
          </a:p>
        </p:txBody>
      </p:sp>
      <p:sp>
        <p:nvSpPr>
          <p:cNvPr id="30" name="Rectangle 29"/>
          <p:cNvSpPr/>
          <p:nvPr userDrawn="1"/>
        </p:nvSpPr>
        <p:spPr>
          <a:xfrm>
            <a:off x="139388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S30</a:t>
            </a:r>
            <a:endParaRPr lang="fr-FR" sz="667" b="0" dirty="0">
              <a:solidFill>
                <a:srgbClr val="13324A"/>
              </a:solidFill>
            </a:endParaRPr>
          </a:p>
        </p:txBody>
      </p:sp>
      <p:sp>
        <p:nvSpPr>
          <p:cNvPr id="31" name="Rectangle 30"/>
          <p:cNvSpPr/>
          <p:nvPr userDrawn="1"/>
        </p:nvSpPr>
        <p:spPr>
          <a:xfrm>
            <a:off x="167360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S32</a:t>
            </a:r>
            <a:endParaRPr lang="fr-FR" sz="667" b="0" dirty="0">
              <a:solidFill>
                <a:srgbClr val="13324A"/>
              </a:solidFill>
            </a:endParaRPr>
          </a:p>
        </p:txBody>
      </p:sp>
      <p:sp>
        <p:nvSpPr>
          <p:cNvPr id="32" name="Rectangle 31"/>
          <p:cNvSpPr/>
          <p:nvPr userDrawn="1"/>
        </p:nvSpPr>
        <p:spPr>
          <a:xfrm>
            <a:off x="195332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S34</a:t>
            </a:r>
            <a:endParaRPr lang="fr-FR" sz="667" b="0" dirty="0">
              <a:solidFill>
                <a:srgbClr val="13324A"/>
              </a:solidFill>
            </a:endParaRPr>
          </a:p>
        </p:txBody>
      </p:sp>
      <p:sp>
        <p:nvSpPr>
          <p:cNvPr id="33" name="Rectangle 32"/>
          <p:cNvSpPr/>
          <p:nvPr userDrawn="1"/>
        </p:nvSpPr>
        <p:spPr>
          <a:xfrm>
            <a:off x="223304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S36</a:t>
            </a:r>
            <a:endParaRPr lang="fr-FR" sz="667" b="0" dirty="0">
              <a:solidFill>
                <a:srgbClr val="13324A"/>
              </a:solidFill>
            </a:endParaRPr>
          </a:p>
        </p:txBody>
      </p:sp>
      <p:sp>
        <p:nvSpPr>
          <p:cNvPr id="34" name="Rectangle 33"/>
          <p:cNvSpPr/>
          <p:nvPr userDrawn="1"/>
        </p:nvSpPr>
        <p:spPr>
          <a:xfrm>
            <a:off x="251276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S38</a:t>
            </a:r>
            <a:endParaRPr lang="fr-FR" sz="667" b="0" dirty="0">
              <a:solidFill>
                <a:srgbClr val="13324A"/>
              </a:solidFill>
            </a:endParaRPr>
          </a:p>
        </p:txBody>
      </p:sp>
      <p:sp>
        <p:nvSpPr>
          <p:cNvPr id="35" name="Rectangle 34"/>
          <p:cNvSpPr/>
          <p:nvPr userDrawn="1"/>
        </p:nvSpPr>
        <p:spPr>
          <a:xfrm>
            <a:off x="279248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S40</a:t>
            </a:r>
            <a:endParaRPr lang="fr-FR" sz="667" b="0" dirty="0">
              <a:solidFill>
                <a:srgbClr val="13324A"/>
              </a:solidFill>
            </a:endParaRPr>
          </a:p>
        </p:txBody>
      </p:sp>
      <p:sp>
        <p:nvSpPr>
          <p:cNvPr id="36" name="Rectangle 35"/>
          <p:cNvSpPr/>
          <p:nvPr userDrawn="1"/>
        </p:nvSpPr>
        <p:spPr>
          <a:xfrm>
            <a:off x="307220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S42</a:t>
            </a:r>
            <a:endParaRPr lang="fr-FR" sz="667" b="0" dirty="0">
              <a:solidFill>
                <a:srgbClr val="13324A"/>
              </a:solidFill>
            </a:endParaRPr>
          </a:p>
        </p:txBody>
      </p:sp>
      <p:sp>
        <p:nvSpPr>
          <p:cNvPr id="37" name="Rectangle 36"/>
          <p:cNvSpPr/>
          <p:nvPr userDrawn="1"/>
        </p:nvSpPr>
        <p:spPr>
          <a:xfrm>
            <a:off x="335192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S44</a:t>
            </a:r>
            <a:endParaRPr lang="fr-FR" sz="667" b="0" dirty="0">
              <a:solidFill>
                <a:srgbClr val="13324A"/>
              </a:solidFill>
            </a:endParaRPr>
          </a:p>
        </p:txBody>
      </p:sp>
      <p:sp>
        <p:nvSpPr>
          <p:cNvPr id="38" name="Rectangle 37"/>
          <p:cNvSpPr/>
          <p:nvPr userDrawn="1"/>
        </p:nvSpPr>
        <p:spPr>
          <a:xfrm>
            <a:off x="363164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S46</a:t>
            </a:r>
            <a:endParaRPr lang="fr-FR" sz="667" b="0" dirty="0">
              <a:solidFill>
                <a:srgbClr val="13324A"/>
              </a:solidFill>
            </a:endParaRPr>
          </a:p>
        </p:txBody>
      </p:sp>
      <p:sp>
        <p:nvSpPr>
          <p:cNvPr id="39" name="Rectangle 38"/>
          <p:cNvSpPr/>
          <p:nvPr userDrawn="1"/>
        </p:nvSpPr>
        <p:spPr>
          <a:xfrm>
            <a:off x="391136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S48</a:t>
            </a:r>
            <a:endParaRPr lang="fr-FR" sz="667" b="0" dirty="0">
              <a:solidFill>
                <a:srgbClr val="13324A"/>
              </a:solidFill>
            </a:endParaRPr>
          </a:p>
        </p:txBody>
      </p:sp>
      <p:sp>
        <p:nvSpPr>
          <p:cNvPr id="40" name="Rectangle 39"/>
          <p:cNvSpPr/>
          <p:nvPr userDrawn="1"/>
        </p:nvSpPr>
        <p:spPr>
          <a:xfrm>
            <a:off x="419108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S50</a:t>
            </a:r>
            <a:endParaRPr lang="fr-FR" sz="667" b="0" dirty="0">
              <a:solidFill>
                <a:srgbClr val="13324A"/>
              </a:solidFill>
            </a:endParaRPr>
          </a:p>
        </p:txBody>
      </p:sp>
      <p:sp>
        <p:nvSpPr>
          <p:cNvPr id="41" name="Rectangle 40"/>
          <p:cNvSpPr/>
          <p:nvPr userDrawn="1"/>
        </p:nvSpPr>
        <p:spPr>
          <a:xfrm>
            <a:off x="447080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S52</a:t>
            </a:r>
            <a:endParaRPr lang="fr-FR" sz="667" b="0" dirty="0">
              <a:solidFill>
                <a:srgbClr val="13324A"/>
              </a:solidFill>
            </a:endParaRPr>
          </a:p>
        </p:txBody>
      </p:sp>
      <p:sp>
        <p:nvSpPr>
          <p:cNvPr id="42" name="Rectangle 41"/>
          <p:cNvSpPr/>
          <p:nvPr userDrawn="1"/>
        </p:nvSpPr>
        <p:spPr>
          <a:xfrm>
            <a:off x="475052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S02</a:t>
            </a:r>
            <a:endParaRPr lang="fr-FR" sz="667" b="0" dirty="0">
              <a:solidFill>
                <a:srgbClr val="13324A"/>
              </a:solidFill>
            </a:endParaRPr>
          </a:p>
        </p:txBody>
      </p:sp>
      <p:sp>
        <p:nvSpPr>
          <p:cNvPr id="43" name="Rectangle 42"/>
          <p:cNvSpPr/>
          <p:nvPr userDrawn="1"/>
        </p:nvSpPr>
        <p:spPr>
          <a:xfrm>
            <a:off x="503024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S04</a:t>
            </a:r>
            <a:endParaRPr lang="fr-FR" sz="667" b="0" dirty="0">
              <a:solidFill>
                <a:srgbClr val="13324A"/>
              </a:solidFill>
            </a:endParaRPr>
          </a:p>
        </p:txBody>
      </p:sp>
      <p:sp>
        <p:nvSpPr>
          <p:cNvPr id="44" name="Rectangle à coins arrondis 43"/>
          <p:cNvSpPr/>
          <p:nvPr userDrawn="1"/>
        </p:nvSpPr>
        <p:spPr>
          <a:xfrm>
            <a:off x="432709" y="1351389"/>
            <a:ext cx="528335" cy="13346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Juin</a:t>
            </a:r>
            <a:endParaRPr lang="fr-FR" sz="800" dirty="0">
              <a:solidFill>
                <a:schemeClr val="bg1"/>
              </a:solidFill>
            </a:endParaRPr>
          </a:p>
        </p:txBody>
      </p:sp>
      <p:sp>
        <p:nvSpPr>
          <p:cNvPr id="45" name="Rectangle à coins arrondis 44"/>
          <p:cNvSpPr/>
          <p:nvPr userDrawn="1"/>
        </p:nvSpPr>
        <p:spPr>
          <a:xfrm>
            <a:off x="991836" y="1351387"/>
            <a:ext cx="570497" cy="13319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Juil.</a:t>
            </a:r>
            <a:endParaRPr lang="fr-FR" sz="800" dirty="0">
              <a:solidFill>
                <a:schemeClr val="bg1"/>
              </a:solidFill>
            </a:endParaRPr>
          </a:p>
        </p:txBody>
      </p:sp>
      <p:sp>
        <p:nvSpPr>
          <p:cNvPr id="46" name="Rectangle à coins arrondis 45"/>
          <p:cNvSpPr/>
          <p:nvPr userDrawn="1"/>
        </p:nvSpPr>
        <p:spPr>
          <a:xfrm>
            <a:off x="1595665" y="1351387"/>
            <a:ext cx="584312" cy="133467"/>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Août</a:t>
            </a:r>
            <a:endParaRPr lang="fr-FR" sz="800" dirty="0">
              <a:solidFill>
                <a:schemeClr val="bg1"/>
              </a:solidFill>
            </a:endParaRPr>
          </a:p>
        </p:txBody>
      </p:sp>
      <p:sp>
        <p:nvSpPr>
          <p:cNvPr id="47" name="Rectangle à coins arrondis 46"/>
          <p:cNvSpPr/>
          <p:nvPr userDrawn="1"/>
        </p:nvSpPr>
        <p:spPr>
          <a:xfrm>
            <a:off x="2224683" y="1351387"/>
            <a:ext cx="584312" cy="13341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Sept.</a:t>
            </a:r>
            <a:endParaRPr lang="fr-FR" sz="800" dirty="0">
              <a:solidFill>
                <a:schemeClr val="bg1"/>
              </a:solidFill>
            </a:endParaRPr>
          </a:p>
        </p:txBody>
      </p:sp>
      <p:sp>
        <p:nvSpPr>
          <p:cNvPr id="48" name="Rectangle à coins arrondis 47"/>
          <p:cNvSpPr/>
          <p:nvPr userDrawn="1"/>
        </p:nvSpPr>
        <p:spPr>
          <a:xfrm>
            <a:off x="2839612" y="1344163"/>
            <a:ext cx="584312" cy="14058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Oct.</a:t>
            </a:r>
            <a:endParaRPr lang="fr-FR" sz="800" dirty="0">
              <a:solidFill>
                <a:schemeClr val="bg1"/>
              </a:solidFill>
            </a:endParaRPr>
          </a:p>
        </p:txBody>
      </p:sp>
      <p:sp>
        <p:nvSpPr>
          <p:cNvPr id="49" name="Rectangle à coins arrondis 48"/>
          <p:cNvSpPr/>
          <p:nvPr userDrawn="1"/>
        </p:nvSpPr>
        <p:spPr>
          <a:xfrm>
            <a:off x="3454543" y="1344109"/>
            <a:ext cx="584312" cy="14058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Nov.</a:t>
            </a:r>
            <a:endParaRPr lang="fr-FR" sz="800" dirty="0">
              <a:solidFill>
                <a:schemeClr val="bg1"/>
              </a:solidFill>
            </a:endParaRPr>
          </a:p>
        </p:txBody>
      </p:sp>
      <p:sp>
        <p:nvSpPr>
          <p:cNvPr id="50" name="Rectangle à coins arrondis 49"/>
          <p:cNvSpPr/>
          <p:nvPr userDrawn="1"/>
        </p:nvSpPr>
        <p:spPr>
          <a:xfrm>
            <a:off x="4067030" y="1344056"/>
            <a:ext cx="629017" cy="140531"/>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Déc.</a:t>
            </a:r>
            <a:endParaRPr lang="fr-FR" sz="800" dirty="0">
              <a:solidFill>
                <a:schemeClr val="bg1"/>
              </a:solidFill>
            </a:endParaRPr>
          </a:p>
        </p:txBody>
      </p:sp>
      <p:sp>
        <p:nvSpPr>
          <p:cNvPr id="51" name="Rectangle à coins arrondis 50"/>
          <p:cNvSpPr/>
          <p:nvPr userDrawn="1"/>
        </p:nvSpPr>
        <p:spPr>
          <a:xfrm>
            <a:off x="4726664" y="1344003"/>
            <a:ext cx="584312" cy="14058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Janv.</a:t>
            </a:r>
            <a:endParaRPr lang="fr-FR" sz="800" dirty="0">
              <a:solidFill>
                <a:schemeClr val="bg1"/>
              </a:solidFill>
            </a:endParaRPr>
          </a:p>
        </p:txBody>
      </p:sp>
      <p:sp>
        <p:nvSpPr>
          <p:cNvPr id="52" name="Rectangle 51"/>
          <p:cNvSpPr/>
          <p:nvPr userDrawn="1"/>
        </p:nvSpPr>
        <p:spPr>
          <a:xfrm>
            <a:off x="530996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S06</a:t>
            </a:r>
            <a:endParaRPr lang="fr-FR" sz="667" b="0" dirty="0">
              <a:solidFill>
                <a:srgbClr val="13324A"/>
              </a:solidFill>
            </a:endParaRPr>
          </a:p>
        </p:txBody>
      </p:sp>
      <p:sp>
        <p:nvSpPr>
          <p:cNvPr id="53" name="Rectangle à coins arrondis 52"/>
          <p:cNvSpPr/>
          <p:nvPr userDrawn="1"/>
        </p:nvSpPr>
        <p:spPr>
          <a:xfrm>
            <a:off x="5343694" y="1351390"/>
            <a:ext cx="521633" cy="133197"/>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Févr.</a:t>
            </a:r>
            <a:endParaRPr lang="fr-FR" sz="800" dirty="0">
              <a:solidFill>
                <a:schemeClr val="bg1"/>
              </a:solidFill>
            </a:endParaRPr>
          </a:p>
        </p:txBody>
      </p:sp>
      <p:sp>
        <p:nvSpPr>
          <p:cNvPr id="54" name="Rectangle 53"/>
          <p:cNvSpPr/>
          <p:nvPr userDrawn="1"/>
        </p:nvSpPr>
        <p:spPr>
          <a:xfrm>
            <a:off x="572954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S09</a:t>
            </a:r>
            <a:endParaRPr lang="fr-FR" sz="667" b="0" dirty="0">
              <a:solidFill>
                <a:srgbClr val="13324A"/>
              </a:solidFill>
            </a:endParaRPr>
          </a:p>
        </p:txBody>
      </p:sp>
      <p:sp>
        <p:nvSpPr>
          <p:cNvPr id="55" name="Rectangle 54"/>
          <p:cNvSpPr/>
          <p:nvPr userDrawn="1"/>
        </p:nvSpPr>
        <p:spPr>
          <a:xfrm>
            <a:off x="600926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S11</a:t>
            </a:r>
            <a:endParaRPr lang="fr-FR" sz="667" b="0" dirty="0">
              <a:solidFill>
                <a:srgbClr val="13324A"/>
              </a:solidFill>
            </a:endParaRPr>
          </a:p>
        </p:txBody>
      </p:sp>
      <p:sp>
        <p:nvSpPr>
          <p:cNvPr id="56" name="Rectangle 55"/>
          <p:cNvSpPr/>
          <p:nvPr userDrawn="1"/>
        </p:nvSpPr>
        <p:spPr>
          <a:xfrm>
            <a:off x="628898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S13</a:t>
            </a:r>
            <a:endParaRPr lang="fr-FR" sz="667" b="0" dirty="0">
              <a:solidFill>
                <a:srgbClr val="13324A"/>
              </a:solidFill>
            </a:endParaRPr>
          </a:p>
        </p:txBody>
      </p:sp>
      <p:sp>
        <p:nvSpPr>
          <p:cNvPr id="57" name="Rectangle 56"/>
          <p:cNvSpPr/>
          <p:nvPr userDrawn="1"/>
        </p:nvSpPr>
        <p:spPr>
          <a:xfrm>
            <a:off x="656870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S15</a:t>
            </a:r>
            <a:endParaRPr lang="fr-FR" sz="667" b="0" dirty="0">
              <a:solidFill>
                <a:srgbClr val="13324A"/>
              </a:solidFill>
            </a:endParaRPr>
          </a:p>
        </p:txBody>
      </p:sp>
      <p:sp>
        <p:nvSpPr>
          <p:cNvPr id="58" name="Rectangle 57"/>
          <p:cNvSpPr/>
          <p:nvPr userDrawn="1"/>
        </p:nvSpPr>
        <p:spPr>
          <a:xfrm>
            <a:off x="684842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S17</a:t>
            </a:r>
            <a:endParaRPr lang="fr-FR" sz="667" b="0" dirty="0">
              <a:solidFill>
                <a:srgbClr val="13324A"/>
              </a:solidFill>
            </a:endParaRPr>
          </a:p>
        </p:txBody>
      </p:sp>
      <p:sp>
        <p:nvSpPr>
          <p:cNvPr id="59" name="Rectangle 58"/>
          <p:cNvSpPr/>
          <p:nvPr userDrawn="1"/>
        </p:nvSpPr>
        <p:spPr>
          <a:xfrm>
            <a:off x="558968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S08</a:t>
            </a:r>
            <a:endParaRPr lang="fr-FR" sz="667" b="0" dirty="0">
              <a:solidFill>
                <a:srgbClr val="13324A"/>
              </a:solidFill>
            </a:endParaRPr>
          </a:p>
        </p:txBody>
      </p:sp>
      <p:sp>
        <p:nvSpPr>
          <p:cNvPr id="60" name="Rectangle 59"/>
          <p:cNvSpPr/>
          <p:nvPr userDrawn="1"/>
        </p:nvSpPr>
        <p:spPr>
          <a:xfrm>
            <a:off x="586940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S10</a:t>
            </a:r>
            <a:endParaRPr lang="fr-FR" sz="667" b="0" dirty="0">
              <a:solidFill>
                <a:srgbClr val="13324A"/>
              </a:solidFill>
            </a:endParaRPr>
          </a:p>
        </p:txBody>
      </p:sp>
      <p:sp>
        <p:nvSpPr>
          <p:cNvPr id="61" name="Rectangle 60"/>
          <p:cNvSpPr/>
          <p:nvPr userDrawn="1"/>
        </p:nvSpPr>
        <p:spPr>
          <a:xfrm>
            <a:off x="614912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S12</a:t>
            </a:r>
            <a:endParaRPr lang="fr-FR" sz="667" b="0" dirty="0">
              <a:solidFill>
                <a:srgbClr val="13324A"/>
              </a:solidFill>
            </a:endParaRPr>
          </a:p>
        </p:txBody>
      </p:sp>
      <p:sp>
        <p:nvSpPr>
          <p:cNvPr id="62" name="Rectangle 61"/>
          <p:cNvSpPr/>
          <p:nvPr userDrawn="1"/>
        </p:nvSpPr>
        <p:spPr>
          <a:xfrm>
            <a:off x="642884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S14</a:t>
            </a:r>
            <a:endParaRPr lang="fr-FR" sz="667" b="0" dirty="0">
              <a:solidFill>
                <a:srgbClr val="13324A"/>
              </a:solidFill>
            </a:endParaRPr>
          </a:p>
        </p:txBody>
      </p:sp>
      <p:sp>
        <p:nvSpPr>
          <p:cNvPr id="63" name="Rectangle 62"/>
          <p:cNvSpPr/>
          <p:nvPr userDrawn="1"/>
        </p:nvSpPr>
        <p:spPr>
          <a:xfrm>
            <a:off x="670856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S16</a:t>
            </a:r>
            <a:endParaRPr lang="fr-FR" sz="667" b="0" dirty="0">
              <a:solidFill>
                <a:srgbClr val="13324A"/>
              </a:solidFill>
            </a:endParaRPr>
          </a:p>
        </p:txBody>
      </p:sp>
      <p:sp>
        <p:nvSpPr>
          <p:cNvPr id="64" name="Rectangle 63"/>
          <p:cNvSpPr/>
          <p:nvPr userDrawn="1"/>
        </p:nvSpPr>
        <p:spPr>
          <a:xfrm>
            <a:off x="712814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S19</a:t>
            </a:r>
            <a:endParaRPr lang="fr-FR" sz="667" b="0" dirty="0">
              <a:solidFill>
                <a:srgbClr val="13324A"/>
              </a:solidFill>
            </a:endParaRPr>
          </a:p>
        </p:txBody>
      </p:sp>
      <p:sp>
        <p:nvSpPr>
          <p:cNvPr id="65" name="Rectangle 64"/>
          <p:cNvSpPr/>
          <p:nvPr userDrawn="1"/>
        </p:nvSpPr>
        <p:spPr>
          <a:xfrm>
            <a:off x="740786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S21</a:t>
            </a:r>
            <a:endParaRPr lang="fr-FR" sz="667" b="0" dirty="0">
              <a:solidFill>
                <a:srgbClr val="13324A"/>
              </a:solidFill>
            </a:endParaRPr>
          </a:p>
        </p:txBody>
      </p:sp>
      <p:sp>
        <p:nvSpPr>
          <p:cNvPr id="66" name="Rectangle 65"/>
          <p:cNvSpPr/>
          <p:nvPr userDrawn="1"/>
        </p:nvSpPr>
        <p:spPr>
          <a:xfrm>
            <a:off x="768758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S23</a:t>
            </a:r>
            <a:endParaRPr lang="fr-FR" sz="667" b="0" dirty="0">
              <a:solidFill>
                <a:srgbClr val="13324A"/>
              </a:solidFill>
            </a:endParaRPr>
          </a:p>
        </p:txBody>
      </p:sp>
      <p:sp>
        <p:nvSpPr>
          <p:cNvPr id="67" name="Rectangle 66"/>
          <p:cNvSpPr/>
          <p:nvPr userDrawn="1"/>
        </p:nvSpPr>
        <p:spPr>
          <a:xfrm>
            <a:off x="796730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S25</a:t>
            </a:r>
            <a:endParaRPr lang="fr-FR" sz="667" b="0" dirty="0">
              <a:solidFill>
                <a:srgbClr val="13324A"/>
              </a:solidFill>
            </a:endParaRPr>
          </a:p>
        </p:txBody>
      </p:sp>
      <p:sp>
        <p:nvSpPr>
          <p:cNvPr id="68" name="Rectangle 67"/>
          <p:cNvSpPr/>
          <p:nvPr userDrawn="1"/>
        </p:nvSpPr>
        <p:spPr>
          <a:xfrm>
            <a:off x="824702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S27</a:t>
            </a:r>
            <a:endParaRPr lang="fr-FR" sz="667" b="0" dirty="0">
              <a:solidFill>
                <a:srgbClr val="13324A"/>
              </a:solidFill>
            </a:endParaRPr>
          </a:p>
        </p:txBody>
      </p:sp>
      <p:sp>
        <p:nvSpPr>
          <p:cNvPr id="69" name="Rectangle 68"/>
          <p:cNvSpPr/>
          <p:nvPr userDrawn="1"/>
        </p:nvSpPr>
        <p:spPr>
          <a:xfrm>
            <a:off x="698828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S18</a:t>
            </a:r>
            <a:endParaRPr lang="fr-FR" sz="667" b="0" dirty="0">
              <a:solidFill>
                <a:srgbClr val="13324A"/>
              </a:solidFill>
            </a:endParaRPr>
          </a:p>
        </p:txBody>
      </p:sp>
      <p:sp>
        <p:nvSpPr>
          <p:cNvPr id="70" name="Rectangle 69"/>
          <p:cNvSpPr/>
          <p:nvPr userDrawn="1"/>
        </p:nvSpPr>
        <p:spPr>
          <a:xfrm>
            <a:off x="726800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S20</a:t>
            </a:r>
            <a:endParaRPr lang="fr-FR" sz="667" b="0" dirty="0">
              <a:solidFill>
                <a:srgbClr val="13324A"/>
              </a:solidFill>
            </a:endParaRPr>
          </a:p>
        </p:txBody>
      </p:sp>
      <p:sp>
        <p:nvSpPr>
          <p:cNvPr id="71" name="Rectangle 70"/>
          <p:cNvSpPr/>
          <p:nvPr userDrawn="1"/>
        </p:nvSpPr>
        <p:spPr>
          <a:xfrm>
            <a:off x="754772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S22</a:t>
            </a:r>
            <a:endParaRPr lang="fr-FR" sz="667" b="0" dirty="0">
              <a:solidFill>
                <a:srgbClr val="13324A"/>
              </a:solidFill>
            </a:endParaRPr>
          </a:p>
        </p:txBody>
      </p:sp>
      <p:sp>
        <p:nvSpPr>
          <p:cNvPr id="72" name="Rectangle 71"/>
          <p:cNvSpPr/>
          <p:nvPr userDrawn="1"/>
        </p:nvSpPr>
        <p:spPr>
          <a:xfrm>
            <a:off x="782744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S24</a:t>
            </a:r>
            <a:endParaRPr lang="fr-FR" sz="667" b="0" dirty="0">
              <a:solidFill>
                <a:srgbClr val="13324A"/>
              </a:solidFill>
            </a:endParaRPr>
          </a:p>
        </p:txBody>
      </p:sp>
      <p:sp>
        <p:nvSpPr>
          <p:cNvPr id="73" name="Rectangle 72"/>
          <p:cNvSpPr/>
          <p:nvPr userDrawn="1"/>
        </p:nvSpPr>
        <p:spPr>
          <a:xfrm>
            <a:off x="810716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S26</a:t>
            </a:r>
            <a:endParaRPr lang="fr-FR" sz="667" b="0" dirty="0">
              <a:solidFill>
                <a:srgbClr val="13324A"/>
              </a:solidFill>
            </a:endParaRPr>
          </a:p>
        </p:txBody>
      </p:sp>
      <p:sp>
        <p:nvSpPr>
          <p:cNvPr id="74" name="Rectangle à coins arrondis 73"/>
          <p:cNvSpPr/>
          <p:nvPr userDrawn="1"/>
        </p:nvSpPr>
        <p:spPr>
          <a:xfrm>
            <a:off x="4726840" y="1154026"/>
            <a:ext cx="1803073" cy="1586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48000" rIns="48000" rtlCol="0" anchor="ctr"/>
          <a:lstStyle/>
          <a:p>
            <a:pPr algn="ctr"/>
            <a:r>
              <a:rPr lang="fr-FR" sz="800" dirty="0" smtClean="0">
                <a:solidFill>
                  <a:schemeClr val="bg1"/>
                </a:solidFill>
              </a:rPr>
              <a:t>2020 T1</a:t>
            </a:r>
            <a:endParaRPr lang="fr-FR" sz="800" dirty="0">
              <a:solidFill>
                <a:schemeClr val="bg1"/>
              </a:solidFill>
            </a:endParaRPr>
          </a:p>
        </p:txBody>
      </p:sp>
      <p:sp>
        <p:nvSpPr>
          <p:cNvPr id="75" name="Rectangle à coins arrondis 74"/>
          <p:cNvSpPr/>
          <p:nvPr userDrawn="1"/>
        </p:nvSpPr>
        <p:spPr>
          <a:xfrm>
            <a:off x="6560706" y="1154027"/>
            <a:ext cx="1698433" cy="157407"/>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48000" rIns="48000" rtlCol="0" anchor="ctr"/>
          <a:lstStyle/>
          <a:p>
            <a:pPr algn="ctr"/>
            <a:r>
              <a:rPr lang="fr-FR" sz="800" dirty="0" smtClean="0">
                <a:solidFill>
                  <a:schemeClr val="bg1"/>
                </a:solidFill>
              </a:rPr>
              <a:t>2020 T2</a:t>
            </a:r>
            <a:endParaRPr lang="fr-FR" sz="800" dirty="0">
              <a:solidFill>
                <a:schemeClr val="bg1"/>
              </a:solidFill>
            </a:endParaRPr>
          </a:p>
        </p:txBody>
      </p:sp>
      <p:sp>
        <p:nvSpPr>
          <p:cNvPr id="76" name="Rectangle à coins arrondis 75"/>
          <p:cNvSpPr/>
          <p:nvPr userDrawn="1"/>
        </p:nvSpPr>
        <p:spPr>
          <a:xfrm>
            <a:off x="5898045" y="1351388"/>
            <a:ext cx="631868" cy="133197"/>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Mars</a:t>
            </a:r>
            <a:endParaRPr lang="fr-FR" sz="800" dirty="0">
              <a:solidFill>
                <a:schemeClr val="bg1"/>
              </a:solidFill>
            </a:endParaRPr>
          </a:p>
        </p:txBody>
      </p:sp>
      <p:sp>
        <p:nvSpPr>
          <p:cNvPr id="77" name="Rectangle à coins arrondis 76"/>
          <p:cNvSpPr/>
          <p:nvPr userDrawn="1"/>
        </p:nvSpPr>
        <p:spPr>
          <a:xfrm>
            <a:off x="6557960" y="1344003"/>
            <a:ext cx="584312" cy="14058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Avril</a:t>
            </a:r>
            <a:endParaRPr lang="fr-FR" sz="800" dirty="0">
              <a:solidFill>
                <a:schemeClr val="bg1"/>
              </a:solidFill>
            </a:endParaRPr>
          </a:p>
        </p:txBody>
      </p:sp>
      <p:sp>
        <p:nvSpPr>
          <p:cNvPr id="78" name="Rectangle à coins arrondis 77"/>
          <p:cNvSpPr/>
          <p:nvPr userDrawn="1"/>
        </p:nvSpPr>
        <p:spPr>
          <a:xfrm>
            <a:off x="7174990" y="1351390"/>
            <a:ext cx="521633" cy="133197"/>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Mai</a:t>
            </a:r>
            <a:endParaRPr lang="fr-FR" sz="800" dirty="0">
              <a:solidFill>
                <a:schemeClr val="bg1"/>
              </a:solidFill>
            </a:endParaRPr>
          </a:p>
        </p:txBody>
      </p:sp>
      <p:sp>
        <p:nvSpPr>
          <p:cNvPr id="79" name="Rectangle à coins arrondis 78"/>
          <p:cNvSpPr/>
          <p:nvPr userDrawn="1"/>
        </p:nvSpPr>
        <p:spPr>
          <a:xfrm>
            <a:off x="7722481" y="1351389"/>
            <a:ext cx="536659" cy="13198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Juin</a:t>
            </a:r>
            <a:endParaRPr lang="fr-FR" sz="800" dirty="0">
              <a:solidFill>
                <a:schemeClr val="bg1"/>
              </a:solidFill>
            </a:endParaRPr>
          </a:p>
        </p:txBody>
      </p:sp>
      <p:sp>
        <p:nvSpPr>
          <p:cNvPr id="80" name="ZoneTexte 79"/>
          <p:cNvSpPr txBox="1"/>
          <p:nvPr userDrawn="1"/>
        </p:nvSpPr>
        <p:spPr>
          <a:xfrm>
            <a:off x="-48682" y="1730089"/>
            <a:ext cx="430887" cy="779112"/>
          </a:xfrm>
          <a:prstGeom prst="rect">
            <a:avLst/>
          </a:prstGeom>
          <a:noFill/>
        </p:spPr>
        <p:txBody>
          <a:bodyPr vert="vert270" wrap="square" rtlCol="0">
            <a:spAutoFit/>
          </a:bodyPr>
          <a:lstStyle/>
          <a:p>
            <a:pPr algn="ctr"/>
            <a:r>
              <a:rPr lang="fr-FR" sz="800" dirty="0" smtClean="0">
                <a:solidFill>
                  <a:srgbClr val="13324A"/>
                </a:solidFill>
              </a:rPr>
              <a:t>Organisation du projet</a:t>
            </a:r>
            <a:endParaRPr lang="fr-FR" sz="800" dirty="0">
              <a:solidFill>
                <a:srgbClr val="13324A"/>
              </a:solidFill>
            </a:endParaRPr>
          </a:p>
        </p:txBody>
      </p:sp>
      <p:sp>
        <p:nvSpPr>
          <p:cNvPr id="81" name="ZoneTexte 80"/>
          <p:cNvSpPr txBox="1"/>
          <p:nvPr userDrawn="1"/>
        </p:nvSpPr>
        <p:spPr>
          <a:xfrm>
            <a:off x="12874" y="2496151"/>
            <a:ext cx="307777" cy="2690323"/>
          </a:xfrm>
          <a:prstGeom prst="rect">
            <a:avLst/>
          </a:prstGeom>
          <a:noFill/>
        </p:spPr>
        <p:txBody>
          <a:bodyPr vert="vert270" wrap="square" rtlCol="0">
            <a:spAutoFit/>
          </a:bodyPr>
          <a:lstStyle/>
          <a:p>
            <a:pPr algn="ctr"/>
            <a:r>
              <a:rPr lang="fr-FR" sz="800" dirty="0" smtClean="0">
                <a:solidFill>
                  <a:srgbClr val="13324A"/>
                </a:solidFill>
              </a:rPr>
              <a:t>Mise</a:t>
            </a:r>
            <a:r>
              <a:rPr lang="fr-FR" sz="800" baseline="0" dirty="0" smtClean="0">
                <a:solidFill>
                  <a:srgbClr val="13324A"/>
                </a:solidFill>
              </a:rPr>
              <a:t> sous contrôle des données</a:t>
            </a:r>
            <a:endParaRPr lang="fr-FR" sz="800" dirty="0">
              <a:solidFill>
                <a:srgbClr val="13324A"/>
              </a:solidFill>
            </a:endParaRPr>
          </a:p>
        </p:txBody>
      </p:sp>
      <p:sp>
        <p:nvSpPr>
          <p:cNvPr id="82" name="Rectangle 81"/>
          <p:cNvSpPr/>
          <p:nvPr userDrawn="1"/>
        </p:nvSpPr>
        <p:spPr>
          <a:xfrm>
            <a:off x="852674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S29</a:t>
            </a:r>
            <a:endParaRPr lang="fr-FR" sz="667" b="0" dirty="0">
              <a:solidFill>
                <a:srgbClr val="13324A"/>
              </a:solidFill>
            </a:endParaRPr>
          </a:p>
        </p:txBody>
      </p:sp>
      <p:sp>
        <p:nvSpPr>
          <p:cNvPr id="83" name="Rectangle 82"/>
          <p:cNvSpPr/>
          <p:nvPr userDrawn="1"/>
        </p:nvSpPr>
        <p:spPr>
          <a:xfrm>
            <a:off x="880646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S31</a:t>
            </a:r>
            <a:endParaRPr lang="fr-FR" sz="667" b="0" dirty="0">
              <a:solidFill>
                <a:srgbClr val="13324A"/>
              </a:solidFill>
            </a:endParaRPr>
          </a:p>
        </p:txBody>
      </p:sp>
      <p:sp>
        <p:nvSpPr>
          <p:cNvPr id="84" name="Rectangle 83"/>
          <p:cNvSpPr/>
          <p:nvPr userDrawn="1"/>
        </p:nvSpPr>
        <p:spPr>
          <a:xfrm>
            <a:off x="908618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S33</a:t>
            </a:r>
            <a:endParaRPr lang="fr-FR" sz="667" b="0" dirty="0">
              <a:solidFill>
                <a:srgbClr val="13324A"/>
              </a:solidFill>
            </a:endParaRPr>
          </a:p>
        </p:txBody>
      </p:sp>
      <p:sp>
        <p:nvSpPr>
          <p:cNvPr id="85" name="Rectangle 84"/>
          <p:cNvSpPr/>
          <p:nvPr userDrawn="1"/>
        </p:nvSpPr>
        <p:spPr>
          <a:xfrm>
            <a:off x="936590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S35</a:t>
            </a:r>
            <a:endParaRPr lang="fr-FR" sz="667" b="0" dirty="0">
              <a:solidFill>
                <a:srgbClr val="13324A"/>
              </a:solidFill>
            </a:endParaRPr>
          </a:p>
        </p:txBody>
      </p:sp>
      <p:sp>
        <p:nvSpPr>
          <p:cNvPr id="86" name="Rectangle 85"/>
          <p:cNvSpPr/>
          <p:nvPr userDrawn="1"/>
        </p:nvSpPr>
        <p:spPr>
          <a:xfrm>
            <a:off x="964562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S37</a:t>
            </a:r>
            <a:endParaRPr lang="fr-FR" sz="667" b="0" dirty="0">
              <a:solidFill>
                <a:srgbClr val="13324A"/>
              </a:solidFill>
            </a:endParaRPr>
          </a:p>
        </p:txBody>
      </p:sp>
      <p:sp>
        <p:nvSpPr>
          <p:cNvPr id="87" name="Rectangle 86"/>
          <p:cNvSpPr/>
          <p:nvPr userDrawn="1"/>
        </p:nvSpPr>
        <p:spPr>
          <a:xfrm>
            <a:off x="992534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S39</a:t>
            </a:r>
            <a:endParaRPr lang="fr-FR" sz="667" b="0" dirty="0">
              <a:solidFill>
                <a:srgbClr val="13324A"/>
              </a:solidFill>
            </a:endParaRPr>
          </a:p>
        </p:txBody>
      </p:sp>
      <p:sp>
        <p:nvSpPr>
          <p:cNvPr id="88" name="Rectangle 87"/>
          <p:cNvSpPr/>
          <p:nvPr userDrawn="1"/>
        </p:nvSpPr>
        <p:spPr>
          <a:xfrm>
            <a:off x="1020506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S41</a:t>
            </a:r>
            <a:endParaRPr lang="fr-FR" sz="667" b="0" dirty="0">
              <a:solidFill>
                <a:srgbClr val="13324A"/>
              </a:solidFill>
            </a:endParaRPr>
          </a:p>
        </p:txBody>
      </p:sp>
      <p:sp>
        <p:nvSpPr>
          <p:cNvPr id="89" name="Rectangle 88"/>
          <p:cNvSpPr/>
          <p:nvPr userDrawn="1"/>
        </p:nvSpPr>
        <p:spPr>
          <a:xfrm>
            <a:off x="1048478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S43</a:t>
            </a:r>
            <a:endParaRPr lang="fr-FR" sz="667" b="0" dirty="0">
              <a:solidFill>
                <a:srgbClr val="13324A"/>
              </a:solidFill>
            </a:endParaRPr>
          </a:p>
        </p:txBody>
      </p:sp>
      <p:sp>
        <p:nvSpPr>
          <p:cNvPr id="90" name="Rectangle 89"/>
          <p:cNvSpPr/>
          <p:nvPr userDrawn="1"/>
        </p:nvSpPr>
        <p:spPr>
          <a:xfrm>
            <a:off x="1076450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S45</a:t>
            </a:r>
            <a:endParaRPr lang="fr-FR" sz="667" b="0" dirty="0">
              <a:solidFill>
                <a:srgbClr val="13324A"/>
              </a:solidFill>
            </a:endParaRPr>
          </a:p>
        </p:txBody>
      </p:sp>
      <p:sp>
        <p:nvSpPr>
          <p:cNvPr id="91" name="Rectangle 90"/>
          <p:cNvSpPr/>
          <p:nvPr userDrawn="1"/>
        </p:nvSpPr>
        <p:spPr>
          <a:xfrm>
            <a:off x="1104422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S47</a:t>
            </a:r>
            <a:endParaRPr lang="fr-FR" sz="667" b="0" dirty="0">
              <a:solidFill>
                <a:srgbClr val="13324A"/>
              </a:solidFill>
            </a:endParaRPr>
          </a:p>
        </p:txBody>
      </p:sp>
      <p:sp>
        <p:nvSpPr>
          <p:cNvPr id="92" name="Rectangle 91"/>
          <p:cNvSpPr/>
          <p:nvPr userDrawn="1"/>
        </p:nvSpPr>
        <p:spPr>
          <a:xfrm>
            <a:off x="1132394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S49</a:t>
            </a:r>
            <a:endParaRPr lang="fr-FR" sz="667" b="0" dirty="0">
              <a:solidFill>
                <a:srgbClr val="13324A"/>
              </a:solidFill>
            </a:endParaRPr>
          </a:p>
        </p:txBody>
      </p:sp>
      <p:sp>
        <p:nvSpPr>
          <p:cNvPr id="93" name="Rectangle 92"/>
          <p:cNvSpPr/>
          <p:nvPr userDrawn="1"/>
        </p:nvSpPr>
        <p:spPr>
          <a:xfrm>
            <a:off x="11603668"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S51</a:t>
            </a:r>
            <a:endParaRPr lang="fr-FR" sz="667" b="0" dirty="0">
              <a:solidFill>
                <a:srgbClr val="13324A"/>
              </a:solidFill>
            </a:endParaRPr>
          </a:p>
        </p:txBody>
      </p:sp>
      <p:sp>
        <p:nvSpPr>
          <p:cNvPr id="94" name="Rectangle 93"/>
          <p:cNvSpPr/>
          <p:nvPr userDrawn="1"/>
        </p:nvSpPr>
        <p:spPr>
          <a:xfrm>
            <a:off x="11883357" y="1509299"/>
            <a:ext cx="157624" cy="460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S53</a:t>
            </a:r>
            <a:endParaRPr lang="fr-FR" sz="667" b="0" dirty="0">
              <a:solidFill>
                <a:srgbClr val="13324A"/>
              </a:solidFill>
            </a:endParaRPr>
          </a:p>
        </p:txBody>
      </p:sp>
      <p:sp>
        <p:nvSpPr>
          <p:cNvPr id="95" name="Rectangle à coins arrondis 94"/>
          <p:cNvSpPr/>
          <p:nvPr userDrawn="1"/>
        </p:nvSpPr>
        <p:spPr>
          <a:xfrm>
            <a:off x="8304245" y="1152814"/>
            <a:ext cx="1857364" cy="1586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48000" rIns="48000" rtlCol="0" anchor="ctr"/>
          <a:lstStyle/>
          <a:p>
            <a:pPr algn="ctr"/>
            <a:r>
              <a:rPr lang="fr-FR" sz="800" dirty="0" smtClean="0">
                <a:solidFill>
                  <a:schemeClr val="bg1"/>
                </a:solidFill>
              </a:rPr>
              <a:t>2020 T3</a:t>
            </a:r>
            <a:endParaRPr lang="fr-FR" sz="800" dirty="0">
              <a:solidFill>
                <a:schemeClr val="bg1"/>
              </a:solidFill>
            </a:endParaRPr>
          </a:p>
        </p:txBody>
      </p:sp>
      <p:sp>
        <p:nvSpPr>
          <p:cNvPr id="96" name="Rectangle à coins arrondis 95"/>
          <p:cNvSpPr/>
          <p:nvPr userDrawn="1"/>
        </p:nvSpPr>
        <p:spPr>
          <a:xfrm>
            <a:off x="10192402" y="1152814"/>
            <a:ext cx="1856260" cy="1586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48000" rIns="48000" rtlCol="0" anchor="ctr"/>
          <a:lstStyle/>
          <a:p>
            <a:pPr algn="ctr"/>
            <a:r>
              <a:rPr lang="fr-FR" sz="800" dirty="0" smtClean="0">
                <a:solidFill>
                  <a:schemeClr val="bg1"/>
                </a:solidFill>
              </a:rPr>
              <a:t>2020 T4</a:t>
            </a:r>
            <a:endParaRPr lang="fr-FR" sz="800" dirty="0">
              <a:solidFill>
                <a:schemeClr val="bg1"/>
              </a:solidFill>
            </a:endParaRPr>
          </a:p>
        </p:txBody>
      </p:sp>
      <p:sp>
        <p:nvSpPr>
          <p:cNvPr id="97" name="Rectangle 96"/>
          <p:cNvSpPr/>
          <p:nvPr userDrawn="1"/>
        </p:nvSpPr>
        <p:spPr>
          <a:xfrm>
            <a:off x="838688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S28</a:t>
            </a:r>
            <a:endParaRPr lang="fr-FR" sz="667" b="0" dirty="0">
              <a:solidFill>
                <a:srgbClr val="13324A"/>
              </a:solidFill>
            </a:endParaRPr>
          </a:p>
        </p:txBody>
      </p:sp>
      <p:sp>
        <p:nvSpPr>
          <p:cNvPr id="98" name="Rectangle 97"/>
          <p:cNvSpPr/>
          <p:nvPr userDrawn="1"/>
        </p:nvSpPr>
        <p:spPr>
          <a:xfrm>
            <a:off x="866660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S30</a:t>
            </a:r>
            <a:endParaRPr lang="fr-FR" sz="667" b="0" dirty="0">
              <a:solidFill>
                <a:srgbClr val="13324A"/>
              </a:solidFill>
            </a:endParaRPr>
          </a:p>
        </p:txBody>
      </p:sp>
      <p:sp>
        <p:nvSpPr>
          <p:cNvPr id="99" name="Rectangle 98"/>
          <p:cNvSpPr/>
          <p:nvPr userDrawn="1"/>
        </p:nvSpPr>
        <p:spPr>
          <a:xfrm>
            <a:off x="894632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S32</a:t>
            </a:r>
            <a:endParaRPr lang="fr-FR" sz="667" b="0" dirty="0">
              <a:solidFill>
                <a:srgbClr val="13324A"/>
              </a:solidFill>
            </a:endParaRPr>
          </a:p>
        </p:txBody>
      </p:sp>
      <p:sp>
        <p:nvSpPr>
          <p:cNvPr id="100" name="Rectangle 99"/>
          <p:cNvSpPr/>
          <p:nvPr userDrawn="1"/>
        </p:nvSpPr>
        <p:spPr>
          <a:xfrm>
            <a:off x="922604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S34</a:t>
            </a:r>
            <a:endParaRPr lang="fr-FR" sz="667" b="0" dirty="0">
              <a:solidFill>
                <a:srgbClr val="13324A"/>
              </a:solidFill>
            </a:endParaRPr>
          </a:p>
        </p:txBody>
      </p:sp>
      <p:sp>
        <p:nvSpPr>
          <p:cNvPr id="101" name="Rectangle 100"/>
          <p:cNvSpPr/>
          <p:nvPr userDrawn="1"/>
        </p:nvSpPr>
        <p:spPr>
          <a:xfrm>
            <a:off x="950576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S36</a:t>
            </a:r>
            <a:endParaRPr lang="fr-FR" sz="667" b="0" dirty="0">
              <a:solidFill>
                <a:srgbClr val="13324A"/>
              </a:solidFill>
            </a:endParaRPr>
          </a:p>
        </p:txBody>
      </p:sp>
      <p:sp>
        <p:nvSpPr>
          <p:cNvPr id="102" name="Rectangle 101"/>
          <p:cNvSpPr/>
          <p:nvPr userDrawn="1"/>
        </p:nvSpPr>
        <p:spPr>
          <a:xfrm>
            <a:off x="978548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S38</a:t>
            </a:r>
            <a:endParaRPr lang="fr-FR" sz="667" b="0" dirty="0">
              <a:solidFill>
                <a:srgbClr val="13324A"/>
              </a:solidFill>
            </a:endParaRPr>
          </a:p>
        </p:txBody>
      </p:sp>
      <p:sp>
        <p:nvSpPr>
          <p:cNvPr id="103" name="Rectangle 102"/>
          <p:cNvSpPr/>
          <p:nvPr userDrawn="1"/>
        </p:nvSpPr>
        <p:spPr>
          <a:xfrm>
            <a:off x="1006520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S40</a:t>
            </a:r>
            <a:endParaRPr lang="fr-FR" sz="667" b="0" dirty="0">
              <a:solidFill>
                <a:srgbClr val="13324A"/>
              </a:solidFill>
            </a:endParaRPr>
          </a:p>
        </p:txBody>
      </p:sp>
      <p:sp>
        <p:nvSpPr>
          <p:cNvPr id="104" name="Rectangle 103"/>
          <p:cNvSpPr/>
          <p:nvPr userDrawn="1"/>
        </p:nvSpPr>
        <p:spPr>
          <a:xfrm>
            <a:off x="1034492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S42</a:t>
            </a:r>
            <a:endParaRPr lang="fr-FR" sz="667" b="0" dirty="0">
              <a:solidFill>
                <a:srgbClr val="13324A"/>
              </a:solidFill>
            </a:endParaRPr>
          </a:p>
        </p:txBody>
      </p:sp>
      <p:sp>
        <p:nvSpPr>
          <p:cNvPr id="105" name="Rectangle 104"/>
          <p:cNvSpPr/>
          <p:nvPr userDrawn="1"/>
        </p:nvSpPr>
        <p:spPr>
          <a:xfrm>
            <a:off x="1062464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S44</a:t>
            </a:r>
            <a:endParaRPr lang="fr-FR" sz="667" b="0" dirty="0">
              <a:solidFill>
                <a:srgbClr val="13324A"/>
              </a:solidFill>
            </a:endParaRPr>
          </a:p>
        </p:txBody>
      </p:sp>
      <p:sp>
        <p:nvSpPr>
          <p:cNvPr id="106" name="Rectangle 105"/>
          <p:cNvSpPr/>
          <p:nvPr userDrawn="1"/>
        </p:nvSpPr>
        <p:spPr>
          <a:xfrm>
            <a:off x="1090436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S46</a:t>
            </a:r>
            <a:endParaRPr lang="fr-FR" sz="667" b="0" dirty="0">
              <a:solidFill>
                <a:srgbClr val="13324A"/>
              </a:solidFill>
            </a:endParaRPr>
          </a:p>
        </p:txBody>
      </p:sp>
      <p:sp>
        <p:nvSpPr>
          <p:cNvPr id="107" name="Rectangle 106"/>
          <p:cNvSpPr/>
          <p:nvPr userDrawn="1"/>
        </p:nvSpPr>
        <p:spPr>
          <a:xfrm>
            <a:off x="1118408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S48</a:t>
            </a:r>
            <a:endParaRPr lang="fr-FR" sz="667" b="0" dirty="0">
              <a:solidFill>
                <a:srgbClr val="13324A"/>
              </a:solidFill>
            </a:endParaRPr>
          </a:p>
        </p:txBody>
      </p:sp>
      <p:sp>
        <p:nvSpPr>
          <p:cNvPr id="108" name="Rectangle 107"/>
          <p:cNvSpPr/>
          <p:nvPr userDrawn="1"/>
        </p:nvSpPr>
        <p:spPr>
          <a:xfrm>
            <a:off x="1146380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S50</a:t>
            </a:r>
            <a:endParaRPr lang="fr-FR" sz="667" b="0" dirty="0">
              <a:solidFill>
                <a:srgbClr val="13324A"/>
              </a:solidFill>
            </a:endParaRPr>
          </a:p>
        </p:txBody>
      </p:sp>
      <p:sp>
        <p:nvSpPr>
          <p:cNvPr id="109" name="Rectangle 108"/>
          <p:cNvSpPr/>
          <p:nvPr userDrawn="1"/>
        </p:nvSpPr>
        <p:spPr>
          <a:xfrm>
            <a:off x="11743528" y="1509299"/>
            <a:ext cx="157624" cy="460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r"/>
            <a:r>
              <a:rPr lang="fr-FR" sz="667" b="0" dirty="0" smtClean="0">
                <a:solidFill>
                  <a:srgbClr val="13324A"/>
                </a:solidFill>
              </a:rPr>
              <a:t>S52</a:t>
            </a:r>
            <a:endParaRPr lang="fr-FR" sz="667" b="0" dirty="0">
              <a:solidFill>
                <a:srgbClr val="13324A"/>
              </a:solidFill>
            </a:endParaRPr>
          </a:p>
        </p:txBody>
      </p:sp>
      <p:sp>
        <p:nvSpPr>
          <p:cNvPr id="110" name="Rectangle à coins arrondis 109"/>
          <p:cNvSpPr/>
          <p:nvPr userDrawn="1"/>
        </p:nvSpPr>
        <p:spPr>
          <a:xfrm>
            <a:off x="8303844" y="1350175"/>
            <a:ext cx="624741" cy="13319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Juil.</a:t>
            </a:r>
            <a:endParaRPr lang="fr-FR" sz="800" dirty="0">
              <a:solidFill>
                <a:schemeClr val="bg1"/>
              </a:solidFill>
            </a:endParaRPr>
          </a:p>
        </p:txBody>
      </p:sp>
      <p:sp>
        <p:nvSpPr>
          <p:cNvPr id="111" name="Rectangle à coins arrondis 110"/>
          <p:cNvSpPr/>
          <p:nvPr userDrawn="1"/>
        </p:nvSpPr>
        <p:spPr>
          <a:xfrm>
            <a:off x="8973291" y="1350175"/>
            <a:ext cx="559301" cy="13319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Août</a:t>
            </a:r>
            <a:endParaRPr lang="fr-FR" sz="800" dirty="0">
              <a:solidFill>
                <a:schemeClr val="bg1"/>
              </a:solidFill>
            </a:endParaRPr>
          </a:p>
        </p:txBody>
      </p:sp>
      <p:sp>
        <p:nvSpPr>
          <p:cNvPr id="112" name="Rectangle à coins arrondis 111"/>
          <p:cNvSpPr/>
          <p:nvPr userDrawn="1"/>
        </p:nvSpPr>
        <p:spPr>
          <a:xfrm>
            <a:off x="9577297" y="1350175"/>
            <a:ext cx="584312" cy="13341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Sept.</a:t>
            </a:r>
            <a:endParaRPr lang="fr-FR" sz="800" dirty="0">
              <a:solidFill>
                <a:schemeClr val="bg1"/>
              </a:solidFill>
            </a:endParaRPr>
          </a:p>
        </p:txBody>
      </p:sp>
      <p:sp>
        <p:nvSpPr>
          <p:cNvPr id="113" name="Rectangle à coins arrondis 112"/>
          <p:cNvSpPr/>
          <p:nvPr userDrawn="1"/>
        </p:nvSpPr>
        <p:spPr>
          <a:xfrm>
            <a:off x="10192227" y="1342951"/>
            <a:ext cx="584312" cy="14058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Oct.</a:t>
            </a:r>
            <a:endParaRPr lang="fr-FR" sz="800" dirty="0">
              <a:solidFill>
                <a:schemeClr val="bg1"/>
              </a:solidFill>
            </a:endParaRPr>
          </a:p>
        </p:txBody>
      </p:sp>
      <p:sp>
        <p:nvSpPr>
          <p:cNvPr id="114" name="Rectangle à coins arrondis 113"/>
          <p:cNvSpPr/>
          <p:nvPr userDrawn="1"/>
        </p:nvSpPr>
        <p:spPr>
          <a:xfrm>
            <a:off x="10807158" y="1342898"/>
            <a:ext cx="551780" cy="14047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Nov.</a:t>
            </a:r>
            <a:endParaRPr lang="fr-FR" sz="800" dirty="0">
              <a:solidFill>
                <a:schemeClr val="bg1"/>
              </a:solidFill>
            </a:endParaRPr>
          </a:p>
        </p:txBody>
      </p:sp>
      <p:sp>
        <p:nvSpPr>
          <p:cNvPr id="115" name="Rectangle à coins arrondis 114"/>
          <p:cNvSpPr/>
          <p:nvPr userDrawn="1"/>
        </p:nvSpPr>
        <p:spPr>
          <a:xfrm>
            <a:off x="11389557" y="1342845"/>
            <a:ext cx="659105" cy="14052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bg1"/>
                </a:solidFill>
              </a:rPr>
              <a:t>Déc.</a:t>
            </a:r>
            <a:endParaRPr lang="fr-FR" sz="800" dirty="0">
              <a:solidFill>
                <a:schemeClr val="bg1"/>
              </a:solidFill>
            </a:endParaRPr>
          </a:p>
        </p:txBody>
      </p:sp>
      <p:cxnSp>
        <p:nvCxnSpPr>
          <p:cNvPr id="116" name="Connecteur droit 115"/>
          <p:cNvCxnSpPr/>
          <p:nvPr userDrawn="1"/>
        </p:nvCxnSpPr>
        <p:spPr>
          <a:xfrm flipV="1">
            <a:off x="95904" y="5186473"/>
            <a:ext cx="11952000" cy="94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7" name="Connecteur droit 116"/>
          <p:cNvCxnSpPr/>
          <p:nvPr userDrawn="1"/>
        </p:nvCxnSpPr>
        <p:spPr>
          <a:xfrm>
            <a:off x="95904" y="2498177"/>
            <a:ext cx="11952000" cy="1102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9" name="Espace réservé du numéro de diapositive 4"/>
          <p:cNvSpPr>
            <a:spLocks noGrp="1"/>
          </p:cNvSpPr>
          <p:nvPr>
            <p:ph type="sldNum" sz="quarter" idx="12"/>
          </p:nvPr>
        </p:nvSpPr>
        <p:spPr>
          <a:xfrm>
            <a:off x="9401472" y="6356352"/>
            <a:ext cx="2743200" cy="365125"/>
          </a:xfrm>
          <a:prstGeom prst="rect">
            <a:avLst/>
          </a:prstGeom>
        </p:spPr>
        <p:txBody>
          <a:bodyPr/>
          <a:lstStyle>
            <a:lvl1pPr algn="r">
              <a:defRPr sz="1867">
                <a:solidFill>
                  <a:srgbClr val="13324A"/>
                </a:solidFill>
                <a:latin typeface="+mj-lt"/>
              </a:defRPr>
            </a:lvl1pPr>
          </a:lstStyle>
          <a:p>
            <a:fld id="{862A00AA-F9C8-49DA-9633-0657F7D9B745}" type="slidenum">
              <a:rPr lang="fr-FR" smtClean="0"/>
              <a:pPr/>
              <a:t>‹N°›</a:t>
            </a:fld>
            <a:endParaRPr lang="fr-FR" dirty="0"/>
          </a:p>
        </p:txBody>
      </p:sp>
    </p:spTree>
    <p:extLst>
      <p:ext uri="{BB962C8B-B14F-4D97-AF65-F5344CB8AC3E}">
        <p14:creationId xmlns:p14="http://schemas.microsoft.com/office/powerpoint/2010/main" val="12252890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Diapositive titre et texte (puces)">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1544980" y="1821271"/>
            <a:ext cx="9144000" cy="4244795"/>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lang="fr-FR" sz="2400" kern="1200" dirty="0" smtClean="0">
                <a:solidFill>
                  <a:srgbClr val="13324A"/>
                </a:solidFill>
                <a:latin typeface="+mj-lt"/>
                <a:ea typeface="+mn-ea"/>
                <a:cs typeface="+mn-cs"/>
              </a:defRPr>
            </a:lvl1pPr>
            <a:lvl2pPr marL="742920" indent="-285744" algn="ctr">
              <a:buFont typeface="Calibri Light" panose="020F0302020204030204" pitchFamily="34" charset="0"/>
              <a:buNone/>
              <a:defRPr lang="fr-FR" sz="2200" kern="1200" dirty="0" smtClean="0">
                <a:solidFill>
                  <a:srgbClr val="13324A"/>
                </a:solidFill>
                <a:latin typeface="+mj-lt"/>
                <a:ea typeface="+mn-ea"/>
                <a:cs typeface="+mn-cs"/>
              </a:defRPr>
            </a:lvl2pPr>
            <a:lvl3pPr marL="1200097" indent="-285744" algn="ctr">
              <a:buNone/>
              <a:defRPr lang="fr-FR" sz="2000" kern="1200" dirty="0" smtClean="0">
                <a:solidFill>
                  <a:srgbClr val="13324A"/>
                </a:solidFill>
                <a:latin typeface="+mj-lt"/>
                <a:ea typeface="+mn-ea"/>
                <a:cs typeface="+mn-cs"/>
              </a:defRPr>
            </a:lvl3pPr>
            <a:lvl4pPr marL="1657275" indent="-285744" algn="ctr">
              <a:buFont typeface="Calibri" panose="020F0502020204030204" pitchFamily="34" charset="0"/>
              <a:buChar char="›"/>
              <a:defRPr lang="fr-FR" sz="1800" kern="1200" dirty="0" smtClean="0">
                <a:solidFill>
                  <a:srgbClr val="13324A"/>
                </a:solidFill>
                <a:latin typeface="+mj-lt"/>
                <a:ea typeface="+mn-ea"/>
                <a:cs typeface="+mn-cs"/>
              </a:defRPr>
            </a:lvl4pPr>
            <a:lvl5pPr marL="2114452" indent="-285744" algn="ctr">
              <a:buNone/>
              <a:defRPr lang="fr-FR" sz="1600" kern="1200" dirty="0">
                <a:solidFill>
                  <a:srgbClr val="13324A"/>
                </a:solidFill>
                <a:latin typeface="+mj-lt"/>
                <a:ea typeface="+mn-ea"/>
                <a:cs typeface="+mn-cs"/>
              </a:defRPr>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228589" lvl="0" indent="-228589" algn="l" defTabSz="914354"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marL="685766" lvl="1" indent="-228589" algn="l" defTabSz="914354" rtl="0" eaLnBrk="1" latinLnBrk="0" hangingPunct="1">
              <a:lnSpc>
                <a:spcPct val="90000"/>
              </a:lnSpc>
              <a:spcBef>
                <a:spcPts val="500"/>
              </a:spcBef>
              <a:buFont typeface="Wingdings" panose="05000000000000000000" pitchFamily="2" charset="2"/>
              <a:buChar char="§"/>
            </a:pPr>
            <a:r>
              <a:rPr lang="fr-FR" dirty="0" smtClean="0"/>
              <a:t>Deuxième niveau</a:t>
            </a:r>
          </a:p>
          <a:p>
            <a:pPr marL="1142942" lvl="2" indent="-228589" algn="l" defTabSz="914354" rtl="0" eaLnBrk="1" latinLnBrk="0" hangingPunct="1">
              <a:lnSpc>
                <a:spcPct val="90000"/>
              </a:lnSpc>
              <a:spcBef>
                <a:spcPts val="500"/>
              </a:spcBef>
              <a:buFont typeface="Wingdings" panose="05000000000000000000" pitchFamily="2" charset="2"/>
              <a:buChar char="§"/>
            </a:pPr>
            <a:r>
              <a:rPr lang="fr-FR" dirty="0" smtClean="0"/>
              <a:t>Troisième niveau</a:t>
            </a:r>
          </a:p>
          <a:p>
            <a:pPr marL="1600120" lvl="3" indent="-228589" algn="l" defTabSz="914354" rtl="0" eaLnBrk="1" latinLnBrk="0" hangingPunct="1">
              <a:lnSpc>
                <a:spcPct val="90000"/>
              </a:lnSpc>
              <a:spcBef>
                <a:spcPts val="500"/>
              </a:spcBef>
              <a:buFont typeface="Calibri Light" panose="020F0302020204030204" pitchFamily="34" charset="0"/>
              <a:buChar char="›"/>
            </a:pPr>
            <a:r>
              <a:rPr lang="fr-FR" dirty="0" smtClean="0"/>
              <a:t>Quatrième niveau</a:t>
            </a:r>
          </a:p>
          <a:p>
            <a:pPr marL="2057298" lvl="4" indent="-228589" algn="l" defTabSz="914354" rtl="0" eaLnBrk="1" latinLnBrk="0" hangingPunct="1">
              <a:lnSpc>
                <a:spcPct val="90000"/>
              </a:lnSpc>
              <a:spcBef>
                <a:spcPts val="500"/>
              </a:spcBef>
              <a:buFont typeface="Calibri Light" panose="020F0302020204030204" pitchFamily="34" charset="0"/>
              <a:buChar char="‒"/>
            </a:pPr>
            <a:r>
              <a:rPr lang="fr-FR" dirty="0" smtClean="0"/>
              <a:t>Cinquième niveau</a:t>
            </a:r>
            <a:endParaRPr lang="fr-FR" dirty="0"/>
          </a:p>
        </p:txBody>
      </p:sp>
      <p:sp>
        <p:nvSpPr>
          <p:cNvPr id="2"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5" name="Espace réservé du numéro de diapositive 4"/>
          <p:cNvSpPr>
            <a:spLocks noGrp="1"/>
          </p:cNvSpPr>
          <p:nvPr>
            <p:ph type="sldNum" sz="quarter" idx="12"/>
          </p:nvPr>
        </p:nvSpPr>
        <p:spPr>
          <a:xfrm>
            <a:off x="9401472" y="6356352"/>
            <a:ext cx="2743200" cy="365125"/>
          </a:xfrm>
          <a:prstGeom prst="rect">
            <a:avLst/>
          </a:prstGeom>
        </p:spPr>
        <p:txBody>
          <a:bodyPr/>
          <a:lstStyle>
            <a:lvl1pPr algn="r">
              <a:defRPr sz="1867">
                <a:solidFill>
                  <a:srgbClr val="13324A"/>
                </a:solidFill>
                <a:latin typeface="+mj-lt"/>
              </a:defRPr>
            </a:lvl1pPr>
          </a:lstStyle>
          <a:p>
            <a:fld id="{862A00AA-F9C8-49DA-9633-0657F7D9B745}" type="slidenum">
              <a:rPr lang="fr-FR" smtClean="0"/>
              <a:pPr/>
              <a:t>‹N°›</a:t>
            </a:fld>
            <a:endParaRPr lang="fr-FR" dirty="0"/>
          </a:p>
        </p:txBody>
      </p:sp>
    </p:spTree>
    <p:extLst>
      <p:ext uri="{BB962C8B-B14F-4D97-AF65-F5344CB8AC3E}">
        <p14:creationId xmlns:p14="http://schemas.microsoft.com/office/powerpoint/2010/main" val="1324652462"/>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56653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3/9_Diapositive texte/illustration">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9" name="Espace réservé du contenu 2"/>
          <p:cNvSpPr>
            <a:spLocks noGrp="1"/>
          </p:cNvSpPr>
          <p:nvPr>
            <p:ph idx="1"/>
          </p:nvPr>
        </p:nvSpPr>
        <p:spPr>
          <a:xfrm>
            <a:off x="838200" y="1417411"/>
            <a:ext cx="10515600" cy="4351339"/>
          </a:xfrm>
          <a:prstGeom prst="rect">
            <a:avLst/>
          </a:prstGeom>
        </p:spPr>
        <p:txBody>
          <a:bodyPr/>
          <a:lstStyle>
            <a:lvl1pPr marL="228589" indent="-228589">
              <a:defRPr lang="fr-FR" sz="2400" kern="1200" dirty="0" smtClean="0">
                <a:solidFill>
                  <a:srgbClr val="13324A"/>
                </a:solidFill>
                <a:latin typeface="+mj-lt"/>
                <a:ea typeface="+mn-ea"/>
                <a:cs typeface="+mn-cs"/>
              </a:defRPr>
            </a:lvl1pPr>
            <a:lvl2pPr marL="685766" indent="-228589">
              <a:buFont typeface="Wingdings" panose="05000000000000000000" pitchFamily="2" charset="2"/>
              <a:buChar char="§"/>
              <a:defRPr sz="2200">
                <a:solidFill>
                  <a:srgbClr val="13324A"/>
                </a:solidFill>
                <a:latin typeface="+mj-lt"/>
              </a:defRPr>
            </a:lvl2pPr>
            <a:lvl3pPr marL="1142942" indent="-228589">
              <a:buFont typeface="Wingdings" panose="05000000000000000000" pitchFamily="2" charset="2"/>
              <a:buChar char="§"/>
              <a:defRPr sz="2000">
                <a:solidFill>
                  <a:srgbClr val="13324A"/>
                </a:solidFill>
                <a:latin typeface="+mj-lt"/>
              </a:defRPr>
            </a:lvl3pPr>
            <a:lvl4pPr marL="1600120" indent="-228589">
              <a:buFont typeface="Calibri Light" panose="020F0302020204030204" pitchFamily="34" charset="0"/>
              <a:buChar char="›"/>
              <a:defRPr>
                <a:solidFill>
                  <a:srgbClr val="13324A"/>
                </a:solidFill>
                <a:latin typeface="+mj-lt"/>
              </a:defRPr>
            </a:lvl4pPr>
            <a:lvl5pPr marL="2057298" indent="-228589">
              <a:buFont typeface="Calibri Light" panose="020F0302020204030204" pitchFamily="34" charset="0"/>
              <a:buChar char="‒"/>
              <a:defRPr sz="1600">
                <a:solidFill>
                  <a:srgbClr val="13324A"/>
                </a:solidFill>
                <a:latin typeface="+mj-lt"/>
              </a:defRPr>
            </a:lvl5pPr>
          </a:lstStyle>
          <a:p>
            <a:pPr marL="228589" lvl="0" indent="-228589" algn="l" defTabSz="914354"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377"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4091730517"/>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9_Diapositive titre et text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1021492" y="1260390"/>
            <a:ext cx="10058400" cy="4805677"/>
          </a:xfrm>
          <a:prstGeom prst="rect">
            <a:avLst/>
          </a:prstGeom>
        </p:spPr>
        <p:txBody>
          <a:bodyPr/>
          <a:lstStyle>
            <a:lvl1pPr marL="0" indent="0" algn="just" defTabSz="914354" rtl="0" eaLnBrk="1" latinLnBrk="0" hangingPunct="1">
              <a:lnSpc>
                <a:spcPct val="90000"/>
              </a:lnSpc>
              <a:spcBef>
                <a:spcPts val="1000"/>
              </a:spcBef>
              <a:buNone/>
              <a:defRPr lang="fr-FR" sz="1800" kern="1200" dirty="0">
                <a:solidFill>
                  <a:srgbClr val="13324A"/>
                </a:solidFill>
                <a:latin typeface="Calibri Light" panose="020F0302020204030204" pitchFamily="34" charset="0"/>
                <a:ea typeface="+mn-ea"/>
                <a:cs typeface="+mn-cs"/>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fr-FR" dirty="0" smtClean="0"/>
              <a:t>Cliquez pour ajouter du texte</a:t>
            </a:r>
            <a:endParaRPr lang="fr-FR" dirty="0"/>
          </a:p>
        </p:txBody>
      </p:sp>
      <p:sp>
        <p:nvSpPr>
          <p:cNvPr id="2"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377"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6508162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9_Diapositive texte et image">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lang="fr-FR" smtClean="0"/>
              <a:t>‹N°›</a:t>
            </a:fld>
            <a:endParaRPr lang="fr-FR" dirty="0"/>
          </a:p>
        </p:txBody>
      </p:sp>
      <p:sp>
        <p:nvSpPr>
          <p:cNvPr id="7" name="Espace réservé du texte 6"/>
          <p:cNvSpPr>
            <a:spLocks noGrp="1"/>
          </p:cNvSpPr>
          <p:nvPr>
            <p:ph type="body" sz="half" idx="2"/>
          </p:nvPr>
        </p:nvSpPr>
        <p:spPr>
          <a:xfrm>
            <a:off x="839788" y="987427"/>
            <a:ext cx="393223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pour une image  5"/>
          <p:cNvSpPr>
            <a:spLocks noGrp="1"/>
          </p:cNvSpPr>
          <p:nvPr>
            <p:ph type="pic" idx="1"/>
          </p:nvPr>
        </p:nvSpPr>
        <p:spPr>
          <a:xfrm>
            <a:off x="5183188" y="987427"/>
            <a:ext cx="6172200" cy="4873625"/>
          </a:xfrm>
          <a:prstGeom prst="rect">
            <a:avLst/>
          </a:prstGeom>
        </p:spPr>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42443710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9_Diapositive textes-3">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lang="fr-FR" smtClean="0"/>
              <a:t>‹N°›</a:t>
            </a:fld>
            <a:endParaRPr lang="fr-FR" dirty="0"/>
          </a:p>
        </p:txBody>
      </p:sp>
      <p:sp>
        <p:nvSpPr>
          <p:cNvPr id="7" name="Espace réservé du texte 6"/>
          <p:cNvSpPr>
            <a:spLocks noGrp="1"/>
          </p:cNvSpPr>
          <p:nvPr>
            <p:ph type="body" sz="half" idx="2"/>
          </p:nvPr>
        </p:nvSpPr>
        <p:spPr>
          <a:xfrm>
            <a:off x="526745" y="987427"/>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11" name="Espace réservé du texte 6"/>
          <p:cNvSpPr>
            <a:spLocks noGrp="1"/>
          </p:cNvSpPr>
          <p:nvPr>
            <p:ph type="body" sz="half" idx="13"/>
          </p:nvPr>
        </p:nvSpPr>
        <p:spPr>
          <a:xfrm>
            <a:off x="4419123"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6"/>
          <p:cNvSpPr>
            <a:spLocks noGrp="1"/>
          </p:cNvSpPr>
          <p:nvPr>
            <p:ph type="body" sz="half" idx="14"/>
          </p:nvPr>
        </p:nvSpPr>
        <p:spPr>
          <a:xfrm>
            <a:off x="8311501"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26686984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9_Diapositive graphique - imag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04875" y="1368425"/>
            <a:ext cx="10515600" cy="435133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lang="fr-FR" sz="2400" kern="1200" dirty="0" smtClean="0">
                <a:solidFill>
                  <a:srgbClr val="13324A"/>
                </a:solidFill>
                <a:latin typeface="+mj-lt"/>
                <a:ea typeface="+mn-ea"/>
                <a:cs typeface="+mn-cs"/>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4" name="Espace réservé du numéro de diapositive 5"/>
          <p:cNvSpPr>
            <a:spLocks noGrp="1"/>
          </p:cNvSpPr>
          <p:nvPr>
            <p:ph type="sldNum" sz="quarter" idx="12"/>
          </p:nvPr>
        </p:nvSpPr>
        <p:spPr>
          <a:xfrm>
            <a:off x="8610600" y="6356352"/>
            <a:ext cx="2743200" cy="365125"/>
          </a:xfrm>
          <a:prstGeom prst="rect">
            <a:avLst/>
          </a:prstGeom>
        </p:spPr>
        <p:txBody>
          <a:bodyPr/>
          <a:lstStyle/>
          <a:p>
            <a:fld id="{5576368F-74A2-41EB-A1A0-8E728342CBF4}" type="slidenum">
              <a:rPr lang="fr-FR" smtClean="0"/>
              <a:t>‹N°›</a:t>
            </a:fld>
            <a:endParaRPr lang="fr-FR" dirty="0"/>
          </a:p>
        </p:txBody>
      </p:sp>
    </p:spTree>
    <p:extLst>
      <p:ext uri="{BB962C8B-B14F-4D97-AF65-F5344CB8AC3E}">
        <p14:creationId xmlns:p14="http://schemas.microsoft.com/office/powerpoint/2010/main" val="16401677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6.png"/><Relationship Id="rId5" Type="http://schemas.openxmlformats.org/officeDocument/2006/relationships/slideLayout" Target="../slideLayouts/slideLayout15.xml"/><Relationship Id="rId10" Type="http://schemas.openxmlformats.org/officeDocument/2006/relationships/image" Target="../media/image3.png"/><Relationship Id="rId4" Type="http://schemas.openxmlformats.org/officeDocument/2006/relationships/slideLayout" Target="../slideLayouts/slideLayout14.xml"/><Relationship Id="rId9"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2.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image" Target="../media/image1.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heme" Target="../theme/theme3.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image" Target="../media/image3.png"/><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image" Target="../media/image2.png"/><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image" Target="../media/image1.png"/><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heme" Target="../theme/theme5.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3.pn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image" Target="../media/image2.png"/><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image" Target="../media/image1.png"/><Relationship Id="rId5" Type="http://schemas.openxmlformats.org/officeDocument/2006/relationships/slideLayout" Target="../slideLayouts/slideLayout53.xml"/><Relationship Id="rId10" Type="http://schemas.openxmlformats.org/officeDocument/2006/relationships/theme" Target="../theme/theme6.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7.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6" Type="http://schemas.openxmlformats.org/officeDocument/2006/relationships/image" Target="../media/image3.pn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image" Target="../media/image9.png"/><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5687828" y="6495048"/>
            <a:ext cx="851517" cy="226429"/>
          </a:xfrm>
          <a:prstGeom prst="rect">
            <a:avLst/>
          </a:prstGeom>
        </p:spPr>
      </p:pic>
      <p:pic>
        <p:nvPicPr>
          <p:cNvPr id="8" name="Imag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 y="5283202"/>
            <a:ext cx="1876413" cy="1593271"/>
          </a:xfrm>
          <a:prstGeom prst="rect">
            <a:avLst/>
          </a:prstGeom>
        </p:spPr>
      </p:pic>
      <p:pic>
        <p:nvPicPr>
          <p:cNvPr id="9" name="Image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5400000">
            <a:off x="10667539" y="-259738"/>
            <a:ext cx="1271588" cy="1777336"/>
          </a:xfrm>
          <a:prstGeom prst="rect">
            <a:avLst/>
          </a:prstGeom>
        </p:spPr>
      </p:pic>
      <p:sp>
        <p:nvSpPr>
          <p:cNvPr id="6" name="Espace réservé du numéro de diapositive 5"/>
          <p:cNvSpPr>
            <a:spLocks noGrp="1"/>
          </p:cNvSpPr>
          <p:nvPr>
            <p:ph type="sldNum" sz="quarter" idx="4"/>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1875906450"/>
      </p:ext>
    </p:extLst>
  </p:cSld>
  <p:clrMap bg1="lt1" tx1="dk1" bg2="lt2" tx2="dk2" accent1="accent1" accent2="accent2" accent3="accent3" accent4="accent4" accent5="accent5" accent6="accent6" hlink="hlink" folHlink="folHlink"/>
  <p:sldLayoutIdLst>
    <p:sldLayoutId id="2147483674" r:id="rId1"/>
    <p:sldLayoutId id="2147483696" r:id="rId2"/>
    <p:sldLayoutId id="2147483661" r:id="rId3"/>
    <p:sldLayoutId id="2147483677" r:id="rId4"/>
    <p:sldLayoutId id="2147483676" r:id="rId5"/>
    <p:sldLayoutId id="2147483666" r:id="rId6"/>
    <p:sldLayoutId id="2147483673" r:id="rId7"/>
    <p:sldLayoutId id="2147483679" r:id="rId8"/>
    <p:sldLayoutId id="2147483675" r:id="rId9"/>
    <p:sldLayoutId id="2147483695" r:id="rId10"/>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e 7"/>
          <p:cNvGrpSpPr/>
          <p:nvPr userDrawn="1"/>
        </p:nvGrpSpPr>
        <p:grpSpPr>
          <a:xfrm>
            <a:off x="1" y="-6864"/>
            <a:ext cx="12192000" cy="6883335"/>
            <a:chOff x="1" y="-6864"/>
            <a:chExt cx="12192000" cy="6883335"/>
          </a:xfrm>
        </p:grpSpPr>
        <p:sp>
          <p:nvSpPr>
            <p:cNvPr id="9" name="Rectangle 8"/>
            <p:cNvSpPr/>
            <p:nvPr/>
          </p:nvSpPr>
          <p:spPr>
            <a:xfrm>
              <a:off x="1" y="5283200"/>
              <a:ext cx="12191999" cy="1580677"/>
            </a:xfrm>
            <a:prstGeom prst="rect">
              <a:avLst/>
            </a:prstGeom>
            <a:solidFill>
              <a:srgbClr val="244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endParaRPr>
            </a:p>
          </p:txBody>
        </p:sp>
        <p:pic>
          <p:nvPicPr>
            <p:cNvPr id="10" name="Imag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 y="5283200"/>
              <a:ext cx="1876413" cy="1593271"/>
            </a:xfrm>
            <a:prstGeom prst="rect">
              <a:avLst/>
            </a:prstGeom>
          </p:spPr>
        </p:pic>
        <p:pic>
          <p:nvPicPr>
            <p:cNvPr id="11" name="Imag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5400000">
              <a:off x="10667539" y="-259738"/>
              <a:ext cx="1271588" cy="1777336"/>
            </a:xfrm>
            <a:prstGeom prst="rect">
              <a:avLst/>
            </a:prstGeom>
          </p:spPr>
        </p:pic>
        <p:sp>
          <p:nvSpPr>
            <p:cNvPr id="12" name="Triangle isocèle 11"/>
            <p:cNvSpPr/>
            <p:nvPr/>
          </p:nvSpPr>
          <p:spPr>
            <a:xfrm rot="16200000">
              <a:off x="6679580" y="1364050"/>
              <a:ext cx="6883334" cy="4141505"/>
            </a:xfrm>
            <a:prstGeom prst="triangle">
              <a:avLst>
                <a:gd name="adj" fmla="val 0"/>
              </a:avLst>
            </a:prstGeom>
            <a:solidFill>
              <a:srgbClr val="D0373E">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endParaRPr>
            </a:p>
          </p:txBody>
        </p:sp>
      </p:grpSp>
      <p:pic>
        <p:nvPicPr>
          <p:cNvPr id="13" name="Imag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266293" y="6166775"/>
            <a:ext cx="1671835" cy="600815"/>
          </a:xfrm>
          <a:prstGeom prst="rect">
            <a:avLst/>
          </a:prstGeom>
        </p:spPr>
      </p:pic>
    </p:spTree>
    <p:extLst>
      <p:ext uri="{BB962C8B-B14F-4D97-AF65-F5344CB8AC3E}">
        <p14:creationId xmlns:p14="http://schemas.microsoft.com/office/powerpoint/2010/main" val="267050073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98" r:id="rId3"/>
    <p:sldLayoutId id="2147483700" r:id="rId4"/>
    <p:sldLayoutId id="2147483723" r:id="rId5"/>
    <p:sldLayoutId id="2147483724" r:id="rId6"/>
    <p:sldLayoutId id="2147483725" r:id="rId7"/>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5687828" y="6495048"/>
            <a:ext cx="851517" cy="226429"/>
          </a:xfrm>
          <a:prstGeom prst="rect">
            <a:avLst/>
          </a:prstGeom>
        </p:spPr>
      </p:pic>
      <p:pic>
        <p:nvPicPr>
          <p:cNvPr id="8" name="Imag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 y="5283202"/>
            <a:ext cx="1876413" cy="1593271"/>
          </a:xfrm>
          <a:prstGeom prst="rect">
            <a:avLst/>
          </a:prstGeom>
        </p:spPr>
      </p:pic>
      <p:pic>
        <p:nvPicPr>
          <p:cNvPr id="9" name="Image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5400000">
            <a:off x="10667539" y="-259738"/>
            <a:ext cx="1271588" cy="1777336"/>
          </a:xfrm>
          <a:prstGeom prst="rect">
            <a:avLst/>
          </a:prstGeom>
        </p:spPr>
      </p:pic>
      <p:sp>
        <p:nvSpPr>
          <p:cNvPr id="6" name="Espace réservé du numéro de diapositive 5"/>
          <p:cNvSpPr>
            <a:spLocks noGrp="1"/>
          </p:cNvSpPr>
          <p:nvPr>
            <p:ph type="sldNum" sz="quarter" idx="4"/>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34413558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687828" y="6495048"/>
            <a:ext cx="851517" cy="226429"/>
          </a:xfrm>
          <a:prstGeom prst="rect">
            <a:avLst/>
          </a:prstGeom>
        </p:spPr>
      </p:pic>
      <p:pic>
        <p:nvPicPr>
          <p:cNvPr id="8" name="Imag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 y="5283202"/>
            <a:ext cx="1876413" cy="1593271"/>
          </a:xfrm>
          <a:prstGeom prst="rect">
            <a:avLst/>
          </a:prstGeom>
        </p:spPr>
      </p:pic>
      <p:pic>
        <p:nvPicPr>
          <p:cNvPr id="9" name="Image 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667539" y="-259738"/>
            <a:ext cx="1271588" cy="1777336"/>
          </a:xfrm>
          <a:prstGeom prst="rect">
            <a:avLst/>
          </a:prstGeom>
        </p:spPr>
      </p:pic>
      <p:sp>
        <p:nvSpPr>
          <p:cNvPr id="6" name="Espace réservé du numéro de diapositive 5"/>
          <p:cNvSpPr>
            <a:spLocks noGrp="1"/>
          </p:cNvSpPr>
          <p:nvPr>
            <p:ph type="sldNum" sz="quarter" idx="4"/>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331635988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5687828" y="6495048"/>
            <a:ext cx="851517" cy="226429"/>
          </a:xfrm>
          <a:prstGeom prst="rect">
            <a:avLst/>
          </a:prstGeom>
        </p:spPr>
      </p:pic>
      <p:pic>
        <p:nvPicPr>
          <p:cNvPr id="8" name="Imag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 y="5283202"/>
            <a:ext cx="1876413" cy="1593271"/>
          </a:xfrm>
          <a:prstGeom prst="rect">
            <a:avLst/>
          </a:prstGeom>
        </p:spPr>
      </p:pic>
      <p:pic>
        <p:nvPicPr>
          <p:cNvPr id="9" name="Image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5400000">
            <a:off x="10667539" y="-259738"/>
            <a:ext cx="1271588" cy="1777336"/>
          </a:xfrm>
          <a:prstGeom prst="rect">
            <a:avLst/>
          </a:prstGeom>
        </p:spPr>
      </p:pic>
      <p:sp>
        <p:nvSpPr>
          <p:cNvPr id="6" name="Espace réservé du numéro de diapositive 5"/>
          <p:cNvSpPr>
            <a:spLocks noGrp="1"/>
          </p:cNvSpPr>
          <p:nvPr>
            <p:ph type="sldNum" sz="quarter" idx="4"/>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166736658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46" r:id="rId10"/>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687828" y="6495048"/>
            <a:ext cx="851517" cy="226429"/>
          </a:xfrm>
          <a:prstGeom prst="rect">
            <a:avLst/>
          </a:prstGeom>
        </p:spPr>
      </p:pic>
      <p:pic>
        <p:nvPicPr>
          <p:cNvPr id="8" name="Imag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 y="5283202"/>
            <a:ext cx="1876413" cy="1593271"/>
          </a:xfrm>
          <a:prstGeom prst="rect">
            <a:avLst/>
          </a:prstGeom>
        </p:spPr>
      </p:pic>
      <p:pic>
        <p:nvPicPr>
          <p:cNvPr id="9" name="Imag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rot="5400000">
            <a:off x="10667539" y="-259738"/>
            <a:ext cx="1271588" cy="1777336"/>
          </a:xfrm>
          <a:prstGeom prst="rect">
            <a:avLst/>
          </a:prstGeom>
        </p:spPr>
      </p:pic>
      <p:sp>
        <p:nvSpPr>
          <p:cNvPr id="6" name="Espace réservé du numéro de diapositive 5"/>
          <p:cNvSpPr>
            <a:spLocks noGrp="1"/>
          </p:cNvSpPr>
          <p:nvPr>
            <p:ph type="sldNum" sz="quarter" idx="4"/>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87831009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687828" y="6495048"/>
            <a:ext cx="851517" cy="226429"/>
          </a:xfrm>
          <a:prstGeom prst="rect">
            <a:avLst/>
          </a:prstGeom>
        </p:spPr>
      </p:pic>
      <p:pic>
        <p:nvPicPr>
          <p:cNvPr id="8" name="Imag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 y="5283203"/>
            <a:ext cx="1876413" cy="1593271"/>
          </a:xfrm>
          <a:prstGeom prst="rect">
            <a:avLst/>
          </a:prstGeom>
        </p:spPr>
      </p:pic>
      <p:pic>
        <p:nvPicPr>
          <p:cNvPr id="9" name="Image 8"/>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5400000">
            <a:off x="10667539" y="-259739"/>
            <a:ext cx="1271588" cy="1777336"/>
          </a:xfrm>
          <a:prstGeom prst="rect">
            <a:avLst/>
          </a:prstGeom>
        </p:spPr>
      </p:pic>
    </p:spTree>
    <p:extLst>
      <p:ext uri="{BB962C8B-B14F-4D97-AF65-F5344CB8AC3E}">
        <p14:creationId xmlns:p14="http://schemas.microsoft.com/office/powerpoint/2010/main" val="253832474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iming>
    <p:tnLst>
      <p:par>
        <p:cTn id="1" dur="indefinite" restart="never" nodeType="tmRoot"/>
      </p:par>
    </p:tnLst>
  </p:timing>
  <p:hf hdr="0" ftr="0" dt="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7.xml"/><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Layout" Target="../slideLayouts/slideLayout42.xml"/><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58.xml"/><Relationship Id="rId6" Type="http://schemas.microsoft.com/office/2007/relationships/hdphoto" Target="../media/hdphoto3.wdp"/><Relationship Id="rId5" Type="http://schemas.openxmlformats.org/officeDocument/2006/relationships/image" Target="../media/image16.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46.xml"/><Relationship Id="rId6" Type="http://schemas.openxmlformats.org/officeDocument/2006/relationships/image" Target="../media/image21.png"/><Relationship Id="rId5" Type="http://schemas.openxmlformats.org/officeDocument/2006/relationships/hyperlink" Target="https://rdweb-si.cm-cic.fr/" TargetMode="External"/><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a:lstStyle/>
          <a:p>
            <a:pPr algn="ctr"/>
            <a:r>
              <a:rPr lang="fr-FR" b="1" dirty="0" smtClean="0"/>
              <a:t>CLUB DES UTILISATEURS SAS #5</a:t>
            </a:r>
            <a:endParaRPr lang="fr-FR" b="1" dirty="0"/>
          </a:p>
        </p:txBody>
      </p:sp>
      <p:sp>
        <p:nvSpPr>
          <p:cNvPr id="2" name="Espace réservé du texte 1"/>
          <p:cNvSpPr>
            <a:spLocks noGrp="1"/>
          </p:cNvSpPr>
          <p:nvPr>
            <p:ph type="subTitle" idx="1"/>
          </p:nvPr>
        </p:nvSpPr>
        <p:spPr/>
        <p:txBody>
          <a:bodyPr/>
          <a:lstStyle/>
          <a:p>
            <a:pPr algn="ctr"/>
            <a:endParaRPr lang="fr-FR" dirty="0" smtClean="0"/>
          </a:p>
          <a:p>
            <a:pPr algn="ctr"/>
            <a:r>
              <a:rPr lang="fr-FR" cap="small" dirty="0" smtClean="0"/>
              <a:t>JUIN 2022</a:t>
            </a:r>
            <a:endParaRPr lang="fr-FR" i="1" cap="small" dirty="0"/>
          </a:p>
        </p:txBody>
      </p:sp>
      <p:sp>
        <p:nvSpPr>
          <p:cNvPr id="5" name="Espace réservé du numéro de diapositive 4"/>
          <p:cNvSpPr>
            <a:spLocks noGrp="1"/>
          </p:cNvSpPr>
          <p:nvPr>
            <p:ph type="sldNum" sz="quarter" idx="12"/>
          </p:nvPr>
        </p:nvSpPr>
        <p:spPr/>
        <p:txBody>
          <a:bodyPr/>
          <a:lstStyle/>
          <a:p>
            <a:fld id="{D348DF54-380C-439F-A3D8-83F6F52CA378}" type="slidenum">
              <a:rPr>
                <a:solidFill>
                  <a:prstClr val="black">
                    <a:tint val="75000"/>
                  </a:prstClr>
                </a:solidFill>
              </a:rPr>
              <a:pPr/>
              <a:t>1</a:t>
            </a:fld>
            <a:endParaRPr dirty="0">
              <a:solidFill>
                <a:prstClr val="black">
                  <a:tint val="75000"/>
                </a:prstClr>
              </a:solidFill>
            </a:endParaRPr>
          </a:p>
        </p:txBody>
      </p:sp>
      <p:grpSp>
        <p:nvGrpSpPr>
          <p:cNvPr id="6" name="Groupe 5"/>
          <p:cNvGrpSpPr/>
          <p:nvPr/>
        </p:nvGrpSpPr>
        <p:grpSpPr>
          <a:xfrm>
            <a:off x="76448" y="8231"/>
            <a:ext cx="824594" cy="824594"/>
            <a:chOff x="0" y="0"/>
            <a:chExt cx="824594" cy="824594"/>
          </a:xfrm>
        </p:grpSpPr>
        <p:pic>
          <p:nvPicPr>
            <p:cNvPr id="7" name="Image 6"/>
            <p:cNvPicPr>
              <a:picLocks noChangeAspect="1"/>
            </p:cNvPicPr>
            <p:nvPr userDrawn="1"/>
          </p:nvPicPr>
          <p:blipFill>
            <a:blip r:embed="rId2" cstate="print">
              <a:clrChange>
                <a:clrFrom>
                  <a:srgbClr val="E4E2EA"/>
                </a:clrFrom>
                <a:clrTo>
                  <a:srgbClr val="E4E2EA">
                    <a:alpha val="0"/>
                  </a:srgbClr>
                </a:clrTo>
              </a:clrChange>
              <a:grayscl/>
              <a:extLst>
                <a:ext uri="{28A0092B-C50C-407E-A947-70E740481C1C}">
                  <a14:useLocalDpi xmlns:a14="http://schemas.microsoft.com/office/drawing/2010/main" val="0"/>
                </a:ext>
              </a:extLst>
            </a:blip>
            <a:stretch>
              <a:fillRect/>
            </a:stretch>
          </p:blipFill>
          <p:spPr>
            <a:xfrm>
              <a:off x="0" y="0"/>
              <a:ext cx="824594" cy="824594"/>
            </a:xfrm>
            <a:prstGeom prst="rect">
              <a:avLst/>
            </a:prstGeom>
          </p:spPr>
        </p:pic>
        <p:sp>
          <p:nvSpPr>
            <p:cNvPr id="8" name="Rectangle 7"/>
            <p:cNvSpPr/>
            <p:nvPr userDrawn="1"/>
          </p:nvSpPr>
          <p:spPr>
            <a:xfrm>
              <a:off x="148782" y="181741"/>
              <a:ext cx="495569" cy="108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solidFill>
                    <a:srgbClr val="335B82"/>
                  </a:solidFill>
                </a:rPr>
                <a:t>GACM</a:t>
              </a:r>
              <a:endParaRPr lang="fr-FR" sz="800" b="1" dirty="0">
                <a:solidFill>
                  <a:srgbClr val="335B82"/>
                </a:solidFill>
              </a:endParaRPr>
            </a:p>
          </p:txBody>
        </p:sp>
      </p:grpSp>
    </p:spTree>
    <p:extLst>
      <p:ext uri="{BB962C8B-B14F-4D97-AF65-F5344CB8AC3E}">
        <p14:creationId xmlns:p14="http://schemas.microsoft.com/office/powerpoint/2010/main" val="2464411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348DF54-380C-439F-A3D8-83F6F52CA378}" type="slidenum">
              <a:rPr lang="fr-FR" smtClean="0"/>
              <a:pPr/>
              <a:t>10</a:t>
            </a:fld>
            <a:endParaRPr lang="fr-FR" dirty="0"/>
          </a:p>
        </p:txBody>
      </p:sp>
      <p:pic>
        <p:nvPicPr>
          <p:cNvPr id="6" name="Picture 2" descr="Modèle PowerPoint de discussion communautaire"/>
          <p:cNvPicPr>
            <a:picLocks noChangeAspect="1" noChangeArrowheads="1"/>
          </p:cNvPicPr>
          <p:nvPr/>
        </p:nvPicPr>
        <p:blipFill rotWithShape="1">
          <a:blip r:embed="rId2">
            <a:extLst>
              <a:ext uri="{28A0092B-C50C-407E-A947-70E740481C1C}">
                <a14:useLocalDpi xmlns:a14="http://schemas.microsoft.com/office/drawing/2010/main" val="0"/>
              </a:ext>
            </a:extLst>
          </a:blip>
          <a:srcRect l="37288" t="22599" r="10169" b="9604"/>
          <a:stretch/>
        </p:blipFill>
        <p:spPr bwMode="auto">
          <a:xfrm>
            <a:off x="3029446" y="1437434"/>
            <a:ext cx="5821460" cy="4225253"/>
          </a:xfrm>
          <a:prstGeom prst="rect">
            <a:avLst/>
          </a:prstGeom>
          <a:noFill/>
          <a:extLst>
            <a:ext uri="{909E8E84-426E-40DD-AFC4-6F175D3DCCD1}">
              <a14:hiddenFill xmlns:a14="http://schemas.microsoft.com/office/drawing/2010/main">
                <a:solidFill>
                  <a:srgbClr val="FFFFFF"/>
                </a:solidFill>
              </a14:hiddenFill>
            </a:ext>
          </a:extLst>
        </p:spPr>
      </p:pic>
      <p:sp>
        <p:nvSpPr>
          <p:cNvPr id="7" name="Titre 3"/>
          <p:cNvSpPr>
            <a:spLocks noGrp="1"/>
          </p:cNvSpPr>
          <p:nvPr>
            <p:ph type="title"/>
          </p:nvPr>
        </p:nvSpPr>
        <p:spPr>
          <a:xfrm>
            <a:off x="2097256" y="196645"/>
            <a:ext cx="7685840" cy="547124"/>
          </a:xfrm>
        </p:spPr>
        <p:txBody>
          <a:bodyPr/>
          <a:lstStyle/>
          <a:p>
            <a:r>
              <a:rPr lang="fr-FR" dirty="0" smtClean="0"/>
              <a:t>Discussions et échanges </a:t>
            </a:r>
            <a:endParaRPr lang="fr-FR" dirty="0"/>
          </a:p>
        </p:txBody>
      </p:sp>
    </p:spTree>
    <p:extLst>
      <p:ext uri="{BB962C8B-B14F-4D97-AF65-F5344CB8AC3E}">
        <p14:creationId xmlns:p14="http://schemas.microsoft.com/office/powerpoint/2010/main" val="1684775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idx="1"/>
          </p:nvPr>
        </p:nvSpPr>
        <p:spPr/>
        <p:txBody>
          <a:bodyPr anchor="ctr"/>
          <a:lstStyle/>
          <a:p>
            <a:pPr algn="ctr"/>
            <a:r>
              <a:rPr lang="fr-FR" b="1" dirty="0" smtClean="0"/>
              <a:t>MERCI !</a:t>
            </a:r>
            <a:endParaRPr lang="fr-FR" b="1" dirty="0"/>
          </a:p>
        </p:txBody>
      </p:sp>
      <p:sp>
        <p:nvSpPr>
          <p:cNvPr id="3" name="Espace réservé du numéro de diapositive 2"/>
          <p:cNvSpPr>
            <a:spLocks noGrp="1"/>
          </p:cNvSpPr>
          <p:nvPr>
            <p:ph type="sldNum" sz="quarter" idx="12"/>
          </p:nvPr>
        </p:nvSpPr>
        <p:spPr/>
        <p:txBody>
          <a:bodyPr/>
          <a:lstStyle/>
          <a:p>
            <a:fld id="{D348DF54-380C-439F-A3D8-83F6F52CA378}" type="slidenum">
              <a:rPr lang="fr-FR" smtClean="0">
                <a:solidFill>
                  <a:prstClr val="black">
                    <a:tint val="75000"/>
                  </a:prstClr>
                </a:solidFill>
              </a:rPr>
              <a:pPr/>
              <a:t>11</a:t>
            </a:fld>
            <a:endParaRPr lang="fr-FR" dirty="0">
              <a:solidFill>
                <a:prstClr val="black">
                  <a:tint val="75000"/>
                </a:prstClr>
              </a:solidFill>
            </a:endParaRPr>
          </a:p>
        </p:txBody>
      </p:sp>
      <p:grpSp>
        <p:nvGrpSpPr>
          <p:cNvPr id="5" name="Groupe 4"/>
          <p:cNvGrpSpPr/>
          <p:nvPr/>
        </p:nvGrpSpPr>
        <p:grpSpPr>
          <a:xfrm>
            <a:off x="76448" y="8231"/>
            <a:ext cx="824594" cy="824594"/>
            <a:chOff x="0" y="0"/>
            <a:chExt cx="824594" cy="824594"/>
          </a:xfrm>
        </p:grpSpPr>
        <p:pic>
          <p:nvPicPr>
            <p:cNvPr id="6" name="Image 5"/>
            <p:cNvPicPr>
              <a:picLocks noChangeAspect="1"/>
            </p:cNvPicPr>
            <p:nvPr userDrawn="1"/>
          </p:nvPicPr>
          <p:blipFill>
            <a:blip r:embed="rId3" cstate="print">
              <a:clrChange>
                <a:clrFrom>
                  <a:srgbClr val="E4E2EA"/>
                </a:clrFrom>
                <a:clrTo>
                  <a:srgbClr val="E4E2EA">
                    <a:alpha val="0"/>
                  </a:srgbClr>
                </a:clrTo>
              </a:clrChange>
              <a:grayscl/>
              <a:extLst>
                <a:ext uri="{28A0092B-C50C-407E-A947-70E740481C1C}">
                  <a14:useLocalDpi xmlns:a14="http://schemas.microsoft.com/office/drawing/2010/main" val="0"/>
                </a:ext>
              </a:extLst>
            </a:blip>
            <a:stretch>
              <a:fillRect/>
            </a:stretch>
          </p:blipFill>
          <p:spPr>
            <a:xfrm>
              <a:off x="0" y="0"/>
              <a:ext cx="824594" cy="824594"/>
            </a:xfrm>
            <a:prstGeom prst="rect">
              <a:avLst/>
            </a:prstGeom>
          </p:spPr>
        </p:pic>
        <p:sp>
          <p:nvSpPr>
            <p:cNvPr id="7" name="Rectangle 6"/>
            <p:cNvSpPr/>
            <p:nvPr userDrawn="1"/>
          </p:nvSpPr>
          <p:spPr>
            <a:xfrm>
              <a:off x="148782" y="181741"/>
              <a:ext cx="495569" cy="108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solidFill>
                    <a:srgbClr val="335B82"/>
                  </a:solidFill>
                </a:rPr>
                <a:t>GACM</a:t>
              </a:r>
              <a:endParaRPr lang="fr-FR" sz="800" b="1" dirty="0">
                <a:solidFill>
                  <a:srgbClr val="335B82"/>
                </a:solidFill>
              </a:endParaRPr>
            </a:p>
          </p:txBody>
        </p:sp>
      </p:grpSp>
    </p:spTree>
    <p:extLst>
      <p:ext uri="{BB962C8B-B14F-4D97-AF65-F5344CB8AC3E}">
        <p14:creationId xmlns:p14="http://schemas.microsoft.com/office/powerpoint/2010/main" val="59395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4"/>
          <p:cNvSpPr>
            <a:spLocks noGrp="1"/>
          </p:cNvSpPr>
          <p:nvPr>
            <p:ph type="subTitle" idx="1"/>
          </p:nvPr>
        </p:nvSpPr>
        <p:spPr/>
        <p:txBody>
          <a:bodyPr/>
          <a:lstStyle/>
          <a:p>
            <a:pPr marL="285750" indent="-285750">
              <a:spcAft>
                <a:spcPts val="1800"/>
              </a:spcAft>
              <a:buFont typeface="Wingdings" panose="05000000000000000000" pitchFamily="2" charset="2"/>
              <a:buChar char="Ø"/>
            </a:pPr>
            <a:r>
              <a:rPr lang="fr-FR" b="1" cap="all" dirty="0" smtClean="0"/>
              <a:t>Présentation de l’équipe </a:t>
            </a:r>
          </a:p>
          <a:p>
            <a:pPr marL="285750" indent="-285750">
              <a:spcAft>
                <a:spcPts val="1800"/>
              </a:spcAft>
              <a:buFont typeface="Wingdings" panose="05000000000000000000" pitchFamily="2" charset="2"/>
              <a:buChar char="Ø"/>
            </a:pPr>
            <a:r>
              <a:rPr lang="fr-FR" b="1" cap="all" dirty="0" smtClean="0"/>
              <a:t>Nouveautés environnement sas</a:t>
            </a:r>
          </a:p>
          <a:p>
            <a:pPr marL="285750" indent="-285750">
              <a:spcAft>
                <a:spcPts val="1800"/>
              </a:spcAft>
              <a:buFont typeface="Wingdings" panose="05000000000000000000" pitchFamily="2" charset="2"/>
              <a:buChar char="Ø"/>
            </a:pPr>
            <a:r>
              <a:rPr lang="fr-FR" b="1" dirty="0" smtClean="0"/>
              <a:t>ROAD MAP SAS</a:t>
            </a:r>
            <a:endParaRPr lang="fr-FR" sz="1400" i="1" dirty="0"/>
          </a:p>
          <a:p>
            <a:pPr marL="285750" indent="-285750">
              <a:spcAft>
                <a:spcPts val="1800"/>
              </a:spcAft>
              <a:buFont typeface="Wingdings" panose="05000000000000000000" pitchFamily="2" charset="2"/>
              <a:buChar char="Ø"/>
            </a:pPr>
            <a:r>
              <a:rPr lang="fr-FR" b="1" cap="all" dirty="0" smtClean="0"/>
              <a:t>Nouveautés SEG 8.3</a:t>
            </a:r>
            <a:endParaRPr lang="fr-FR" b="1" cap="all" dirty="0"/>
          </a:p>
          <a:p>
            <a:pPr marL="285750" indent="-285750">
              <a:spcAft>
                <a:spcPts val="1800"/>
              </a:spcAft>
              <a:buFont typeface="Wingdings" panose="05000000000000000000" pitchFamily="2" charset="2"/>
              <a:buChar char="Ø"/>
            </a:pPr>
            <a:r>
              <a:rPr lang="fr-FR" b="1" cap="all" dirty="0" smtClean="0"/>
              <a:t>activité du support SAS</a:t>
            </a:r>
            <a:endParaRPr lang="fr-FR" sz="1400" i="1" dirty="0"/>
          </a:p>
          <a:p>
            <a:pPr marL="285750" indent="-285750">
              <a:spcAft>
                <a:spcPts val="1800"/>
              </a:spcAft>
              <a:buFont typeface="Wingdings" panose="05000000000000000000" pitchFamily="2" charset="2"/>
              <a:buChar char="Ø"/>
            </a:pPr>
            <a:r>
              <a:rPr lang="fr-FR" b="1" cap="all" dirty="0" smtClean="0"/>
              <a:t>Les formations SAS</a:t>
            </a:r>
          </a:p>
          <a:p>
            <a:pPr marL="285750" indent="-285750">
              <a:buFont typeface="Wingdings" panose="05000000000000000000" pitchFamily="2" charset="2"/>
              <a:buChar char="Ø"/>
            </a:pPr>
            <a:r>
              <a:rPr lang="fr-FR" b="1" cap="all" dirty="0" smtClean="0"/>
              <a:t>Les Thèmes </a:t>
            </a:r>
            <a:r>
              <a:rPr lang="fr-FR" b="1" cap="all" dirty="0"/>
              <a:t>des prochains clubs</a:t>
            </a:r>
          </a:p>
          <a:p>
            <a:endParaRPr lang="fr-FR" dirty="0"/>
          </a:p>
        </p:txBody>
      </p:sp>
      <p:sp>
        <p:nvSpPr>
          <p:cNvPr id="4" name="Titre 3"/>
          <p:cNvSpPr>
            <a:spLocks noGrp="1"/>
          </p:cNvSpPr>
          <p:nvPr>
            <p:ph type="title"/>
          </p:nvPr>
        </p:nvSpPr>
        <p:spPr/>
        <p:txBody>
          <a:bodyPr/>
          <a:lstStyle/>
          <a:p>
            <a:r>
              <a:rPr lang="fr-FR" b="1" dirty="0" smtClean="0"/>
              <a:t>ORDRE DU JOUR DU CLUB #5</a:t>
            </a:r>
            <a:endParaRPr lang="fr-FR" b="1" dirty="0"/>
          </a:p>
        </p:txBody>
      </p:sp>
      <p:sp>
        <p:nvSpPr>
          <p:cNvPr id="3" name="Espace réservé du numéro de diapositive 2"/>
          <p:cNvSpPr>
            <a:spLocks noGrp="1"/>
          </p:cNvSpPr>
          <p:nvPr>
            <p:ph type="sldNum" sz="quarter" idx="12"/>
          </p:nvPr>
        </p:nvSpPr>
        <p:spPr/>
        <p:txBody>
          <a:bodyPr/>
          <a:lstStyle/>
          <a:p>
            <a:fld id="{D348DF54-380C-439F-A3D8-83F6F52CA378}" type="slidenum">
              <a:rPr lang="fr-FR" smtClean="0">
                <a:solidFill>
                  <a:prstClr val="black">
                    <a:tint val="75000"/>
                  </a:prstClr>
                </a:solidFill>
              </a:rPr>
              <a:pPr/>
              <a:t>2</a:t>
            </a:fld>
            <a:endParaRPr lang="fr-FR" dirty="0">
              <a:solidFill>
                <a:prstClr val="black">
                  <a:tint val="75000"/>
                </a:prstClr>
              </a:solidFill>
            </a:endParaRPr>
          </a:p>
        </p:txBody>
      </p:sp>
      <p:grpSp>
        <p:nvGrpSpPr>
          <p:cNvPr id="6" name="Groupe 5"/>
          <p:cNvGrpSpPr/>
          <p:nvPr/>
        </p:nvGrpSpPr>
        <p:grpSpPr>
          <a:xfrm>
            <a:off x="76448" y="8231"/>
            <a:ext cx="824594" cy="824594"/>
            <a:chOff x="0" y="0"/>
            <a:chExt cx="824594" cy="824594"/>
          </a:xfrm>
        </p:grpSpPr>
        <p:pic>
          <p:nvPicPr>
            <p:cNvPr id="7" name="Image 6"/>
            <p:cNvPicPr>
              <a:picLocks noChangeAspect="1"/>
            </p:cNvPicPr>
            <p:nvPr userDrawn="1"/>
          </p:nvPicPr>
          <p:blipFill>
            <a:blip r:embed="rId2" cstate="print">
              <a:clrChange>
                <a:clrFrom>
                  <a:srgbClr val="E4E2EA"/>
                </a:clrFrom>
                <a:clrTo>
                  <a:srgbClr val="E4E2EA">
                    <a:alpha val="0"/>
                  </a:srgbClr>
                </a:clrTo>
              </a:clrChange>
              <a:grayscl/>
              <a:extLst>
                <a:ext uri="{28A0092B-C50C-407E-A947-70E740481C1C}">
                  <a14:useLocalDpi xmlns:a14="http://schemas.microsoft.com/office/drawing/2010/main" val="0"/>
                </a:ext>
              </a:extLst>
            </a:blip>
            <a:stretch>
              <a:fillRect/>
            </a:stretch>
          </p:blipFill>
          <p:spPr>
            <a:xfrm>
              <a:off x="0" y="0"/>
              <a:ext cx="824594" cy="824594"/>
            </a:xfrm>
            <a:prstGeom prst="rect">
              <a:avLst/>
            </a:prstGeom>
          </p:spPr>
        </p:pic>
        <p:sp>
          <p:nvSpPr>
            <p:cNvPr id="8" name="Rectangle 7"/>
            <p:cNvSpPr/>
            <p:nvPr userDrawn="1"/>
          </p:nvSpPr>
          <p:spPr>
            <a:xfrm>
              <a:off x="148782" y="181741"/>
              <a:ext cx="495569" cy="108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solidFill>
                    <a:srgbClr val="335B82"/>
                  </a:solidFill>
                </a:rPr>
                <a:t>GACM</a:t>
              </a:r>
              <a:endParaRPr lang="fr-FR" sz="800" b="1" dirty="0">
                <a:solidFill>
                  <a:srgbClr val="335B82"/>
                </a:solidFill>
              </a:endParaRPr>
            </a:p>
          </p:txBody>
        </p:sp>
      </p:grpSp>
    </p:spTree>
    <p:extLst>
      <p:ext uri="{BB962C8B-B14F-4D97-AF65-F5344CB8AC3E}">
        <p14:creationId xmlns:p14="http://schemas.microsoft.com/office/powerpoint/2010/main" val="1107206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348DF54-380C-439F-A3D8-83F6F52CA378}" type="slidenum">
              <a:rPr lang="fr-FR" smtClean="0">
                <a:solidFill>
                  <a:prstClr val="black">
                    <a:tint val="75000"/>
                  </a:prstClr>
                </a:solidFill>
              </a:rPr>
              <a:pPr/>
              <a:t>3</a:t>
            </a:fld>
            <a:endParaRPr lang="fr-FR" dirty="0">
              <a:solidFill>
                <a:prstClr val="black">
                  <a:tint val="75000"/>
                </a:prstClr>
              </a:solidFill>
            </a:endParaRPr>
          </a:p>
        </p:txBody>
      </p:sp>
      <p:sp>
        <p:nvSpPr>
          <p:cNvPr id="6" name="Espace réservé du contenu 1"/>
          <p:cNvSpPr txBox="1">
            <a:spLocks/>
          </p:cNvSpPr>
          <p:nvPr/>
        </p:nvSpPr>
        <p:spPr>
          <a:xfrm>
            <a:off x="914400" y="1454150"/>
            <a:ext cx="9306732" cy="4351338"/>
          </a:xfrm>
          <a:prstGeom prst="rect">
            <a:avLst/>
          </a:prstGeom>
        </p:spPr>
        <p:txBody>
          <a:bodyPr/>
          <a:lstStyle>
            <a:lvl1pPr marL="0" indent="0" algn="just" defTabSz="914377" rtl="0" eaLnBrk="1" latinLnBrk="0" hangingPunct="1">
              <a:lnSpc>
                <a:spcPct val="90000"/>
              </a:lnSpc>
              <a:spcBef>
                <a:spcPts val="1000"/>
              </a:spcBef>
              <a:buFont typeface="Arial" panose="020B0604020202020204" pitchFamily="34" charset="0"/>
              <a:buNone/>
              <a:defRPr lang="fr-FR" sz="1800" kern="1200" dirty="0">
                <a:solidFill>
                  <a:srgbClr val="13324A"/>
                </a:solidFill>
                <a:latin typeface="Calibri Light" panose="020F0302020204030204" pitchFamily="34" charset="0"/>
                <a:ea typeface="+mn-ea"/>
                <a:cs typeface="+mn-cs"/>
              </a:defRPr>
            </a:lvl1pPr>
            <a:lvl2pPr marL="457189" indent="0" algn="ctr"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77" indent="0" algn="ctr"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66"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54"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943"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131"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320"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509"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2000" b="1" cap="small" dirty="0" smtClean="0"/>
              <a:t>EXEMPLE DE THEME :</a:t>
            </a:r>
            <a:endParaRPr lang="fr-FR" dirty="0" smtClean="0"/>
          </a:p>
          <a:p>
            <a:pPr>
              <a:buFontTx/>
              <a:buChar char="-"/>
            </a:pPr>
            <a:r>
              <a:rPr lang="fr-FR" dirty="0" smtClean="0"/>
              <a:t> Comment générer un tableau de bord Excel avec SAS ?</a:t>
            </a:r>
          </a:p>
          <a:p>
            <a:pPr>
              <a:buFontTx/>
              <a:buChar char="-"/>
            </a:pPr>
            <a:r>
              <a:rPr lang="fr-FR" dirty="0" smtClean="0"/>
              <a:t> Les </a:t>
            </a:r>
            <a:r>
              <a:rPr lang="fr-FR" dirty="0" err="1" smtClean="0"/>
              <a:t>Addin</a:t>
            </a:r>
            <a:r>
              <a:rPr lang="fr-FR" dirty="0" smtClean="0"/>
              <a:t> Excel</a:t>
            </a:r>
          </a:p>
          <a:p>
            <a:pPr>
              <a:buFontTx/>
              <a:buChar char="-"/>
            </a:pPr>
            <a:r>
              <a:rPr lang="fr-FR" dirty="0" smtClean="0"/>
              <a:t> Bonnes pratiques SAS</a:t>
            </a:r>
          </a:p>
          <a:p>
            <a:endParaRPr lang="fr-FR" dirty="0" smtClean="0"/>
          </a:p>
          <a:p>
            <a:r>
              <a:rPr lang="fr-FR" sz="2000" b="1" cap="small" dirty="0"/>
              <a:t>VOS </a:t>
            </a:r>
            <a:r>
              <a:rPr lang="fr-FR" sz="2000" b="1" cap="small" dirty="0" smtClean="0"/>
              <a:t> </a:t>
            </a:r>
            <a:r>
              <a:rPr lang="fr-FR" sz="2000" b="1" cap="small" dirty="0" smtClean="0"/>
              <a:t>- </a:t>
            </a:r>
            <a:r>
              <a:rPr lang="fr-FR" sz="2000" b="1" cap="small" dirty="0"/>
              <a:t>VOS ENVIES :</a:t>
            </a:r>
            <a:endParaRPr lang="fr-FR" dirty="0"/>
          </a:p>
          <a:p>
            <a:pPr>
              <a:buFontTx/>
              <a:buChar char="-"/>
            </a:pPr>
            <a:r>
              <a:rPr lang="fr-FR" dirty="0"/>
              <a:t> Est-ce un sujet que vous souhaitez animer?</a:t>
            </a:r>
          </a:p>
          <a:p>
            <a:r>
              <a:rPr lang="fr-FR" dirty="0" smtClean="0"/>
              <a:t>- </a:t>
            </a:r>
            <a:r>
              <a:rPr lang="fr-FR" dirty="0"/>
              <a:t>Est-ce un sujet sur lequel vous </a:t>
            </a:r>
            <a:r>
              <a:rPr lang="fr-FR" dirty="0" smtClean="0"/>
              <a:t>souhaitez avoir des connaissances supplémentaires?</a:t>
            </a:r>
            <a:endParaRPr lang="fr-FR" dirty="0"/>
          </a:p>
          <a:p>
            <a:endParaRPr lang="fr-FR" dirty="0" smtClean="0"/>
          </a:p>
        </p:txBody>
      </p:sp>
      <p:pic>
        <p:nvPicPr>
          <p:cNvPr id="3" name="Image 2"/>
          <p:cNvPicPr>
            <a:picLocks noChangeAspect="1"/>
          </p:cNvPicPr>
          <p:nvPr/>
        </p:nvPicPr>
        <p:blipFill>
          <a:blip r:embed="rId2">
            <a:clrChange>
              <a:clrFrom>
                <a:srgbClr val="F6F6F6"/>
              </a:clrFrom>
              <a:clrTo>
                <a:srgbClr val="F6F6F6">
                  <a:alpha val="0"/>
                </a:srgbClr>
              </a:clrTo>
            </a:clrChange>
          </a:blip>
          <a:stretch>
            <a:fillRect/>
          </a:stretch>
        </p:blipFill>
        <p:spPr>
          <a:xfrm>
            <a:off x="8784295" y="3629819"/>
            <a:ext cx="2395809" cy="2091952"/>
          </a:xfrm>
          <a:prstGeom prst="rect">
            <a:avLst/>
          </a:prstGeom>
        </p:spPr>
      </p:pic>
      <p:sp>
        <p:nvSpPr>
          <p:cNvPr id="7" name="Titre 1"/>
          <p:cNvSpPr>
            <a:spLocks noGrp="1"/>
          </p:cNvSpPr>
          <p:nvPr>
            <p:ph type="title"/>
          </p:nvPr>
        </p:nvSpPr>
        <p:spPr>
          <a:xfrm>
            <a:off x="1629580" y="211369"/>
            <a:ext cx="8974800" cy="478800"/>
          </a:xfrm>
        </p:spPr>
        <p:txBody>
          <a:bodyPr>
            <a:normAutofit/>
          </a:bodyPr>
          <a:lstStyle/>
          <a:p>
            <a:pPr algn="ctr"/>
            <a:r>
              <a:rPr lang="fr-FR" sz="2800" cap="all" noProof="0" dirty="0" smtClean="0">
                <a:solidFill>
                  <a:srgbClr val="13324A"/>
                </a:solidFill>
              </a:rPr>
              <a:t>Quels </a:t>
            </a:r>
            <a:r>
              <a:rPr lang="fr-FR" sz="2800" cap="all" noProof="0" dirty="0" smtClean="0">
                <a:solidFill>
                  <a:srgbClr val="13324A"/>
                </a:solidFill>
              </a:rPr>
              <a:t>sont les objectifs </a:t>
            </a:r>
            <a:endParaRPr lang="fr-FR" sz="2000" cap="all" noProof="0" dirty="0">
              <a:solidFill>
                <a:srgbClr val="13324A"/>
              </a:solidFill>
            </a:endParaRPr>
          </a:p>
        </p:txBody>
      </p:sp>
      <p:grpSp>
        <p:nvGrpSpPr>
          <p:cNvPr id="8" name="Groupe 7"/>
          <p:cNvGrpSpPr/>
          <p:nvPr/>
        </p:nvGrpSpPr>
        <p:grpSpPr>
          <a:xfrm>
            <a:off x="76448" y="8231"/>
            <a:ext cx="824594" cy="824594"/>
            <a:chOff x="0" y="0"/>
            <a:chExt cx="824594" cy="824594"/>
          </a:xfrm>
        </p:grpSpPr>
        <p:pic>
          <p:nvPicPr>
            <p:cNvPr id="9" name="Image 8"/>
            <p:cNvPicPr>
              <a:picLocks noChangeAspect="1"/>
            </p:cNvPicPr>
            <p:nvPr userDrawn="1"/>
          </p:nvPicPr>
          <p:blipFill>
            <a:blip r:embed="rId3" cstate="print">
              <a:clrChange>
                <a:clrFrom>
                  <a:srgbClr val="E4E2EA"/>
                </a:clrFrom>
                <a:clrTo>
                  <a:srgbClr val="E4E2EA">
                    <a:alpha val="0"/>
                  </a:srgbClr>
                </a:clrTo>
              </a:clrChange>
              <a:grayscl/>
              <a:extLst>
                <a:ext uri="{28A0092B-C50C-407E-A947-70E740481C1C}">
                  <a14:useLocalDpi xmlns:a14="http://schemas.microsoft.com/office/drawing/2010/main" val="0"/>
                </a:ext>
              </a:extLst>
            </a:blip>
            <a:stretch>
              <a:fillRect/>
            </a:stretch>
          </p:blipFill>
          <p:spPr>
            <a:xfrm>
              <a:off x="0" y="0"/>
              <a:ext cx="824594" cy="824594"/>
            </a:xfrm>
            <a:prstGeom prst="rect">
              <a:avLst/>
            </a:prstGeom>
          </p:spPr>
        </p:pic>
        <p:sp>
          <p:nvSpPr>
            <p:cNvPr id="10" name="Rectangle 9"/>
            <p:cNvSpPr/>
            <p:nvPr userDrawn="1"/>
          </p:nvSpPr>
          <p:spPr>
            <a:xfrm>
              <a:off x="148782" y="181741"/>
              <a:ext cx="495569" cy="108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solidFill>
                    <a:srgbClr val="335B82"/>
                  </a:solidFill>
                </a:rPr>
                <a:t>GACM</a:t>
              </a:r>
              <a:endParaRPr lang="fr-FR" sz="800" b="1" dirty="0">
                <a:solidFill>
                  <a:srgbClr val="335B82"/>
                </a:solidFill>
              </a:endParaRPr>
            </a:p>
          </p:txBody>
        </p:sp>
      </p:grpSp>
    </p:spTree>
    <p:extLst>
      <p:ext uri="{BB962C8B-B14F-4D97-AF65-F5344CB8AC3E}">
        <p14:creationId xmlns:p14="http://schemas.microsoft.com/office/powerpoint/2010/main" val="3262339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cteur droit 8"/>
          <p:cNvCxnSpPr/>
          <p:nvPr/>
        </p:nvCxnSpPr>
        <p:spPr>
          <a:xfrm flipH="1">
            <a:off x="5143500" y="1848377"/>
            <a:ext cx="17659" cy="2908284"/>
          </a:xfrm>
          <a:prstGeom prst="line">
            <a:avLst/>
          </a:prstGeom>
          <a:ln w="28575">
            <a:solidFill>
              <a:schemeClr val="tx1">
                <a:lumMod val="50000"/>
                <a:lumOff val="50000"/>
              </a:schemeClr>
            </a:solidFill>
            <a:prstDash val="sysDot"/>
          </a:ln>
          <a:effectLst/>
        </p:spPr>
        <p:style>
          <a:lnRef idx="1">
            <a:schemeClr val="dk1"/>
          </a:lnRef>
          <a:fillRef idx="0">
            <a:schemeClr val="dk1"/>
          </a:fillRef>
          <a:effectRef idx="0">
            <a:schemeClr val="dk1"/>
          </a:effectRef>
          <a:fontRef idx="minor">
            <a:schemeClr val="tx1"/>
          </a:fontRef>
        </p:style>
      </p:cxnSp>
      <p:cxnSp>
        <p:nvCxnSpPr>
          <p:cNvPr id="78" name="Connecteur droit 77"/>
          <p:cNvCxnSpPr/>
          <p:nvPr/>
        </p:nvCxnSpPr>
        <p:spPr>
          <a:xfrm flipH="1">
            <a:off x="2910296" y="1891705"/>
            <a:ext cx="5068" cy="2787683"/>
          </a:xfrm>
          <a:prstGeom prst="line">
            <a:avLst/>
          </a:prstGeom>
          <a:ln w="28575">
            <a:solidFill>
              <a:schemeClr val="tx1">
                <a:lumMod val="50000"/>
                <a:lumOff val="50000"/>
              </a:schemeClr>
            </a:solidFill>
            <a:prstDash val="sysDot"/>
          </a:ln>
          <a:effectLst/>
        </p:spPr>
        <p:style>
          <a:lnRef idx="1">
            <a:schemeClr val="dk1"/>
          </a:lnRef>
          <a:fillRef idx="0">
            <a:schemeClr val="dk1"/>
          </a:fillRef>
          <a:effectRef idx="0">
            <a:schemeClr val="dk1"/>
          </a:effectRef>
          <a:fontRef idx="minor">
            <a:schemeClr val="tx1"/>
          </a:fontRef>
        </p:style>
      </p:cxnSp>
      <p:cxnSp>
        <p:nvCxnSpPr>
          <p:cNvPr id="50" name="Connecteur droit 49"/>
          <p:cNvCxnSpPr/>
          <p:nvPr/>
        </p:nvCxnSpPr>
        <p:spPr>
          <a:xfrm>
            <a:off x="7338073" y="1837692"/>
            <a:ext cx="62852" cy="2918969"/>
          </a:xfrm>
          <a:prstGeom prst="line">
            <a:avLst/>
          </a:prstGeom>
          <a:ln w="28575">
            <a:solidFill>
              <a:schemeClr val="tx1">
                <a:lumMod val="50000"/>
                <a:lumOff val="50000"/>
              </a:schemeClr>
            </a:solidFill>
            <a:prstDash val="sysDot"/>
          </a:ln>
          <a:effectLst/>
        </p:spPr>
        <p:style>
          <a:lnRef idx="1">
            <a:schemeClr val="dk1"/>
          </a:lnRef>
          <a:fillRef idx="0">
            <a:schemeClr val="dk1"/>
          </a:fillRef>
          <a:effectRef idx="0">
            <a:schemeClr val="dk1"/>
          </a:effectRef>
          <a:fontRef idx="minor">
            <a:schemeClr val="tx1"/>
          </a:fontRef>
        </p:style>
      </p:cxnSp>
      <p:cxnSp>
        <p:nvCxnSpPr>
          <p:cNvPr id="51" name="Connecteur droit 50"/>
          <p:cNvCxnSpPr/>
          <p:nvPr/>
        </p:nvCxnSpPr>
        <p:spPr>
          <a:xfrm>
            <a:off x="9446654" y="1822844"/>
            <a:ext cx="68821" cy="2933817"/>
          </a:xfrm>
          <a:prstGeom prst="line">
            <a:avLst/>
          </a:prstGeom>
          <a:ln w="28575">
            <a:solidFill>
              <a:schemeClr val="tx1">
                <a:lumMod val="50000"/>
                <a:lumOff val="50000"/>
              </a:schemeClr>
            </a:solidFill>
            <a:prstDash val="sysDot"/>
          </a:ln>
          <a:effectLst/>
        </p:spPr>
        <p:style>
          <a:lnRef idx="1">
            <a:schemeClr val="dk1"/>
          </a:lnRef>
          <a:fillRef idx="0">
            <a:schemeClr val="dk1"/>
          </a:fillRef>
          <a:effectRef idx="0">
            <a:schemeClr val="dk1"/>
          </a:effectRef>
          <a:fontRef idx="minor">
            <a:schemeClr val="tx1"/>
          </a:fontRef>
        </p:style>
      </p:cxnSp>
      <p:sp>
        <p:nvSpPr>
          <p:cNvPr id="10" name="ZoneTexte 9"/>
          <p:cNvSpPr txBox="1"/>
          <p:nvPr/>
        </p:nvSpPr>
        <p:spPr>
          <a:xfrm>
            <a:off x="3680483" y="1647534"/>
            <a:ext cx="652743" cy="37965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67" b="1" i="0" u="none" strike="noStrike" kern="1200" cap="none" spc="0" normalizeH="0" baseline="0" noProof="0" dirty="0" smtClean="0">
                <a:ln>
                  <a:noFill/>
                </a:ln>
                <a:solidFill>
                  <a:prstClr val="black"/>
                </a:solidFill>
                <a:effectLst/>
                <a:uLnTx/>
                <a:uFillTx/>
                <a:latin typeface="Calibri" panose="020F0502020204030204"/>
                <a:ea typeface="+mn-ea"/>
                <a:cs typeface="+mn-cs"/>
              </a:rPr>
              <a:t>……..</a:t>
            </a:r>
            <a:endParaRPr kumimoji="0" lang="fr-FR" sz="1867"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ZoneTexte 10"/>
          <p:cNvSpPr txBox="1"/>
          <p:nvPr/>
        </p:nvSpPr>
        <p:spPr>
          <a:xfrm>
            <a:off x="7864436" y="1647534"/>
            <a:ext cx="671979" cy="379656"/>
          </a:xfrm>
          <a:prstGeom prst="rect">
            <a:avLst/>
          </a:prstGeom>
          <a:noFill/>
        </p:spPr>
        <p:txBody>
          <a:bodyPr wrap="none" rtlCol="0">
            <a:spAutoFit/>
          </a:bodyPr>
          <a:lstStyle>
            <a:defPPr>
              <a:defRPr lang="fr-FR"/>
            </a:defPPr>
            <a:lvl1pPr>
              <a:defRPr>
                <a:solidFill>
                  <a:schemeClr val="tx1">
                    <a:lumMod val="65000"/>
                    <a:lumOff val="3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67" b="1" i="0" u="none" strike="noStrike" kern="1200" cap="none" spc="0" normalizeH="0" baseline="0" noProof="0" dirty="0" smtClean="0">
                <a:ln>
                  <a:noFill/>
                </a:ln>
                <a:solidFill>
                  <a:prstClr val="black"/>
                </a:solidFill>
                <a:effectLst/>
                <a:uLnTx/>
                <a:uFillTx/>
                <a:latin typeface="Calibri" panose="020F0502020204030204"/>
                <a:ea typeface="+mn-ea"/>
                <a:cs typeface="+mn-cs"/>
              </a:rPr>
              <a:t>2023</a:t>
            </a:r>
            <a:endParaRPr kumimoji="0" lang="fr-FR" sz="1867"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ZoneTexte 19"/>
          <p:cNvSpPr txBox="1"/>
          <p:nvPr/>
        </p:nvSpPr>
        <p:spPr>
          <a:xfrm>
            <a:off x="9752679" y="1647534"/>
            <a:ext cx="652743" cy="379656"/>
          </a:xfrm>
          <a:prstGeom prst="rect">
            <a:avLst/>
          </a:prstGeom>
          <a:noFill/>
        </p:spPr>
        <p:txBody>
          <a:bodyPr wrap="none" rtlCol="0">
            <a:spAutoFit/>
          </a:bodyPr>
          <a:lstStyle>
            <a:defPPr>
              <a:defRPr lang="fr-FR"/>
            </a:defPPr>
            <a:lvl1pPr>
              <a:defRPr>
                <a:solidFill>
                  <a:schemeClr val="tx1">
                    <a:lumMod val="65000"/>
                    <a:lumOff val="3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67" b="1" i="0" u="none" strike="noStrike" kern="1200" cap="none" spc="0" normalizeH="0" baseline="0" noProof="0" dirty="0" smtClean="0">
                <a:ln>
                  <a:noFill/>
                </a:ln>
                <a:solidFill>
                  <a:prstClr val="black"/>
                </a:solidFill>
                <a:effectLst/>
                <a:uLnTx/>
                <a:uFillTx/>
                <a:latin typeface="Calibri" panose="020F0502020204030204"/>
                <a:ea typeface="+mn-ea"/>
                <a:cs typeface="+mn-cs"/>
              </a:rPr>
              <a:t>……..</a:t>
            </a:r>
            <a:endParaRPr kumimoji="0" lang="fr-FR" sz="1867"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ZoneTexte 73"/>
          <p:cNvSpPr txBox="1"/>
          <p:nvPr/>
        </p:nvSpPr>
        <p:spPr>
          <a:xfrm>
            <a:off x="580819" y="2203382"/>
            <a:ext cx="2225411" cy="1591463"/>
          </a:xfrm>
          <a:prstGeom prst="rect">
            <a:avLst/>
          </a:prstGeom>
          <a:solidFill>
            <a:schemeClr val="tx2">
              <a:lumMod val="60000"/>
              <a:lumOff val="40000"/>
            </a:schemeClr>
          </a:solidFill>
          <a:ln w="41275" cmpd="dbl">
            <a:noFill/>
          </a:ln>
          <a:effectLst>
            <a:outerShdw blurRad="50800" dist="38100" dir="2700000" algn="tl" rotWithShape="0">
              <a:prstClr val="black">
                <a:alpha val="40000"/>
              </a:prstClr>
            </a:outerShdw>
          </a:effectLst>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133" b="1" i="0" u="none" strike="noStrike" kern="1200" cap="none" spc="0" normalizeH="0" baseline="0" noProof="0" dirty="0" smtClean="0">
                <a:ln>
                  <a:noFill/>
                </a:ln>
                <a:solidFill>
                  <a:prstClr val="white"/>
                </a:solidFill>
                <a:effectLst/>
                <a:uLnTx/>
                <a:uFillTx/>
                <a:latin typeface="Calibri" panose="020F0502020204030204"/>
                <a:ea typeface="+mn-ea"/>
                <a:cs typeface="+mn-cs"/>
              </a:rPr>
              <a:t>Virtualisation</a:t>
            </a:r>
            <a:endParaRPr kumimoji="0" lang="fr-FR" sz="2133"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7" name="ZoneTexte 76"/>
          <p:cNvSpPr txBox="1"/>
          <p:nvPr/>
        </p:nvSpPr>
        <p:spPr>
          <a:xfrm>
            <a:off x="5914293" y="1647534"/>
            <a:ext cx="671979" cy="37965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67" b="1" i="0" u="none" strike="noStrike" kern="1200" cap="none" spc="0" normalizeH="0" baseline="0" noProof="0" dirty="0" smtClean="0">
                <a:ln>
                  <a:noFill/>
                </a:ln>
                <a:solidFill>
                  <a:prstClr val="black"/>
                </a:solidFill>
                <a:effectLst/>
                <a:uLnTx/>
                <a:uFillTx/>
                <a:latin typeface="Calibri" panose="020F0502020204030204"/>
                <a:ea typeface="+mn-ea"/>
                <a:cs typeface="+mn-cs"/>
              </a:rPr>
              <a:t>2022</a:t>
            </a:r>
            <a:endParaRPr kumimoji="0" lang="fr-FR" sz="1867"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Pentagone 90"/>
          <p:cNvSpPr/>
          <p:nvPr/>
        </p:nvSpPr>
        <p:spPr>
          <a:xfrm>
            <a:off x="2910297" y="2212945"/>
            <a:ext cx="3457452" cy="320967"/>
          </a:xfrm>
          <a:prstGeom prst="homePlate">
            <a:avLst/>
          </a:prstGeom>
          <a:solidFill>
            <a:schemeClr val="tx2">
              <a:lumMod val="60000"/>
              <a:lumOff val="40000"/>
            </a:schemeClr>
          </a:solidFill>
          <a:ln w="41275" cmpd="dbl">
            <a:noFill/>
          </a:ln>
          <a:effectLst>
            <a:outerShdw blurRad="50800" dist="38100" dir="2700000" algn="tl" rotWithShape="0">
              <a:prstClr val="black">
                <a:alpha val="40000"/>
              </a:prstClr>
            </a:outerShdw>
          </a:effectLst>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Clients SAS Entreprise 7.15 DJ/DM</a:t>
            </a: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2" name="Pentagone 91"/>
          <p:cNvSpPr/>
          <p:nvPr/>
        </p:nvSpPr>
        <p:spPr>
          <a:xfrm>
            <a:off x="5263844" y="3036091"/>
            <a:ext cx="6611670" cy="320967"/>
          </a:xfrm>
          <a:prstGeom prst="homePlate">
            <a:avLst/>
          </a:prstGeom>
          <a:solidFill>
            <a:schemeClr val="tx2">
              <a:lumMod val="60000"/>
              <a:lumOff val="40000"/>
            </a:schemeClr>
          </a:solidFill>
          <a:ln w="41275" cmpd="dbl">
            <a:noFill/>
          </a:ln>
          <a:effectLst>
            <a:outerShdw blurRad="50800" dist="38100" dir="2700000" algn="tl" rotWithShape="0">
              <a:prstClr val="black">
                <a:alpha val="40000"/>
              </a:prstClr>
            </a:outerShdw>
          </a:effectLst>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Clients SAS Entreprise 8.3 DJ/DM</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Pentagone 92"/>
          <p:cNvSpPr/>
          <p:nvPr/>
        </p:nvSpPr>
        <p:spPr>
          <a:xfrm>
            <a:off x="2910296" y="3944199"/>
            <a:ext cx="5881165" cy="320967"/>
          </a:xfrm>
          <a:prstGeom prst="homePlate">
            <a:avLst/>
          </a:prstGeom>
          <a:solidFill>
            <a:schemeClr val="tx2"/>
          </a:solidFill>
          <a:ln w="41275" cmpd="dbl">
            <a:noFill/>
          </a:ln>
          <a:effectLst>
            <a:outerShdw blurRad="50800" dist="38100" dir="2700000" algn="tl" rotWithShape="0">
              <a:prstClr val="black">
                <a:alpha val="40000"/>
              </a:prstClr>
            </a:outerShdw>
          </a:effectLst>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Clients SAS Entreprise </a:t>
            </a: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7.15 DJ/DM/PRD</a:t>
            </a: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0" name="ZoneTexte 99"/>
          <p:cNvSpPr txBox="1"/>
          <p:nvPr/>
        </p:nvSpPr>
        <p:spPr>
          <a:xfrm>
            <a:off x="566536" y="1503873"/>
            <a:ext cx="2010240" cy="6669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67" b="1" i="0" u="none" strike="noStrike" kern="1200" cap="none" spc="0" normalizeH="0" baseline="0" noProof="0" dirty="0" smtClean="0">
                <a:ln>
                  <a:noFill/>
                </a:ln>
                <a:solidFill>
                  <a:prstClr val="black"/>
                </a:solidFill>
                <a:effectLst/>
                <a:uLnTx/>
                <a:uFillTx/>
                <a:latin typeface="Calibri" panose="020F0502020204030204"/>
                <a:ea typeface="+mn-ea"/>
                <a:cs typeface="+mn-cs"/>
              </a:rPr>
              <a:t>Trajectoire </a:t>
            </a:r>
            <a:r>
              <a:rPr lang="fr-FR" sz="1867" b="1" dirty="0" smtClean="0">
                <a:solidFill>
                  <a:prstClr val="black"/>
                </a:solidFill>
                <a:latin typeface="Calibri" panose="020F0502020204030204"/>
              </a:rPr>
              <a:t>SAS Guide</a:t>
            </a:r>
            <a:endParaRPr kumimoji="0" lang="fr-FR" sz="1867"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Pentagone 43"/>
          <p:cNvSpPr/>
          <p:nvPr/>
        </p:nvSpPr>
        <p:spPr>
          <a:xfrm>
            <a:off x="2910296" y="4348099"/>
            <a:ext cx="5881165" cy="320967"/>
          </a:xfrm>
          <a:prstGeom prst="homePlate">
            <a:avLst/>
          </a:prstGeom>
          <a:solidFill>
            <a:schemeClr val="tx2"/>
          </a:solidFill>
          <a:ln w="41275" cmpd="dbl">
            <a:noFill/>
          </a:ln>
          <a:effectLst>
            <a:outerShdw blurRad="50800" dist="38100" dir="2700000" algn="tl" rotWithShape="0">
              <a:prstClr val="black">
                <a:alpha val="40000"/>
              </a:prstClr>
            </a:outerShdw>
          </a:effectLst>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SAS </a:t>
            </a:r>
            <a:r>
              <a:rPr kumimoji="0" lang="fr-FR" sz="1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Addin</a:t>
            </a: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 for Microsoft Office 8.0 DJ/DM/PRD</a:t>
            </a: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 name="ZoneTexte 52"/>
          <p:cNvSpPr txBox="1"/>
          <p:nvPr/>
        </p:nvSpPr>
        <p:spPr>
          <a:xfrm>
            <a:off x="580819" y="3944199"/>
            <a:ext cx="2225411" cy="724867"/>
          </a:xfrm>
          <a:prstGeom prst="rect">
            <a:avLst/>
          </a:prstGeom>
          <a:solidFill>
            <a:schemeClr val="tx2"/>
          </a:solidFill>
          <a:ln w="41275" cmpd="dbl">
            <a:noFill/>
          </a:ln>
          <a:effectLst>
            <a:outerShdw blurRad="50800" dist="38100" dir="2700000" algn="tl" rotWithShape="0">
              <a:prstClr val="black">
                <a:alpha val="40000"/>
              </a:prstClr>
            </a:outerShdw>
          </a:effectLst>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133" b="1" i="0" u="none" strike="noStrike" kern="1200" cap="none" spc="0" normalizeH="0" baseline="0" noProof="0" dirty="0" smtClean="0">
                <a:ln>
                  <a:noFill/>
                </a:ln>
                <a:solidFill>
                  <a:prstClr val="white"/>
                </a:solidFill>
                <a:effectLst/>
                <a:uLnTx/>
                <a:uFillTx/>
                <a:latin typeface="Calibri" panose="020F0502020204030204"/>
                <a:ea typeface="+mn-ea"/>
                <a:cs typeface="+mn-cs"/>
              </a:rPr>
              <a:t>Clients Lourd</a:t>
            </a:r>
            <a:endParaRPr kumimoji="0" lang="fr-FR" sz="2133"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p:cNvSpPr/>
          <p:nvPr/>
        </p:nvSpPr>
        <p:spPr>
          <a:xfrm>
            <a:off x="6292760" y="2189649"/>
            <a:ext cx="977728"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smtClean="0">
                <a:ln>
                  <a:noFill/>
                </a:ln>
                <a:solidFill>
                  <a:srgbClr val="FF0000"/>
                </a:solidFill>
                <a:effectLst/>
                <a:uLnTx/>
                <a:uFillTx/>
                <a:latin typeface="Calibri" panose="020F0502020204030204" pitchFamily="34" charset="0"/>
                <a:ea typeface="Calibri" panose="020F0502020204030204" pitchFamily="34" charset="0"/>
                <a:cs typeface="+mn-cs"/>
              </a:rPr>
              <a:t>Fin avril</a:t>
            </a:r>
            <a:endParaRPr kumimoji="0" lang="fr-FR" sz="16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63" name="Pentagone 62"/>
          <p:cNvSpPr/>
          <p:nvPr/>
        </p:nvSpPr>
        <p:spPr>
          <a:xfrm>
            <a:off x="2910296" y="2639209"/>
            <a:ext cx="3911591" cy="320967"/>
          </a:xfrm>
          <a:prstGeom prst="homePlate">
            <a:avLst/>
          </a:prstGeom>
          <a:solidFill>
            <a:schemeClr val="tx2">
              <a:lumMod val="60000"/>
              <a:lumOff val="40000"/>
            </a:schemeClr>
          </a:solidFill>
          <a:ln w="41275" cmpd="dbl">
            <a:noFill/>
          </a:ln>
          <a:effectLst>
            <a:outerShdw blurRad="50800" dist="38100" dir="2700000" algn="tl" rotWithShape="0">
              <a:prstClr val="black">
                <a:alpha val="40000"/>
              </a:prstClr>
            </a:outerShdw>
          </a:effectLst>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Clients SAS Entreprise 7.15 PRD</a:t>
            </a: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Pentagone 63"/>
          <p:cNvSpPr/>
          <p:nvPr/>
        </p:nvSpPr>
        <p:spPr>
          <a:xfrm>
            <a:off x="5703216" y="3448957"/>
            <a:ext cx="6172298" cy="320967"/>
          </a:xfrm>
          <a:prstGeom prst="homePlate">
            <a:avLst/>
          </a:prstGeom>
          <a:solidFill>
            <a:schemeClr val="tx2">
              <a:lumMod val="60000"/>
              <a:lumOff val="40000"/>
            </a:schemeClr>
          </a:solidFill>
          <a:ln w="41275" cmpd="dbl">
            <a:noFill/>
          </a:ln>
          <a:effectLst>
            <a:outerShdw blurRad="50800" dist="38100" dir="2700000" algn="tl" rotWithShape="0">
              <a:prstClr val="black">
                <a:alpha val="40000"/>
              </a:prstClr>
            </a:outerShdw>
          </a:effectLst>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Clients SAS Entreprise 8.3 PRD</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Rectangle 69"/>
          <p:cNvSpPr/>
          <p:nvPr/>
        </p:nvSpPr>
        <p:spPr>
          <a:xfrm>
            <a:off x="4248959" y="3057338"/>
            <a:ext cx="97772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mn-cs"/>
              </a:rPr>
              <a:t>28 Janvier</a:t>
            </a:r>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79"/>
          <p:cNvSpPr/>
          <p:nvPr/>
        </p:nvSpPr>
        <p:spPr>
          <a:xfrm>
            <a:off x="4956356" y="3455551"/>
            <a:ext cx="97772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mn-cs"/>
              </a:rPr>
              <a:t>2 Mars</a:t>
            </a:r>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Titre 1"/>
          <p:cNvSpPr>
            <a:spLocks noGrp="1"/>
          </p:cNvSpPr>
          <p:nvPr>
            <p:ph type="title"/>
          </p:nvPr>
        </p:nvSpPr>
        <p:spPr>
          <a:xfrm>
            <a:off x="1629580" y="211369"/>
            <a:ext cx="8974800" cy="478800"/>
          </a:xfrm>
        </p:spPr>
        <p:txBody>
          <a:bodyPr>
            <a:normAutofit/>
          </a:bodyPr>
          <a:lstStyle/>
          <a:p>
            <a:pPr algn="ctr"/>
            <a:r>
              <a:rPr lang="fr-FR" sz="2800" cap="all" noProof="0" dirty="0" smtClean="0">
                <a:solidFill>
                  <a:srgbClr val="13324A"/>
                </a:solidFill>
              </a:rPr>
              <a:t>Trajectoire </a:t>
            </a:r>
            <a:r>
              <a:rPr lang="fr-FR" sz="2800" cap="all" noProof="0" dirty="0" smtClean="0">
                <a:solidFill>
                  <a:srgbClr val="13324A"/>
                </a:solidFill>
              </a:rPr>
              <a:t>sas guide</a:t>
            </a:r>
            <a:endParaRPr lang="fr-FR" sz="2000" cap="all" noProof="0" dirty="0">
              <a:solidFill>
                <a:srgbClr val="13324A"/>
              </a:solidFill>
            </a:endParaRPr>
          </a:p>
        </p:txBody>
      </p:sp>
      <p:sp>
        <p:nvSpPr>
          <p:cNvPr id="58" name="ZoneTexte 57"/>
          <p:cNvSpPr txBox="1"/>
          <p:nvPr/>
        </p:nvSpPr>
        <p:spPr>
          <a:xfrm>
            <a:off x="8864781" y="4374743"/>
            <a:ext cx="2494175" cy="307777"/>
          </a:xfrm>
          <a:prstGeom prst="rect">
            <a:avLst/>
          </a:prstGeom>
          <a:solidFill>
            <a:schemeClr val="bg1"/>
          </a:solid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fr-FR" sz="1400" b="1" i="0" u="none" strike="noStrike" kern="1200" cap="none" spc="0" normalizeH="0" baseline="0" noProof="0" dirty="0" smtClean="0">
                <a:ln>
                  <a:noFill/>
                </a:ln>
                <a:solidFill>
                  <a:srgbClr val="ED7D31"/>
                </a:solidFill>
                <a:effectLst/>
                <a:uLnTx/>
                <a:uFillTx/>
                <a:latin typeface="Calibri" panose="020F0502020204030204"/>
                <a:ea typeface="+mn-ea"/>
                <a:cs typeface="+mn-cs"/>
              </a:rPr>
              <a:t>Trajectoire des </a:t>
            </a:r>
            <a:r>
              <a:rPr kumimoji="0" lang="fr-FR" sz="1400" b="1" i="0" u="none" strike="noStrike" kern="1200" cap="none" spc="0" normalizeH="0" baseline="0" noProof="0" dirty="0" err="1">
                <a:ln>
                  <a:noFill/>
                </a:ln>
                <a:solidFill>
                  <a:srgbClr val="ED7D31"/>
                </a:solidFill>
                <a:effectLst/>
                <a:uLnTx/>
                <a:uFillTx/>
                <a:latin typeface="Calibri" panose="020F0502020204030204"/>
                <a:ea typeface="+mn-ea"/>
                <a:cs typeface="+mn-cs"/>
              </a:rPr>
              <a:t>A</a:t>
            </a:r>
            <a:r>
              <a:rPr kumimoji="0" lang="fr-FR" sz="1400" b="1" i="0" u="none" strike="noStrike" kern="1200" cap="none" spc="0" normalizeH="0" baseline="0" noProof="0" dirty="0" err="1" smtClean="0">
                <a:ln>
                  <a:noFill/>
                </a:ln>
                <a:solidFill>
                  <a:srgbClr val="ED7D31"/>
                </a:solidFill>
                <a:effectLst/>
                <a:uLnTx/>
                <a:uFillTx/>
                <a:latin typeface="Calibri" panose="020F0502020204030204"/>
                <a:ea typeface="+mn-ea"/>
                <a:cs typeface="+mn-cs"/>
              </a:rPr>
              <a:t>ddin</a:t>
            </a:r>
            <a:r>
              <a:rPr kumimoji="0" lang="fr-FR" sz="1400" b="1" i="0" u="none" strike="noStrike" kern="1200" cap="none" spc="0" normalizeH="0" baseline="0" noProof="0" dirty="0" smtClean="0">
                <a:ln>
                  <a:noFill/>
                </a:ln>
                <a:solidFill>
                  <a:srgbClr val="ED7D31"/>
                </a:solidFill>
                <a:effectLst/>
                <a:uLnTx/>
                <a:uFillTx/>
                <a:latin typeface="Calibri" panose="020F0502020204030204"/>
                <a:ea typeface="+mn-ea"/>
                <a:cs typeface="+mn-cs"/>
              </a:rPr>
              <a:t> à valider</a:t>
            </a:r>
            <a:endParaRPr kumimoji="0" lang="fr-FR" sz="1400" b="1"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sp>
        <p:nvSpPr>
          <p:cNvPr id="82" name="Pentagone 81"/>
          <p:cNvSpPr/>
          <p:nvPr/>
        </p:nvSpPr>
        <p:spPr>
          <a:xfrm>
            <a:off x="2936086" y="4357785"/>
            <a:ext cx="8851961" cy="321603"/>
          </a:xfrm>
          <a:prstGeom prst="homePlate">
            <a:avLst/>
          </a:prstGeom>
          <a:noFill/>
          <a:ln w="19050" cmpd="dbl">
            <a:solidFill>
              <a:schemeClr val="tx2"/>
            </a:solidFill>
            <a:prstDash val="sysDot"/>
          </a:ln>
          <a:effectLst>
            <a:outerShdw blurRad="50800" dist="38100" dir="2700000" algn="tl" rotWithShape="0">
              <a:prstClr val="black">
                <a:alpha val="40000"/>
              </a:prstClr>
            </a:outerShdw>
          </a:effectLst>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p:cNvSpPr/>
          <p:nvPr/>
        </p:nvSpPr>
        <p:spPr>
          <a:xfrm>
            <a:off x="6744439" y="2618392"/>
            <a:ext cx="1580010"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smtClean="0">
                <a:ln>
                  <a:noFill/>
                </a:ln>
                <a:solidFill>
                  <a:srgbClr val="FF0000"/>
                </a:solidFill>
                <a:effectLst/>
                <a:uLnTx/>
                <a:uFillTx/>
                <a:latin typeface="Calibri" panose="020F0502020204030204" pitchFamily="34" charset="0"/>
                <a:ea typeface="Calibri" panose="020F0502020204030204" pitchFamily="34" charset="0"/>
                <a:cs typeface="+mn-cs"/>
              </a:rPr>
              <a:t>15 Septembre</a:t>
            </a:r>
            <a:endParaRPr kumimoji="0" lang="fr-FR" sz="1600" b="1" i="0" u="none" strike="noStrike" kern="1200" cap="none" spc="0" normalizeH="0" baseline="0" noProof="0" dirty="0">
              <a:ln>
                <a:noFill/>
              </a:ln>
              <a:solidFill>
                <a:srgbClr val="FF0000"/>
              </a:solidFill>
              <a:effectLst/>
              <a:uLnTx/>
              <a:uFillTx/>
              <a:latin typeface="Calibri" panose="020F0502020204030204"/>
              <a:cs typeface="+mn-cs"/>
            </a:endParaRPr>
          </a:p>
        </p:txBody>
      </p:sp>
      <p:sp>
        <p:nvSpPr>
          <p:cNvPr id="38" name="Rectangle à coins arrondis 37"/>
          <p:cNvSpPr/>
          <p:nvPr/>
        </p:nvSpPr>
        <p:spPr>
          <a:xfrm>
            <a:off x="901042" y="4952559"/>
            <a:ext cx="10880993" cy="928365"/>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8550" marR="0" lvl="2"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Les utilisateurs SAS EG 7.15 virtualisés ne pourront</a:t>
            </a:r>
            <a:r>
              <a:rPr kumimoji="0" lang="fr-FR" sz="1800" b="0" i="0" u="none" strike="noStrike" kern="1200" cap="none" spc="0" normalizeH="0" noProof="0" dirty="0" smtClean="0">
                <a:ln>
                  <a:noFill/>
                </a:ln>
                <a:solidFill>
                  <a:srgbClr val="E7E6E6">
                    <a:lumMod val="10000"/>
                  </a:srgbClr>
                </a:solidFill>
                <a:effectLst/>
                <a:uLnTx/>
                <a:uFillTx/>
                <a:latin typeface="Calibri" panose="020F0502020204030204"/>
                <a:ea typeface="+mn-ea"/>
                <a:cs typeface="+mn-cs"/>
              </a:rPr>
              <a:t> plus accéder </a:t>
            </a:r>
            <a:r>
              <a:rPr kumimoji="0" lang="fr-FR" sz="18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à la production à partir </a:t>
            </a:r>
            <a:r>
              <a:rPr kumimoji="0" lang="fr-FR" sz="18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de fin Novembre</a:t>
            </a: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9" name="Groupe 38"/>
          <p:cNvGrpSpPr>
            <a:grpSpLocks noChangeAspect="1"/>
          </p:cNvGrpSpPr>
          <p:nvPr/>
        </p:nvGrpSpPr>
        <p:grpSpPr>
          <a:xfrm>
            <a:off x="1063046" y="5162436"/>
            <a:ext cx="508610" cy="508610"/>
            <a:chOff x="7331171" y="2930406"/>
            <a:chExt cx="595322" cy="595322"/>
          </a:xfrm>
        </p:grpSpPr>
        <p:sp>
          <p:nvSpPr>
            <p:cNvPr id="40" name="Ellipse 39"/>
            <p:cNvSpPr/>
            <p:nvPr/>
          </p:nvSpPr>
          <p:spPr>
            <a:xfrm>
              <a:off x="7349457" y="2942527"/>
              <a:ext cx="558750" cy="5832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1" name="Image 40"/>
            <p:cNvPicPr>
              <a:picLocks noChangeAspect="1"/>
            </p:cNvPicPr>
            <p:nvPr/>
          </p:nvPicPr>
          <p:blipFill>
            <a:blip r:embed="rId3">
              <a:clrChange>
                <a:clrFrom>
                  <a:srgbClr val="000000"/>
                </a:clrFrom>
                <a:clrTo>
                  <a:srgbClr val="000000">
                    <a:alpha val="0"/>
                  </a:srgbClr>
                </a:clrTo>
              </a:clrChange>
              <a:duotone>
                <a:schemeClr val="accent2">
                  <a:shade val="45000"/>
                  <a:satMod val="135000"/>
                </a:schemeClr>
                <a:prstClr val="white"/>
              </a:duotone>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7331171" y="2930406"/>
              <a:ext cx="595322" cy="595322"/>
            </a:xfrm>
            <a:prstGeom prst="rect">
              <a:avLst/>
            </a:prstGeom>
          </p:spPr>
        </p:pic>
      </p:grpSp>
      <p:grpSp>
        <p:nvGrpSpPr>
          <p:cNvPr id="42" name="Groupe 41"/>
          <p:cNvGrpSpPr/>
          <p:nvPr/>
        </p:nvGrpSpPr>
        <p:grpSpPr>
          <a:xfrm>
            <a:off x="76448" y="8231"/>
            <a:ext cx="824594" cy="824594"/>
            <a:chOff x="0" y="0"/>
            <a:chExt cx="824594" cy="824594"/>
          </a:xfrm>
        </p:grpSpPr>
        <p:pic>
          <p:nvPicPr>
            <p:cNvPr id="43" name="Image 42"/>
            <p:cNvPicPr>
              <a:picLocks noChangeAspect="1"/>
            </p:cNvPicPr>
            <p:nvPr userDrawn="1"/>
          </p:nvPicPr>
          <p:blipFill>
            <a:blip r:embed="rId5" cstate="print">
              <a:clrChange>
                <a:clrFrom>
                  <a:srgbClr val="E4E2EA"/>
                </a:clrFrom>
                <a:clrTo>
                  <a:srgbClr val="E4E2EA">
                    <a:alpha val="0"/>
                  </a:srgbClr>
                </a:clrTo>
              </a:clrChange>
              <a:grayscl/>
              <a:extLst>
                <a:ext uri="{28A0092B-C50C-407E-A947-70E740481C1C}">
                  <a14:useLocalDpi xmlns:a14="http://schemas.microsoft.com/office/drawing/2010/main" val="0"/>
                </a:ext>
              </a:extLst>
            </a:blip>
            <a:stretch>
              <a:fillRect/>
            </a:stretch>
          </p:blipFill>
          <p:spPr>
            <a:xfrm>
              <a:off x="0" y="0"/>
              <a:ext cx="824594" cy="824594"/>
            </a:xfrm>
            <a:prstGeom prst="rect">
              <a:avLst/>
            </a:prstGeom>
          </p:spPr>
        </p:pic>
        <p:sp>
          <p:nvSpPr>
            <p:cNvPr id="45" name="Rectangle 44"/>
            <p:cNvSpPr/>
            <p:nvPr userDrawn="1"/>
          </p:nvSpPr>
          <p:spPr>
            <a:xfrm>
              <a:off x="148782" y="181741"/>
              <a:ext cx="495569" cy="108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solidFill>
                    <a:srgbClr val="335B82"/>
                  </a:solidFill>
                </a:rPr>
                <a:t>GACM</a:t>
              </a:r>
              <a:endParaRPr lang="fr-FR" sz="800" b="1" dirty="0">
                <a:solidFill>
                  <a:srgbClr val="335B82"/>
                </a:solidFill>
              </a:endParaRPr>
            </a:p>
          </p:txBody>
        </p:sp>
      </p:grpSp>
    </p:spTree>
    <p:extLst>
      <p:ext uri="{BB962C8B-B14F-4D97-AF65-F5344CB8AC3E}">
        <p14:creationId xmlns:p14="http://schemas.microsoft.com/office/powerpoint/2010/main" val="1467042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cône de virtualisation illustration de vecteur. Illustration du vecteur -  13117806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3783"/>
          <a:stretch/>
        </p:blipFill>
        <p:spPr bwMode="auto">
          <a:xfrm>
            <a:off x="1085779" y="507852"/>
            <a:ext cx="1227909" cy="935879"/>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a:xfrm>
            <a:off x="8610600" y="65448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48DF54-380C-439F-A3D8-83F6F52CA378}"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Espace réservé du texte 1"/>
          <p:cNvSpPr>
            <a:spLocks noGrp="1"/>
          </p:cNvSpPr>
          <p:nvPr>
            <p:ph type="body" idx="1"/>
          </p:nvPr>
        </p:nvSpPr>
        <p:spPr>
          <a:xfrm>
            <a:off x="2018357" y="916271"/>
            <a:ext cx="2304811" cy="823912"/>
          </a:xfrm>
        </p:spPr>
        <p:txBody>
          <a:bodyPr>
            <a:normAutofit/>
          </a:bodyPr>
          <a:lstStyle/>
          <a:p>
            <a:r>
              <a:rPr lang="fr-FR" sz="2800" noProof="0" dirty="0" smtClean="0"/>
              <a:t>Virtualisation</a:t>
            </a:r>
            <a:endParaRPr lang="fr-FR" sz="2800" noProof="0" dirty="0"/>
          </a:p>
        </p:txBody>
      </p:sp>
      <p:sp>
        <p:nvSpPr>
          <p:cNvPr id="30" name="Espace réservé du texte 29"/>
          <p:cNvSpPr>
            <a:spLocks noGrp="1"/>
          </p:cNvSpPr>
          <p:nvPr>
            <p:ph type="body" sz="quarter" idx="3"/>
          </p:nvPr>
        </p:nvSpPr>
        <p:spPr>
          <a:xfrm>
            <a:off x="7572705" y="862641"/>
            <a:ext cx="5183188" cy="823912"/>
          </a:xfrm>
        </p:spPr>
        <p:txBody>
          <a:bodyPr>
            <a:normAutofit/>
          </a:bodyPr>
          <a:lstStyle/>
          <a:p>
            <a:r>
              <a:rPr lang="fr-FR" sz="2800" noProof="0" dirty="0" smtClean="0"/>
              <a:t>Montée de version</a:t>
            </a:r>
            <a:endParaRPr lang="fr-FR" sz="2800" noProof="0" dirty="0"/>
          </a:p>
        </p:txBody>
      </p:sp>
      <p:grpSp>
        <p:nvGrpSpPr>
          <p:cNvPr id="7" name="Groupe 6"/>
          <p:cNvGrpSpPr/>
          <p:nvPr/>
        </p:nvGrpSpPr>
        <p:grpSpPr>
          <a:xfrm>
            <a:off x="6374681" y="1396596"/>
            <a:ext cx="5451033" cy="2547330"/>
            <a:chOff x="6919801" y="2672190"/>
            <a:chExt cx="4677114" cy="1879713"/>
          </a:xfrm>
          <a:solidFill>
            <a:schemeClr val="accent5">
              <a:lumMod val="40000"/>
              <a:lumOff val="60000"/>
            </a:schemeClr>
          </a:solidFill>
        </p:grpSpPr>
        <p:sp>
          <p:nvSpPr>
            <p:cNvPr id="8" name="Rectangle à coins arrondis 7"/>
            <p:cNvSpPr/>
            <p:nvPr/>
          </p:nvSpPr>
          <p:spPr>
            <a:xfrm>
              <a:off x="6919801" y="2672190"/>
              <a:ext cx="4675056" cy="72730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p:txBody>
        </p:sp>
        <p:sp>
          <p:nvSpPr>
            <p:cNvPr id="9" name="Rectangle à coins arrondis 8"/>
            <p:cNvSpPr/>
            <p:nvPr/>
          </p:nvSpPr>
          <p:spPr>
            <a:xfrm>
              <a:off x="6919801" y="3824599"/>
              <a:ext cx="4675056" cy="72730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p:txBody>
        </p:sp>
        <p:sp>
          <p:nvSpPr>
            <p:cNvPr id="10" name="Rectangle à coins arrondis 9"/>
            <p:cNvSpPr/>
            <p:nvPr/>
          </p:nvSpPr>
          <p:spPr>
            <a:xfrm>
              <a:off x="6921859" y="2689627"/>
              <a:ext cx="4675056" cy="17823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marR="0" lvl="2" indent="-1762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5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Pas de rétrocompatibilité des projets entre la </a:t>
              </a:r>
              <a:r>
                <a:rPr kumimoji="0" lang="fr-FR" sz="15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version 8.3 </a:t>
              </a:r>
              <a:r>
                <a:rPr kumimoji="0" lang="fr-FR" sz="15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et la </a:t>
              </a:r>
              <a:r>
                <a:rPr kumimoji="0" lang="fr-FR" sz="15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version 7.15 </a:t>
              </a:r>
            </a:p>
            <a:p>
              <a:pPr marL="176213" marR="0" lvl="2" indent="-1762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5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Refonte de l’interface </a:t>
              </a:r>
              <a:r>
                <a:rPr kumimoji="0" lang="fr-FR" sz="15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utilisateur et </a:t>
              </a:r>
              <a:r>
                <a:rPr kumimoji="0" lang="fr-FR" sz="15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changement de paradigme </a:t>
              </a:r>
              <a:r>
                <a:rPr kumimoji="0" lang="fr-FR" sz="15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de l’outil</a:t>
              </a:r>
            </a:p>
          </p:txBody>
        </p:sp>
      </p:grpSp>
      <p:sp>
        <p:nvSpPr>
          <p:cNvPr id="11" name="Rectangle à coins arrondis 10"/>
          <p:cNvSpPr/>
          <p:nvPr/>
        </p:nvSpPr>
        <p:spPr>
          <a:xfrm>
            <a:off x="6374682" y="3994912"/>
            <a:ext cx="5451033" cy="2427429"/>
          </a:xfrm>
          <a:prstGeom prst="roundRect">
            <a:avLst>
              <a:gd name="adj" fmla="val 6079"/>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5113" marR="0" lvl="2" indent="-2651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Les utilisateurs utilisant des versions différentes de SAS Entreprise Guide ne pourront pas partager leurs projets</a:t>
            </a:r>
          </a:p>
          <a:p>
            <a:pPr marL="265113" marR="0" lvl="2" indent="-2651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La refonte de la nouvelle interface nécessite un accompagnement au changement </a:t>
            </a:r>
          </a:p>
        </p:txBody>
      </p:sp>
      <p:grpSp>
        <p:nvGrpSpPr>
          <p:cNvPr id="18" name="Groupe 17"/>
          <p:cNvGrpSpPr/>
          <p:nvPr/>
        </p:nvGrpSpPr>
        <p:grpSpPr>
          <a:xfrm>
            <a:off x="638978" y="1376996"/>
            <a:ext cx="5618603" cy="2566930"/>
            <a:chOff x="6919801" y="2672190"/>
            <a:chExt cx="4677114" cy="1879713"/>
          </a:xfrm>
          <a:solidFill>
            <a:schemeClr val="accent5">
              <a:lumMod val="40000"/>
              <a:lumOff val="60000"/>
            </a:schemeClr>
          </a:solidFill>
        </p:grpSpPr>
        <p:sp>
          <p:nvSpPr>
            <p:cNvPr id="19" name="Rectangle à coins arrondis 18"/>
            <p:cNvSpPr/>
            <p:nvPr/>
          </p:nvSpPr>
          <p:spPr>
            <a:xfrm>
              <a:off x="6919801" y="2672190"/>
              <a:ext cx="4675056" cy="72730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6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p:txBody>
        </p:sp>
        <p:sp>
          <p:nvSpPr>
            <p:cNvPr id="20" name="Rectangle à coins arrondis 19"/>
            <p:cNvSpPr/>
            <p:nvPr/>
          </p:nvSpPr>
          <p:spPr>
            <a:xfrm>
              <a:off x="6919801" y="3824599"/>
              <a:ext cx="4675056" cy="72730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6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p:txBody>
        </p:sp>
        <p:sp>
          <p:nvSpPr>
            <p:cNvPr id="21" name="Rectangle à coins arrondis 20"/>
            <p:cNvSpPr/>
            <p:nvPr/>
          </p:nvSpPr>
          <p:spPr>
            <a:xfrm>
              <a:off x="6919801" y="2689627"/>
              <a:ext cx="4677114" cy="17823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5113" marR="0" lvl="2" indent="-2651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Les icones </a:t>
              </a:r>
              <a:r>
                <a:rPr kumimoji="0" lang="fr-FR" sz="16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Bureau</a:t>
              </a: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 </a:t>
              </a:r>
              <a:r>
                <a:rPr kumimoji="0" lang="fr-FR" sz="16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Mes documents</a:t>
              </a: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 </a:t>
              </a:r>
              <a:r>
                <a:rPr kumimoji="0" lang="fr-FR" sz="16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Poste de travail </a:t>
              </a: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et </a:t>
              </a:r>
              <a:r>
                <a:rPr kumimoji="0" lang="fr-FR" sz="16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Mes emplacements réseau </a:t>
              </a: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pointent sur le serveur de virtualisation</a:t>
              </a:r>
            </a:p>
            <a:p>
              <a:pPr marL="265113" marR="0" lvl="2" indent="-2651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Votre disque </a:t>
              </a:r>
              <a:r>
                <a:rPr kumimoji="0" lang="fr-FR" sz="16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U:\ </a:t>
              </a: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ainsi que les répertoires de partages réseaux métiers ne sont plus accessibles.</a:t>
              </a:r>
            </a:p>
            <a:p>
              <a:pPr marL="265113" marR="0" lvl="2" indent="-2651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Le disque </a:t>
              </a:r>
              <a:r>
                <a:rPr kumimoji="0" lang="fr-FR" sz="16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C:\ </a:t>
              </a: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utilisateur n’est plus accessible dans le poste de travail via </a:t>
              </a:r>
              <a:r>
                <a:rPr kumimoji="0" lang="fr-FR" sz="16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C on </a:t>
              </a:r>
              <a:r>
                <a:rPr kumimoji="0" lang="fr-FR" sz="1600" b="1" i="0" u="none" strike="noStrike" kern="1200" cap="none" spc="0" normalizeH="0" baseline="0" noProof="0" dirty="0" err="1" smtClean="0">
                  <a:ln>
                    <a:noFill/>
                  </a:ln>
                  <a:solidFill>
                    <a:srgbClr val="E7E6E6">
                      <a:lumMod val="10000"/>
                    </a:srgbClr>
                  </a:solidFill>
                  <a:effectLst/>
                  <a:uLnTx/>
                  <a:uFillTx/>
                  <a:latin typeface="Calibri" panose="020F0502020204030204"/>
                  <a:ea typeface="+mn-ea"/>
                  <a:cs typeface="+mn-cs"/>
                </a:rPr>
                <a:t>PFxx</a:t>
              </a:r>
              <a:r>
                <a:rPr kumimoji="0" lang="fr-FR" sz="16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-xxx</a:t>
              </a:r>
            </a:p>
            <a:p>
              <a:pPr marL="265113" marR="0" lvl="2" indent="-2651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Cloisonnement des environnements (1 Zone express par environnement) </a:t>
              </a:r>
              <a:endParaRPr kumimoji="0" lang="fr-FR"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2" name="Rectangle à coins arrondis 21"/>
          <p:cNvSpPr/>
          <p:nvPr/>
        </p:nvSpPr>
        <p:spPr>
          <a:xfrm>
            <a:off x="638978" y="3994912"/>
            <a:ext cx="5618603" cy="2427430"/>
          </a:xfrm>
          <a:prstGeom prst="roundRect">
            <a:avLst>
              <a:gd name="adj" fmla="val 6863"/>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63538" marR="0" lvl="2" indent="-2746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Les données, projets Guide ainsi que les programmes </a:t>
            </a:r>
            <a:r>
              <a:rPr kumimoji="0" lang="fr-FR" sz="16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SAS stockés </a:t>
            </a: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dans les </a:t>
            </a:r>
            <a:r>
              <a:rPr kumimoji="0" lang="fr-FR" sz="16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répertoires de partages réseaux métiers </a:t>
            </a: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ne sont plus accessibles (compliance RGPD)</a:t>
            </a:r>
          </a:p>
          <a:p>
            <a:pPr marL="363538" marR="0" lvl="2" indent="-2746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Après 8h d’inactivité et/ou 18h d’activité, SAS/EG est automatiquement fermé</a:t>
            </a:r>
          </a:p>
          <a:p>
            <a:pPr marL="363538" marR="0" lvl="2" indent="-2746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Les utilisateurs ne pourront plus exécuter de traitements de plus de </a:t>
            </a: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8h</a:t>
            </a:r>
          </a:p>
          <a:p>
            <a:pPr marL="363538" marR="0" lvl="2" indent="-2746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L’interface graphique de SEG ne doit pas être utilisée pour l’import de fichiers volumineux (&gt;1 Go)</a:t>
            </a:r>
            <a:endParaRPr kumimoji="0" lang="fr-FR"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3" name="Groupe 22"/>
          <p:cNvGrpSpPr/>
          <p:nvPr/>
        </p:nvGrpSpPr>
        <p:grpSpPr>
          <a:xfrm>
            <a:off x="65822" y="4911365"/>
            <a:ext cx="396000" cy="395305"/>
            <a:chOff x="7331171" y="2930406"/>
            <a:chExt cx="595322" cy="595322"/>
          </a:xfrm>
        </p:grpSpPr>
        <p:sp>
          <p:nvSpPr>
            <p:cNvPr id="24" name="Ellipse 23"/>
            <p:cNvSpPr/>
            <p:nvPr/>
          </p:nvSpPr>
          <p:spPr>
            <a:xfrm>
              <a:off x="7349457" y="2942527"/>
              <a:ext cx="558750" cy="5832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5" name="Image 24"/>
            <p:cNvPicPr>
              <a:picLocks noChangeAspect="1"/>
            </p:cNvPicPr>
            <p:nvPr/>
          </p:nvPicPr>
          <p:blipFill>
            <a:blip r:embed="rId3">
              <a:clrChange>
                <a:clrFrom>
                  <a:srgbClr val="000000"/>
                </a:clrFrom>
                <a:clrTo>
                  <a:srgbClr val="000000">
                    <a:alpha val="0"/>
                  </a:srgbClr>
                </a:clrTo>
              </a:clrChange>
              <a:duotone>
                <a:schemeClr val="accent2">
                  <a:shade val="45000"/>
                  <a:satMod val="135000"/>
                </a:schemeClr>
                <a:prstClr val="white"/>
              </a:duotone>
              <a:extLst/>
            </a:blip>
            <a:stretch>
              <a:fillRect/>
            </a:stretch>
          </p:blipFill>
          <p:spPr>
            <a:xfrm>
              <a:off x="7331171" y="2930406"/>
              <a:ext cx="595322" cy="595322"/>
            </a:xfrm>
            <a:prstGeom prst="rect">
              <a:avLst/>
            </a:prstGeom>
          </p:spPr>
        </p:pic>
      </p:grpSp>
      <p:grpSp>
        <p:nvGrpSpPr>
          <p:cNvPr id="26" name="Groupe 25"/>
          <p:cNvGrpSpPr/>
          <p:nvPr/>
        </p:nvGrpSpPr>
        <p:grpSpPr>
          <a:xfrm>
            <a:off x="65822" y="2423921"/>
            <a:ext cx="428948" cy="408016"/>
            <a:chOff x="7286546" y="2084941"/>
            <a:chExt cx="648000" cy="648000"/>
          </a:xfrm>
        </p:grpSpPr>
        <p:sp>
          <p:nvSpPr>
            <p:cNvPr id="27" name="Ellipse 26"/>
            <p:cNvSpPr/>
            <p:nvPr/>
          </p:nvSpPr>
          <p:spPr>
            <a:xfrm>
              <a:off x="7331171" y="2117341"/>
              <a:ext cx="558750" cy="5832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8" name="Image 27"/>
            <p:cNvPicPr>
              <a:picLocks noChangeAspect="1"/>
            </p:cNvPicPr>
            <p:nvPr/>
          </p:nvPicPr>
          <p:blipFill>
            <a:blip r:embed="rId4">
              <a:clrChange>
                <a:clrFrom>
                  <a:srgbClr val="FFFFFF"/>
                </a:clrFrom>
                <a:clrTo>
                  <a:srgbClr val="FFFFFF">
                    <a:alpha val="0"/>
                  </a:srgbClr>
                </a:clrTo>
              </a:clrChange>
              <a:duotone>
                <a:schemeClr val="accent5">
                  <a:shade val="45000"/>
                  <a:satMod val="135000"/>
                </a:schemeClr>
                <a:prstClr val="white"/>
              </a:duotone>
            </a:blip>
            <a:stretch>
              <a:fillRect/>
            </a:stretch>
          </p:blipFill>
          <p:spPr>
            <a:xfrm>
              <a:off x="7286546" y="2084941"/>
              <a:ext cx="648000" cy="648000"/>
            </a:xfrm>
            <a:prstGeom prst="rect">
              <a:avLst/>
            </a:prstGeom>
          </p:spPr>
        </p:pic>
      </p:grpSp>
      <p:pic>
        <p:nvPicPr>
          <p:cNvPr id="3074" name="Picture 2" descr="Update PNG Image | PNG Al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01814" y="802684"/>
            <a:ext cx="568419" cy="568419"/>
          </a:xfrm>
          <a:prstGeom prst="rect">
            <a:avLst/>
          </a:prstGeom>
          <a:noFill/>
          <a:extLst>
            <a:ext uri="{909E8E84-426E-40DD-AFC4-6F175D3DCCD1}">
              <a14:hiddenFill xmlns:a14="http://schemas.microsoft.com/office/drawing/2010/main">
                <a:solidFill>
                  <a:srgbClr val="FFFFFF"/>
                </a:solidFill>
              </a14:hiddenFill>
            </a:ext>
          </a:extLst>
        </p:spPr>
      </p:pic>
      <p:sp>
        <p:nvSpPr>
          <p:cNvPr id="31" name="Titre 4"/>
          <p:cNvSpPr txBox="1">
            <a:spLocks/>
          </p:cNvSpPr>
          <p:nvPr/>
        </p:nvSpPr>
        <p:spPr>
          <a:xfrm>
            <a:off x="1629580" y="211369"/>
            <a:ext cx="8974800" cy="478800"/>
          </a:xfrm>
          <a:prstGeom prst="rect">
            <a:avLst/>
          </a:prstGeom>
        </p:spPr>
        <p:txBody>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pPr marL="0" marR="0" lvl="0" indent="0" algn="ctr" defTabSz="914377" rtl="0" eaLnBrk="1" fontAlgn="auto" latinLnBrk="0" hangingPunct="1">
              <a:lnSpc>
                <a:spcPct val="90000"/>
              </a:lnSpc>
              <a:spcBef>
                <a:spcPct val="0"/>
              </a:spcBef>
              <a:spcAft>
                <a:spcPts val="0"/>
              </a:spcAft>
              <a:buClrTx/>
              <a:buSzTx/>
              <a:buFontTx/>
              <a:buNone/>
              <a:tabLst/>
              <a:defRPr/>
            </a:pPr>
            <a:r>
              <a:rPr kumimoji="0" lang="fr-FR" sz="2500" b="0" i="0" u="none" strike="noStrike" kern="1200" cap="all" spc="0" normalizeH="0" baseline="0" noProof="0" dirty="0" smtClean="0">
                <a:ln>
                  <a:noFill/>
                </a:ln>
                <a:solidFill>
                  <a:srgbClr val="13324A"/>
                </a:solidFill>
                <a:effectLst/>
                <a:uLnTx/>
                <a:uFillTx/>
                <a:latin typeface="Calibri Light" panose="020F0302020204030204"/>
                <a:ea typeface="+mj-ea"/>
                <a:cs typeface="+mj-cs"/>
              </a:rPr>
              <a:t>Les nouveaux partages</a:t>
            </a:r>
            <a:endParaRPr kumimoji="0" lang="fr-FR" sz="1800" b="0" i="0" u="none" strike="noStrike" kern="1200" cap="none" spc="0" normalizeH="0" baseline="0" noProof="0" dirty="0">
              <a:ln>
                <a:noFill/>
              </a:ln>
              <a:solidFill>
                <a:srgbClr val="13324A"/>
              </a:solidFill>
              <a:effectLst/>
              <a:uLnTx/>
              <a:uFillTx/>
              <a:latin typeface="Calibri Light" panose="020F0302020204030204"/>
              <a:ea typeface="+mj-ea"/>
              <a:cs typeface="+mj-cs"/>
            </a:endParaRPr>
          </a:p>
        </p:txBody>
      </p:sp>
      <p:grpSp>
        <p:nvGrpSpPr>
          <p:cNvPr id="32" name="Groupe 31"/>
          <p:cNvGrpSpPr/>
          <p:nvPr/>
        </p:nvGrpSpPr>
        <p:grpSpPr>
          <a:xfrm>
            <a:off x="76448" y="8231"/>
            <a:ext cx="824594" cy="824594"/>
            <a:chOff x="0" y="0"/>
            <a:chExt cx="824594" cy="824594"/>
          </a:xfrm>
        </p:grpSpPr>
        <p:pic>
          <p:nvPicPr>
            <p:cNvPr id="33" name="Image 32"/>
            <p:cNvPicPr>
              <a:picLocks noChangeAspect="1"/>
            </p:cNvPicPr>
            <p:nvPr userDrawn="1"/>
          </p:nvPicPr>
          <p:blipFill>
            <a:blip r:embed="rId6" cstate="print">
              <a:clrChange>
                <a:clrFrom>
                  <a:srgbClr val="E4E2EA"/>
                </a:clrFrom>
                <a:clrTo>
                  <a:srgbClr val="E4E2EA">
                    <a:alpha val="0"/>
                  </a:srgbClr>
                </a:clrTo>
              </a:clrChange>
              <a:grayscl/>
              <a:extLst>
                <a:ext uri="{28A0092B-C50C-407E-A947-70E740481C1C}">
                  <a14:useLocalDpi xmlns:a14="http://schemas.microsoft.com/office/drawing/2010/main" val="0"/>
                </a:ext>
              </a:extLst>
            </a:blip>
            <a:stretch>
              <a:fillRect/>
            </a:stretch>
          </p:blipFill>
          <p:spPr>
            <a:xfrm>
              <a:off x="0" y="0"/>
              <a:ext cx="824594" cy="824594"/>
            </a:xfrm>
            <a:prstGeom prst="rect">
              <a:avLst/>
            </a:prstGeom>
          </p:spPr>
        </p:pic>
        <p:sp>
          <p:nvSpPr>
            <p:cNvPr id="34" name="Rectangle 33"/>
            <p:cNvSpPr/>
            <p:nvPr userDrawn="1"/>
          </p:nvSpPr>
          <p:spPr>
            <a:xfrm>
              <a:off x="148782" y="181741"/>
              <a:ext cx="495569" cy="108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solidFill>
                    <a:srgbClr val="335B82"/>
                  </a:solidFill>
                </a:rPr>
                <a:t>GACM</a:t>
              </a:r>
              <a:endParaRPr lang="fr-FR" sz="800" b="1" dirty="0">
                <a:solidFill>
                  <a:srgbClr val="335B82"/>
                </a:solidFill>
              </a:endParaRPr>
            </a:p>
          </p:txBody>
        </p:sp>
      </p:grpSp>
    </p:spTree>
    <p:extLst>
      <p:ext uri="{BB962C8B-B14F-4D97-AF65-F5344CB8AC3E}">
        <p14:creationId xmlns:p14="http://schemas.microsoft.com/office/powerpoint/2010/main" val="3617097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ous-titre 74"/>
          <p:cNvSpPr>
            <a:spLocks noGrp="1"/>
          </p:cNvSpPr>
          <p:nvPr>
            <p:ph type="subTitle" idx="1"/>
          </p:nvPr>
        </p:nvSpPr>
        <p:spPr>
          <a:xfrm>
            <a:off x="1954201" y="866094"/>
            <a:ext cx="11166291" cy="509595"/>
          </a:xfrm>
        </p:spPr>
        <p:txBody>
          <a:bodyPr/>
          <a:lstStyle/>
          <a:p>
            <a:r>
              <a:rPr lang="fr-FR" sz="2400" b="1" dirty="0" smtClean="0"/>
              <a:t>3 trajectoires de migration possibles en fonction de vos contraintes</a:t>
            </a:r>
            <a:endParaRPr lang="fr-FR" sz="2400" b="1" dirty="0"/>
          </a:p>
        </p:txBody>
      </p:sp>
      <p:sp>
        <p:nvSpPr>
          <p:cNvPr id="2" name="Titre 1"/>
          <p:cNvSpPr>
            <a:spLocks noGrp="1"/>
          </p:cNvSpPr>
          <p:nvPr>
            <p:ph type="title"/>
          </p:nvPr>
        </p:nvSpPr>
        <p:spPr/>
        <p:txBody>
          <a:bodyPr/>
          <a:lstStyle/>
          <a:p>
            <a:r>
              <a:rPr lang="fr-FR" dirty="0" smtClean="0"/>
              <a:t>Trajectoire de migration</a:t>
            </a:r>
            <a:endParaRPr lang="fr-FR" dirty="0"/>
          </a:p>
        </p:txBody>
      </p:sp>
      <p:sp>
        <p:nvSpPr>
          <p:cNvPr id="4" name="ZoneTexte 3"/>
          <p:cNvSpPr txBox="1"/>
          <p:nvPr/>
        </p:nvSpPr>
        <p:spPr>
          <a:xfrm>
            <a:off x="3656979" y="2946923"/>
            <a:ext cx="1152128" cy="748988"/>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fr-FR" sz="4267" b="0" i="0" u="none" strike="noStrike" kern="1200" cap="none" spc="0" normalizeH="0" baseline="0" noProof="0" dirty="0">
                <a:ln>
                  <a:noFill/>
                </a:ln>
                <a:solidFill>
                  <a:prstClr val="white"/>
                </a:solidFill>
                <a:effectLst/>
                <a:uLnTx/>
                <a:uFillTx/>
                <a:latin typeface="Calibri" panose="020F0502020204030204"/>
                <a:ea typeface="+mn-ea"/>
                <a:cs typeface="+mn-cs"/>
              </a:rPr>
              <a:t>282</a:t>
            </a:r>
          </a:p>
        </p:txBody>
      </p:sp>
      <p:sp>
        <p:nvSpPr>
          <p:cNvPr id="31" name="ZoneTexte 30"/>
          <p:cNvSpPr txBox="1"/>
          <p:nvPr/>
        </p:nvSpPr>
        <p:spPr>
          <a:xfrm>
            <a:off x="7121157" y="2946923"/>
            <a:ext cx="1152128" cy="748988"/>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fr-FR" sz="4267" b="0" i="0" u="none" strike="noStrike" kern="1200" cap="none" spc="0" normalizeH="0" baseline="0" noProof="0" dirty="0">
                <a:ln>
                  <a:noFill/>
                </a:ln>
                <a:solidFill>
                  <a:prstClr val="white"/>
                </a:solidFill>
                <a:effectLst/>
                <a:uLnTx/>
                <a:uFillTx/>
                <a:latin typeface="Calibri" panose="020F0502020204030204"/>
                <a:ea typeface="+mn-ea"/>
                <a:cs typeface="+mn-cs"/>
              </a:rPr>
              <a:t>128</a:t>
            </a:r>
          </a:p>
        </p:txBody>
      </p:sp>
      <p:sp>
        <p:nvSpPr>
          <p:cNvPr id="32" name="ZoneTexte 31"/>
          <p:cNvSpPr txBox="1"/>
          <p:nvPr/>
        </p:nvSpPr>
        <p:spPr>
          <a:xfrm>
            <a:off x="5439869" y="1363574"/>
            <a:ext cx="1152128" cy="748988"/>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fr-FR" sz="4267" b="0" i="0" u="none" strike="noStrike" kern="1200" cap="none" spc="0" normalizeH="0" baseline="0" noProof="0" dirty="0">
                <a:ln>
                  <a:noFill/>
                </a:ln>
                <a:solidFill>
                  <a:prstClr val="white"/>
                </a:solidFill>
                <a:effectLst/>
                <a:uLnTx/>
                <a:uFillTx/>
                <a:latin typeface="Calibri" panose="020F0502020204030204"/>
                <a:ea typeface="+mn-ea"/>
                <a:cs typeface="+mn-cs"/>
              </a:rPr>
              <a:t>410</a:t>
            </a:r>
          </a:p>
        </p:txBody>
      </p:sp>
      <p:sp>
        <p:nvSpPr>
          <p:cNvPr id="8" name="Rectangle à coins arrondis 7"/>
          <p:cNvSpPr/>
          <p:nvPr/>
        </p:nvSpPr>
        <p:spPr>
          <a:xfrm>
            <a:off x="513939" y="1517258"/>
            <a:ext cx="2695575" cy="4739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AUJOURD’HUI</a:t>
            </a:r>
            <a:endParaRPr lang="fr-FR" dirty="0"/>
          </a:p>
        </p:txBody>
      </p:sp>
      <p:sp>
        <p:nvSpPr>
          <p:cNvPr id="16" name="Rectangle à coins arrondis 15"/>
          <p:cNvSpPr/>
          <p:nvPr/>
        </p:nvSpPr>
        <p:spPr>
          <a:xfrm>
            <a:off x="3496175" y="1517258"/>
            <a:ext cx="2693556" cy="47390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smtClean="0"/>
              <a:t>TRANSITION</a:t>
            </a:r>
            <a:endParaRPr lang="fr-FR" dirty="0"/>
          </a:p>
        </p:txBody>
      </p:sp>
      <p:sp>
        <p:nvSpPr>
          <p:cNvPr id="17" name="Rectangle à coins arrondis 16"/>
          <p:cNvSpPr/>
          <p:nvPr/>
        </p:nvSpPr>
        <p:spPr>
          <a:xfrm>
            <a:off x="6523778" y="1517258"/>
            <a:ext cx="2695575" cy="473906"/>
          </a:xfrm>
          <a:prstGeom prst="roundRect">
            <a:avLst/>
          </a:prstGeom>
          <a:solidFill>
            <a:srgbClr val="063E7C"/>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CIBLE</a:t>
            </a:r>
          </a:p>
        </p:txBody>
      </p:sp>
      <p:grpSp>
        <p:nvGrpSpPr>
          <p:cNvPr id="82" name="Groupe 81"/>
          <p:cNvGrpSpPr/>
          <p:nvPr/>
        </p:nvGrpSpPr>
        <p:grpSpPr>
          <a:xfrm>
            <a:off x="1110465" y="2109193"/>
            <a:ext cx="10846634" cy="1471615"/>
            <a:chOff x="1110465" y="2109193"/>
            <a:chExt cx="10846634" cy="1471615"/>
          </a:xfrm>
        </p:grpSpPr>
        <p:sp>
          <p:nvSpPr>
            <p:cNvPr id="79" name="Rectangle à coins arrondis 78"/>
            <p:cNvSpPr/>
            <p:nvPr/>
          </p:nvSpPr>
          <p:spPr>
            <a:xfrm>
              <a:off x="8864673" y="2317230"/>
              <a:ext cx="3092426" cy="10502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p:cNvSpPr txBox="1"/>
            <p:nvPr/>
          </p:nvSpPr>
          <p:spPr>
            <a:xfrm>
              <a:off x="1580110" y="2450271"/>
              <a:ext cx="1152128" cy="748988"/>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fr-FR" sz="4267" b="0" i="0" u="none" strike="noStrike" kern="1200" cap="none" spc="0" normalizeH="0" baseline="0" noProof="0" dirty="0">
                  <a:ln>
                    <a:noFill/>
                  </a:ln>
                  <a:solidFill>
                    <a:prstClr val="white"/>
                  </a:solidFill>
                  <a:effectLst/>
                  <a:uLnTx/>
                  <a:uFillTx/>
                  <a:latin typeface="Calibri" panose="020F0502020204030204"/>
                  <a:ea typeface="+mn-ea"/>
                  <a:cs typeface="+mn-cs"/>
                </a:rPr>
                <a:t>213</a:t>
              </a:r>
            </a:p>
          </p:txBody>
        </p:sp>
        <p:sp>
          <p:nvSpPr>
            <p:cNvPr id="19" name="Ellipse 18"/>
            <p:cNvSpPr/>
            <p:nvPr/>
          </p:nvSpPr>
          <p:spPr>
            <a:xfrm>
              <a:off x="1151166" y="2109193"/>
              <a:ext cx="1438275" cy="14382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pic>
          <p:nvPicPr>
            <p:cNvPr id="21" name="Image 232">
              <a:extLst>
                <a:ext uri="{FF2B5EF4-FFF2-40B4-BE49-F238E27FC236}">
                  <a16:creationId xmlns:a16="http://schemas.microsoft.com/office/drawing/2014/main" id="{DD12EB20-D7CB-EA4D-88A7-E6489144DC8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imgEffect>
                      <a14:imgEffect>
                        <a14:brightnessContrast bright="100000"/>
                      </a14:imgEffect>
                    </a14:imgLayer>
                  </a14:imgProps>
                </a:ext>
              </a:extLst>
            </a:blip>
            <a:stretch>
              <a:fillRect/>
            </a:stretch>
          </p:blipFill>
          <p:spPr>
            <a:xfrm>
              <a:off x="1817326" y="2887769"/>
              <a:ext cx="600099" cy="428648"/>
            </a:xfrm>
            <a:prstGeom prst="rect">
              <a:avLst/>
            </a:prstGeom>
          </p:spPr>
        </p:pic>
        <p:pic>
          <p:nvPicPr>
            <p:cNvPr id="22" name="Rectangle 13392">
              <a:extLst>
                <a:ext uri="{FF2B5EF4-FFF2-40B4-BE49-F238E27FC236}">
                  <a16:creationId xmlns:a16="http://schemas.microsoft.com/office/drawing/2014/main" id="{B90EDBDC-F09F-B94A-B237-0F5369E1FB26}"/>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bwMode="auto">
            <a:xfrm>
              <a:off x="1358281" y="2868780"/>
              <a:ext cx="533389" cy="5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Ellipse 24"/>
            <p:cNvSpPr/>
            <p:nvPr/>
          </p:nvSpPr>
          <p:spPr>
            <a:xfrm>
              <a:off x="7273270" y="2142533"/>
              <a:ext cx="1438275" cy="1438275"/>
            </a:xfrm>
            <a:prstGeom prst="ellipse">
              <a:avLst/>
            </a:prstGeom>
            <a:solidFill>
              <a:srgbClr val="063E7C"/>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pic>
          <p:nvPicPr>
            <p:cNvPr id="26" name="Image 232">
              <a:extLst>
                <a:ext uri="{FF2B5EF4-FFF2-40B4-BE49-F238E27FC236}">
                  <a16:creationId xmlns:a16="http://schemas.microsoft.com/office/drawing/2014/main" id="{DD12EB20-D7CB-EA4D-88A7-E6489144DC8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imgEffect>
                      <a14:imgEffect>
                        <a14:brightnessContrast bright="100000"/>
                      </a14:imgEffect>
                    </a14:imgLayer>
                  </a14:imgProps>
                </a:ext>
              </a:extLst>
            </a:blip>
            <a:stretch>
              <a:fillRect/>
            </a:stretch>
          </p:blipFill>
          <p:spPr>
            <a:xfrm>
              <a:off x="7992408" y="2887769"/>
              <a:ext cx="600099" cy="428648"/>
            </a:xfrm>
            <a:prstGeom prst="rect">
              <a:avLst/>
            </a:prstGeom>
          </p:spPr>
        </p:pic>
        <p:pic>
          <p:nvPicPr>
            <p:cNvPr id="27" name="Rectangle 13392">
              <a:extLst>
                <a:ext uri="{FF2B5EF4-FFF2-40B4-BE49-F238E27FC236}">
                  <a16:creationId xmlns:a16="http://schemas.microsoft.com/office/drawing/2014/main" id="{B90EDBDC-F09F-B94A-B237-0F5369E1FB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7465620" y="2836699"/>
              <a:ext cx="533389" cy="5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a:extLst>
                <a:ext uri="{FF2B5EF4-FFF2-40B4-BE49-F238E27FC236}">
                  <a16:creationId xmlns:a16="http://schemas.microsoft.com/office/drawing/2014/main" id="{2E4E1E82-F935-E246-AC8E-CA727E2265BE}"/>
                </a:ext>
              </a:extLst>
            </p:cNvPr>
            <p:cNvSpPr/>
            <p:nvPr/>
          </p:nvSpPr>
          <p:spPr>
            <a:xfrm>
              <a:off x="1110465" y="2248474"/>
              <a:ext cx="1519676" cy="523220"/>
            </a:xfrm>
            <a:prstGeom prst="rect">
              <a:avLst/>
            </a:prstGeom>
          </p:spPr>
          <p:txBody>
            <a:bodyPr wrap="square">
              <a:spAutoFit/>
            </a:bodyPr>
            <a:lstStyle/>
            <a:p>
              <a:pPr marL="55563" lvl="1" algn="ctr" eaLnBrk="0" hangingPunct="0">
                <a:spcBef>
                  <a:spcPct val="20000"/>
                </a:spcBef>
                <a:buClr>
                  <a:srgbClr val="FFD200"/>
                </a:buClr>
              </a:pPr>
              <a:r>
                <a:rPr lang="en-US" sz="1400" b="1" dirty="0">
                  <a:solidFill>
                    <a:schemeClr val="bg1"/>
                  </a:solidFill>
                  <a:latin typeface="Univers 55" panose="02000000000000000000" pitchFamily="2" charset="0"/>
                </a:rPr>
                <a:t>SAS </a:t>
              </a:r>
              <a:r>
                <a:rPr lang="en-US" sz="1400" b="1" dirty="0">
                  <a:solidFill>
                    <a:schemeClr val="bg1"/>
                  </a:solidFill>
                  <a:latin typeface="Univers 55" panose="02000000000000000000" pitchFamily="2" charset="0"/>
                </a:rPr>
                <a:t>Guide </a:t>
              </a:r>
              <a:r>
                <a:rPr lang="en-US" sz="1400" b="1" dirty="0" err="1" smtClean="0">
                  <a:solidFill>
                    <a:schemeClr val="bg1"/>
                  </a:solidFill>
                  <a:latin typeface="Univers 55" panose="02000000000000000000" pitchFamily="2" charset="0"/>
                </a:rPr>
                <a:t>Virtualisé</a:t>
              </a:r>
              <a:r>
                <a:rPr lang="en-US" sz="1400" b="1" dirty="0" smtClean="0">
                  <a:solidFill>
                    <a:schemeClr val="bg1"/>
                  </a:solidFill>
                  <a:latin typeface="Univers 55" panose="02000000000000000000" pitchFamily="2" charset="0"/>
                </a:rPr>
                <a:t> 7.15</a:t>
              </a:r>
              <a:endParaRPr lang="en-US" sz="1400" b="1" dirty="0">
                <a:solidFill>
                  <a:schemeClr val="bg1"/>
                </a:solidFill>
                <a:latin typeface="Univers 55" panose="02000000000000000000" pitchFamily="2" charset="0"/>
              </a:endParaRPr>
            </a:p>
          </p:txBody>
        </p:sp>
        <p:sp>
          <p:nvSpPr>
            <p:cNvPr id="35" name="Rectangle 34">
              <a:extLst>
                <a:ext uri="{FF2B5EF4-FFF2-40B4-BE49-F238E27FC236}">
                  <a16:creationId xmlns:a16="http://schemas.microsoft.com/office/drawing/2014/main" id="{2E4E1E82-F935-E246-AC8E-CA727E2265BE}"/>
                </a:ext>
              </a:extLst>
            </p:cNvPr>
            <p:cNvSpPr/>
            <p:nvPr/>
          </p:nvSpPr>
          <p:spPr>
            <a:xfrm>
              <a:off x="7232568" y="2248474"/>
              <a:ext cx="1519676" cy="523220"/>
            </a:xfrm>
            <a:prstGeom prst="rect">
              <a:avLst/>
            </a:prstGeom>
          </p:spPr>
          <p:txBody>
            <a:bodyPr wrap="square">
              <a:spAutoFit/>
            </a:bodyPr>
            <a:lstStyle/>
            <a:p>
              <a:pPr marL="55563" lvl="1" algn="ctr" eaLnBrk="0" hangingPunct="0">
                <a:spcBef>
                  <a:spcPct val="20000"/>
                </a:spcBef>
                <a:buClr>
                  <a:srgbClr val="FFD200"/>
                </a:buClr>
              </a:pPr>
              <a:r>
                <a:rPr lang="en-US" sz="1400" b="1" dirty="0">
                  <a:solidFill>
                    <a:schemeClr val="bg1"/>
                  </a:solidFill>
                  <a:latin typeface="Univers 55" panose="02000000000000000000" pitchFamily="2" charset="0"/>
                </a:rPr>
                <a:t>SAS </a:t>
              </a:r>
              <a:r>
                <a:rPr lang="en-US" sz="1400" b="1" dirty="0">
                  <a:solidFill>
                    <a:schemeClr val="bg1"/>
                  </a:solidFill>
                  <a:latin typeface="Univers 55" panose="02000000000000000000" pitchFamily="2" charset="0"/>
                </a:rPr>
                <a:t>Guide </a:t>
              </a:r>
              <a:r>
                <a:rPr lang="en-US" sz="1400" b="1" dirty="0" err="1" smtClean="0">
                  <a:solidFill>
                    <a:schemeClr val="bg1"/>
                  </a:solidFill>
                  <a:latin typeface="Univers 55" panose="02000000000000000000" pitchFamily="2" charset="0"/>
                </a:rPr>
                <a:t>Virtualisé</a:t>
              </a:r>
              <a:r>
                <a:rPr lang="en-US" sz="1400" b="1" dirty="0" smtClean="0">
                  <a:solidFill>
                    <a:schemeClr val="bg1"/>
                  </a:solidFill>
                  <a:latin typeface="Univers 55" panose="02000000000000000000" pitchFamily="2" charset="0"/>
                </a:rPr>
                <a:t> 8.3</a:t>
              </a:r>
              <a:endParaRPr lang="en-US" sz="1400" b="1" dirty="0">
                <a:solidFill>
                  <a:schemeClr val="bg1"/>
                </a:solidFill>
                <a:latin typeface="Univers 55" panose="02000000000000000000" pitchFamily="2" charset="0"/>
              </a:endParaRPr>
            </a:p>
          </p:txBody>
        </p:sp>
        <p:sp>
          <p:nvSpPr>
            <p:cNvPr id="15" name="Flèche droite 14"/>
            <p:cNvSpPr/>
            <p:nvPr/>
          </p:nvSpPr>
          <p:spPr>
            <a:xfrm>
              <a:off x="2661098" y="2545267"/>
              <a:ext cx="4612172" cy="593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Découverte de SAS Guide 8.3</a:t>
              </a:r>
              <a:endParaRPr lang="fr-FR" dirty="0"/>
            </a:p>
          </p:txBody>
        </p:sp>
        <p:sp>
          <p:nvSpPr>
            <p:cNvPr id="76" name="ZoneTexte 75"/>
            <p:cNvSpPr txBox="1"/>
            <p:nvPr/>
          </p:nvSpPr>
          <p:spPr>
            <a:xfrm>
              <a:off x="8944594" y="2393087"/>
              <a:ext cx="3012505" cy="923330"/>
            </a:xfrm>
            <a:prstGeom prst="rect">
              <a:avLst/>
            </a:prstGeom>
            <a:noFill/>
          </p:spPr>
          <p:txBody>
            <a:bodyPr wrap="square" rtlCol="0">
              <a:spAutoFit/>
            </a:bodyPr>
            <a:lstStyle/>
            <a:p>
              <a:r>
                <a:rPr lang="fr-FR" dirty="0" smtClean="0"/>
                <a:t>Trajectoire directe pour les utilisateurs SAS Guide 7.15 virtualisé</a:t>
              </a:r>
              <a:endParaRPr lang="fr-FR" dirty="0"/>
            </a:p>
          </p:txBody>
        </p:sp>
      </p:grpSp>
      <p:grpSp>
        <p:nvGrpSpPr>
          <p:cNvPr id="83" name="Groupe 82"/>
          <p:cNvGrpSpPr/>
          <p:nvPr/>
        </p:nvGrpSpPr>
        <p:grpSpPr>
          <a:xfrm>
            <a:off x="858684" y="3640862"/>
            <a:ext cx="11122095" cy="1438275"/>
            <a:chOff x="858684" y="3640862"/>
            <a:chExt cx="11122095" cy="1438275"/>
          </a:xfrm>
        </p:grpSpPr>
        <p:sp>
          <p:nvSpPr>
            <p:cNvPr id="9" name="Ellipse 8"/>
            <p:cNvSpPr/>
            <p:nvPr/>
          </p:nvSpPr>
          <p:spPr>
            <a:xfrm>
              <a:off x="1199371" y="3640862"/>
              <a:ext cx="1438275" cy="14382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618B53B3-B337-BE47-A434-BC5764A0DAA3}"/>
                </a:ext>
              </a:extLst>
            </p:cNvPr>
            <p:cNvSpPr/>
            <p:nvPr/>
          </p:nvSpPr>
          <p:spPr>
            <a:xfrm>
              <a:off x="858684" y="3792364"/>
              <a:ext cx="2016308" cy="566309"/>
            </a:xfrm>
            <a:prstGeom prst="rect">
              <a:avLst/>
            </a:prstGeom>
          </p:spPr>
          <p:txBody>
            <a:bodyPr wrap="square">
              <a:spAutoFit/>
            </a:bodyPr>
            <a:lstStyle/>
            <a:p>
              <a:pPr marL="55563" marR="0" lvl="1" indent="0" algn="ctr" defTabSz="914400" rtl="0" eaLnBrk="0" fontAlgn="auto" latinLnBrk="0" hangingPunct="0">
                <a:lnSpc>
                  <a:spcPct val="100000"/>
                </a:lnSpc>
                <a:spcBef>
                  <a:spcPct val="20000"/>
                </a:spcBef>
                <a:spcAft>
                  <a:spcPts val="0"/>
                </a:spcAft>
                <a:buClr>
                  <a:srgbClr val="FFD200"/>
                </a:buClr>
                <a:buSzTx/>
                <a:buFontTx/>
                <a:buNone/>
                <a:tabLst/>
                <a:defRPr/>
              </a:pPr>
              <a:r>
                <a:rPr kumimoji="0" lang="en-US" sz="1400" b="1" i="0" u="none" strike="noStrike" kern="1200" cap="none" spc="0" normalizeH="0" baseline="0" noProof="0" dirty="0">
                  <a:ln>
                    <a:noFill/>
                  </a:ln>
                  <a:solidFill>
                    <a:schemeClr val="bg1"/>
                  </a:solidFill>
                  <a:effectLst/>
                  <a:uLnTx/>
                  <a:uFillTx/>
                  <a:latin typeface="Univers 55" panose="02000000000000000000" pitchFamily="2" charset="0"/>
                  <a:ea typeface="+mn-ea"/>
                  <a:cs typeface="+mn-cs"/>
                </a:rPr>
                <a:t>SAS </a:t>
              </a:r>
              <a:r>
                <a:rPr kumimoji="0" lang="en-US" sz="1400" b="1" i="0" u="none" strike="noStrike" kern="1200" cap="none" spc="0" normalizeH="0" baseline="0" noProof="0" dirty="0" smtClean="0">
                  <a:ln>
                    <a:noFill/>
                  </a:ln>
                  <a:solidFill>
                    <a:schemeClr val="bg1"/>
                  </a:solidFill>
                  <a:effectLst/>
                  <a:uLnTx/>
                  <a:uFillTx/>
                  <a:latin typeface="Univers 55" panose="02000000000000000000" pitchFamily="2" charset="0"/>
                  <a:ea typeface="+mn-ea"/>
                  <a:cs typeface="+mn-cs"/>
                </a:rPr>
                <a:t>Guide </a:t>
              </a:r>
            </a:p>
            <a:p>
              <a:pPr marL="55563" marR="0" lvl="1" indent="0" algn="ctr" defTabSz="914400" rtl="0" eaLnBrk="0" fontAlgn="auto" latinLnBrk="0" hangingPunct="0">
                <a:lnSpc>
                  <a:spcPct val="100000"/>
                </a:lnSpc>
                <a:spcBef>
                  <a:spcPct val="20000"/>
                </a:spcBef>
                <a:spcAft>
                  <a:spcPts val="0"/>
                </a:spcAft>
                <a:buClr>
                  <a:srgbClr val="FFD200"/>
                </a:buClr>
                <a:buSzTx/>
                <a:buFontTx/>
                <a:buNone/>
                <a:tabLst/>
                <a:defRPr/>
              </a:pPr>
              <a:r>
                <a:rPr kumimoji="0" lang="en-US" sz="1400" b="1" i="0" u="none" strike="noStrike" kern="1200" cap="none" spc="0" normalizeH="0" baseline="0" noProof="0" dirty="0" smtClean="0">
                  <a:ln>
                    <a:noFill/>
                  </a:ln>
                  <a:solidFill>
                    <a:schemeClr val="bg1"/>
                  </a:solidFill>
                  <a:effectLst/>
                  <a:uLnTx/>
                  <a:uFillTx/>
                  <a:latin typeface="Univers 55" panose="02000000000000000000" pitchFamily="2" charset="0"/>
                  <a:ea typeface="+mn-ea"/>
                  <a:cs typeface="+mn-cs"/>
                </a:rPr>
                <a:t>Local 7.15 </a:t>
              </a:r>
              <a:endParaRPr kumimoji="0" lang="en-US" sz="1400" b="0" i="0" u="none" strike="noStrike" kern="1200" cap="none" spc="0" normalizeH="0" baseline="0" noProof="0" dirty="0">
                <a:ln>
                  <a:noFill/>
                </a:ln>
                <a:solidFill>
                  <a:schemeClr val="bg1"/>
                </a:solidFill>
                <a:effectLst/>
                <a:uLnTx/>
                <a:uFillTx/>
                <a:latin typeface="Univers 55" panose="02000000000000000000" pitchFamily="2" charset="0"/>
                <a:ea typeface="+mn-ea"/>
                <a:cs typeface="+mn-cs"/>
              </a:endParaRPr>
            </a:p>
          </p:txBody>
        </p:sp>
        <p:pic>
          <p:nvPicPr>
            <p:cNvPr id="30" name="Rectangle 13392">
              <a:extLst>
                <a:ext uri="{FF2B5EF4-FFF2-40B4-BE49-F238E27FC236}">
                  <a16:creationId xmlns:a16="http://schemas.microsoft.com/office/drawing/2014/main" id="{B90EDBDC-F09F-B94A-B237-0F5369E1FB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1377272" y="4435733"/>
              <a:ext cx="533389" cy="5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Image 232">
              <a:extLst>
                <a:ext uri="{FF2B5EF4-FFF2-40B4-BE49-F238E27FC236}">
                  <a16:creationId xmlns:a16="http://schemas.microsoft.com/office/drawing/2014/main" id="{DD12EB20-D7CB-EA4D-88A7-E6489144DC8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imgEffect>
                      <a14:imgEffect>
                        <a14:brightnessContrast bright="100000"/>
                      </a14:imgEffect>
                    </a14:imgLayer>
                  </a14:imgProps>
                </a:ext>
              </a:extLst>
            </a:blip>
            <a:stretch>
              <a:fillRect/>
            </a:stretch>
          </p:blipFill>
          <p:spPr>
            <a:xfrm>
              <a:off x="1816636" y="4486803"/>
              <a:ext cx="600099" cy="428648"/>
            </a:xfrm>
            <a:prstGeom prst="rect">
              <a:avLst/>
            </a:prstGeom>
          </p:spPr>
        </p:pic>
        <p:sp>
          <p:nvSpPr>
            <p:cNvPr id="40" name="Flèche droite 39"/>
            <p:cNvSpPr/>
            <p:nvPr/>
          </p:nvSpPr>
          <p:spPr>
            <a:xfrm>
              <a:off x="2706971" y="4106061"/>
              <a:ext cx="4597325" cy="593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Découverte de Guide 8.3&amp;Virtualisation</a:t>
              </a:r>
              <a:endParaRPr lang="fr-FR" dirty="0"/>
            </a:p>
          </p:txBody>
        </p:sp>
        <p:sp>
          <p:nvSpPr>
            <p:cNvPr id="46" name="Ellipse 45"/>
            <p:cNvSpPr/>
            <p:nvPr/>
          </p:nvSpPr>
          <p:spPr>
            <a:xfrm>
              <a:off x="7314129" y="3640862"/>
              <a:ext cx="1438275" cy="1438275"/>
            </a:xfrm>
            <a:prstGeom prst="ellipse">
              <a:avLst/>
            </a:prstGeom>
            <a:solidFill>
              <a:srgbClr val="063E7C"/>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pic>
          <p:nvPicPr>
            <p:cNvPr id="47" name="Image 232">
              <a:extLst>
                <a:ext uri="{FF2B5EF4-FFF2-40B4-BE49-F238E27FC236}">
                  <a16:creationId xmlns:a16="http://schemas.microsoft.com/office/drawing/2014/main" id="{DD12EB20-D7CB-EA4D-88A7-E6489144DC8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imgEffect>
                      <a14:imgEffect>
                        <a14:brightnessContrast bright="100000"/>
                      </a14:imgEffect>
                    </a14:imgLayer>
                  </a14:imgProps>
                </a:ext>
              </a:extLst>
            </a:blip>
            <a:stretch>
              <a:fillRect/>
            </a:stretch>
          </p:blipFill>
          <p:spPr>
            <a:xfrm>
              <a:off x="8017105" y="4486803"/>
              <a:ext cx="600099" cy="428648"/>
            </a:xfrm>
            <a:prstGeom prst="rect">
              <a:avLst/>
            </a:prstGeom>
          </p:spPr>
        </p:pic>
        <p:pic>
          <p:nvPicPr>
            <p:cNvPr id="48" name="Rectangle 13392">
              <a:extLst>
                <a:ext uri="{FF2B5EF4-FFF2-40B4-BE49-F238E27FC236}">
                  <a16:creationId xmlns:a16="http://schemas.microsoft.com/office/drawing/2014/main" id="{B90EDBDC-F09F-B94A-B237-0F5369E1FB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7490317" y="4435733"/>
              <a:ext cx="533389" cy="5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ectangle 48">
              <a:extLst>
                <a:ext uri="{FF2B5EF4-FFF2-40B4-BE49-F238E27FC236}">
                  <a16:creationId xmlns:a16="http://schemas.microsoft.com/office/drawing/2014/main" id="{2E4E1E82-F935-E246-AC8E-CA727E2265BE}"/>
                </a:ext>
              </a:extLst>
            </p:cNvPr>
            <p:cNvSpPr/>
            <p:nvPr/>
          </p:nvSpPr>
          <p:spPr>
            <a:xfrm>
              <a:off x="7273428" y="3813908"/>
              <a:ext cx="1519676" cy="523220"/>
            </a:xfrm>
            <a:prstGeom prst="rect">
              <a:avLst/>
            </a:prstGeom>
          </p:spPr>
          <p:txBody>
            <a:bodyPr wrap="square">
              <a:spAutoFit/>
            </a:bodyPr>
            <a:lstStyle/>
            <a:p>
              <a:pPr marL="55563" lvl="1" algn="ctr" eaLnBrk="0" hangingPunct="0">
                <a:spcBef>
                  <a:spcPct val="20000"/>
                </a:spcBef>
                <a:buClr>
                  <a:srgbClr val="FFD200"/>
                </a:buClr>
              </a:pPr>
              <a:r>
                <a:rPr lang="en-US" sz="1400" b="1" dirty="0">
                  <a:solidFill>
                    <a:schemeClr val="bg1"/>
                  </a:solidFill>
                  <a:latin typeface="Univers 55" panose="02000000000000000000" pitchFamily="2" charset="0"/>
                </a:rPr>
                <a:t>SAS </a:t>
              </a:r>
              <a:r>
                <a:rPr lang="en-US" sz="1400" b="1" dirty="0">
                  <a:solidFill>
                    <a:schemeClr val="bg1"/>
                  </a:solidFill>
                  <a:latin typeface="Univers 55" panose="02000000000000000000" pitchFamily="2" charset="0"/>
                </a:rPr>
                <a:t>Guide </a:t>
              </a:r>
              <a:r>
                <a:rPr lang="en-US" sz="1400" b="1" dirty="0" err="1" smtClean="0">
                  <a:solidFill>
                    <a:schemeClr val="bg1"/>
                  </a:solidFill>
                  <a:latin typeface="Univers 55" panose="02000000000000000000" pitchFamily="2" charset="0"/>
                </a:rPr>
                <a:t>Virtualisé</a:t>
              </a:r>
              <a:r>
                <a:rPr lang="en-US" sz="1400" b="1" dirty="0" smtClean="0">
                  <a:solidFill>
                    <a:schemeClr val="bg1"/>
                  </a:solidFill>
                  <a:latin typeface="Univers 55" panose="02000000000000000000" pitchFamily="2" charset="0"/>
                </a:rPr>
                <a:t> 8.3</a:t>
              </a:r>
              <a:endParaRPr lang="en-US" sz="1400" b="1" dirty="0">
                <a:solidFill>
                  <a:schemeClr val="bg1"/>
                </a:solidFill>
                <a:latin typeface="Univers 55" panose="02000000000000000000" pitchFamily="2" charset="0"/>
              </a:endParaRPr>
            </a:p>
          </p:txBody>
        </p:sp>
        <p:sp>
          <p:nvSpPr>
            <p:cNvPr id="77" name="ZoneTexte 76"/>
            <p:cNvSpPr txBox="1"/>
            <p:nvPr/>
          </p:nvSpPr>
          <p:spPr>
            <a:xfrm>
              <a:off x="8968274" y="3792364"/>
              <a:ext cx="3012505" cy="1200329"/>
            </a:xfrm>
            <a:prstGeom prst="rect">
              <a:avLst/>
            </a:prstGeom>
            <a:noFill/>
          </p:spPr>
          <p:txBody>
            <a:bodyPr wrap="square" rtlCol="0">
              <a:spAutoFit/>
            </a:bodyPr>
            <a:lstStyle/>
            <a:p>
              <a:r>
                <a:rPr lang="fr-FR" dirty="0" smtClean="0"/>
                <a:t>Trajectoire directe pour les utilisateurs SAS Guide 7.15 local : découverte de la virtualisation </a:t>
              </a:r>
              <a:endParaRPr lang="fr-FR" dirty="0"/>
            </a:p>
          </p:txBody>
        </p:sp>
        <p:sp>
          <p:nvSpPr>
            <p:cNvPr id="80" name="Rectangle à coins arrondis 79"/>
            <p:cNvSpPr/>
            <p:nvPr/>
          </p:nvSpPr>
          <p:spPr>
            <a:xfrm>
              <a:off x="8864673" y="3693553"/>
              <a:ext cx="3092426" cy="1385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84" name="Groupe 83"/>
          <p:cNvGrpSpPr/>
          <p:nvPr/>
        </p:nvGrpSpPr>
        <p:grpSpPr>
          <a:xfrm>
            <a:off x="889552" y="5228812"/>
            <a:ext cx="11139010" cy="1537086"/>
            <a:chOff x="889552" y="5228812"/>
            <a:chExt cx="11139010" cy="1537086"/>
          </a:xfrm>
        </p:grpSpPr>
        <p:sp>
          <p:nvSpPr>
            <p:cNvPr id="53" name="Ellipse 52"/>
            <p:cNvSpPr/>
            <p:nvPr/>
          </p:nvSpPr>
          <p:spPr>
            <a:xfrm>
              <a:off x="1230239" y="5228812"/>
              <a:ext cx="1438275" cy="14382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a:t>
              </a:r>
              <a:endParaRPr lang="fr-FR" dirty="0"/>
            </a:p>
          </p:txBody>
        </p:sp>
        <p:sp>
          <p:nvSpPr>
            <p:cNvPr id="54" name="Rectangle 53">
              <a:extLst>
                <a:ext uri="{FF2B5EF4-FFF2-40B4-BE49-F238E27FC236}">
                  <a16:creationId xmlns:a16="http://schemas.microsoft.com/office/drawing/2014/main" id="{618B53B3-B337-BE47-A434-BC5764A0DAA3}"/>
                </a:ext>
              </a:extLst>
            </p:cNvPr>
            <p:cNvSpPr/>
            <p:nvPr/>
          </p:nvSpPr>
          <p:spPr>
            <a:xfrm>
              <a:off x="889552" y="5380314"/>
              <a:ext cx="2016308" cy="566309"/>
            </a:xfrm>
            <a:prstGeom prst="rect">
              <a:avLst/>
            </a:prstGeom>
          </p:spPr>
          <p:txBody>
            <a:bodyPr wrap="square">
              <a:spAutoFit/>
            </a:bodyPr>
            <a:lstStyle/>
            <a:p>
              <a:pPr marL="55563" marR="0" lvl="1" indent="0" algn="ctr" defTabSz="914400" rtl="0" eaLnBrk="0" fontAlgn="auto" latinLnBrk="0" hangingPunct="0">
                <a:lnSpc>
                  <a:spcPct val="100000"/>
                </a:lnSpc>
                <a:spcBef>
                  <a:spcPct val="20000"/>
                </a:spcBef>
                <a:spcAft>
                  <a:spcPts val="0"/>
                </a:spcAft>
                <a:buClr>
                  <a:srgbClr val="FFD200"/>
                </a:buClr>
                <a:buSzTx/>
                <a:buFontTx/>
                <a:buNone/>
                <a:tabLst/>
                <a:defRPr/>
              </a:pPr>
              <a:r>
                <a:rPr kumimoji="0" lang="en-US" sz="1400" b="1" i="0" u="none" strike="noStrike" kern="1200" cap="none" spc="0" normalizeH="0" baseline="0" noProof="0" dirty="0">
                  <a:ln>
                    <a:noFill/>
                  </a:ln>
                  <a:solidFill>
                    <a:schemeClr val="bg1"/>
                  </a:solidFill>
                  <a:effectLst/>
                  <a:uLnTx/>
                  <a:uFillTx/>
                  <a:latin typeface="Univers 55" panose="02000000000000000000" pitchFamily="2" charset="0"/>
                  <a:ea typeface="+mn-ea"/>
                  <a:cs typeface="+mn-cs"/>
                </a:rPr>
                <a:t>SAS </a:t>
              </a:r>
              <a:r>
                <a:rPr kumimoji="0" lang="en-US" sz="1400" b="1" i="0" u="none" strike="noStrike" kern="1200" cap="none" spc="0" normalizeH="0" baseline="0" noProof="0" dirty="0" smtClean="0">
                  <a:ln>
                    <a:noFill/>
                  </a:ln>
                  <a:solidFill>
                    <a:schemeClr val="bg1"/>
                  </a:solidFill>
                  <a:effectLst/>
                  <a:uLnTx/>
                  <a:uFillTx/>
                  <a:latin typeface="Univers 55" panose="02000000000000000000" pitchFamily="2" charset="0"/>
                  <a:ea typeface="+mn-ea"/>
                  <a:cs typeface="+mn-cs"/>
                </a:rPr>
                <a:t>Guide </a:t>
              </a:r>
            </a:p>
            <a:p>
              <a:pPr marL="55563" marR="0" lvl="1" indent="0" algn="ctr" defTabSz="914400" rtl="0" eaLnBrk="0" fontAlgn="auto" latinLnBrk="0" hangingPunct="0">
                <a:lnSpc>
                  <a:spcPct val="100000"/>
                </a:lnSpc>
                <a:spcBef>
                  <a:spcPct val="20000"/>
                </a:spcBef>
                <a:spcAft>
                  <a:spcPts val="0"/>
                </a:spcAft>
                <a:buClr>
                  <a:srgbClr val="FFD200"/>
                </a:buClr>
                <a:buSzTx/>
                <a:buFontTx/>
                <a:buNone/>
                <a:tabLst/>
                <a:defRPr/>
              </a:pPr>
              <a:r>
                <a:rPr kumimoji="0" lang="en-US" sz="1400" b="1" i="0" u="none" strike="noStrike" kern="1200" cap="none" spc="0" normalizeH="0" baseline="0" noProof="0" dirty="0" smtClean="0">
                  <a:ln>
                    <a:noFill/>
                  </a:ln>
                  <a:solidFill>
                    <a:schemeClr val="bg1"/>
                  </a:solidFill>
                  <a:effectLst/>
                  <a:uLnTx/>
                  <a:uFillTx/>
                  <a:latin typeface="Univers 55" panose="02000000000000000000" pitchFamily="2" charset="0"/>
                  <a:ea typeface="+mn-ea"/>
                  <a:cs typeface="+mn-cs"/>
                </a:rPr>
                <a:t>Local 7.15 </a:t>
              </a:r>
              <a:endParaRPr kumimoji="0" lang="en-US" sz="1400" b="0" i="0" u="none" strike="noStrike" kern="1200" cap="none" spc="0" normalizeH="0" baseline="0" noProof="0" dirty="0">
                <a:ln>
                  <a:noFill/>
                </a:ln>
                <a:solidFill>
                  <a:schemeClr val="bg1"/>
                </a:solidFill>
                <a:effectLst/>
                <a:uLnTx/>
                <a:uFillTx/>
                <a:latin typeface="Univers 55" panose="02000000000000000000" pitchFamily="2" charset="0"/>
                <a:ea typeface="+mn-ea"/>
                <a:cs typeface="+mn-cs"/>
              </a:endParaRPr>
            </a:p>
          </p:txBody>
        </p:sp>
        <p:sp>
          <p:nvSpPr>
            <p:cNvPr id="55" name="Ellipse 54"/>
            <p:cNvSpPr/>
            <p:nvPr/>
          </p:nvSpPr>
          <p:spPr>
            <a:xfrm>
              <a:off x="4167684" y="5228812"/>
              <a:ext cx="1438275" cy="14382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pic>
          <p:nvPicPr>
            <p:cNvPr id="56" name="Rectangle 13392">
              <a:extLst>
                <a:ext uri="{FF2B5EF4-FFF2-40B4-BE49-F238E27FC236}">
                  <a16:creationId xmlns:a16="http://schemas.microsoft.com/office/drawing/2014/main" id="{B90EDBDC-F09F-B94A-B237-0F5369E1FB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1377272" y="5946623"/>
              <a:ext cx="533389" cy="5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Image 232">
              <a:extLst>
                <a:ext uri="{FF2B5EF4-FFF2-40B4-BE49-F238E27FC236}">
                  <a16:creationId xmlns:a16="http://schemas.microsoft.com/office/drawing/2014/main" id="{DD12EB20-D7CB-EA4D-88A7-E6489144DC8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imgEffect>
                      <a14:imgEffect>
                        <a14:brightnessContrast bright="100000"/>
                      </a14:imgEffect>
                    </a14:imgLayer>
                  </a14:imgProps>
                </a:ext>
              </a:extLst>
            </a:blip>
            <a:stretch>
              <a:fillRect/>
            </a:stretch>
          </p:blipFill>
          <p:spPr>
            <a:xfrm>
              <a:off x="1863666" y="5987441"/>
              <a:ext cx="600099" cy="428648"/>
            </a:xfrm>
            <a:prstGeom prst="rect">
              <a:avLst/>
            </a:prstGeom>
          </p:spPr>
        </p:pic>
        <p:sp>
          <p:nvSpPr>
            <p:cNvPr id="58" name="Flèche droite 57"/>
            <p:cNvSpPr/>
            <p:nvPr/>
          </p:nvSpPr>
          <p:spPr>
            <a:xfrm>
              <a:off x="2785824" y="5704491"/>
              <a:ext cx="1326793" cy="59371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smtClean="0"/>
                <a:t>Guide 8.3</a:t>
              </a:r>
              <a:endParaRPr lang="fr-FR" dirty="0"/>
            </a:p>
          </p:txBody>
        </p:sp>
        <p:sp>
          <p:nvSpPr>
            <p:cNvPr id="59" name="Flèche droite 58"/>
            <p:cNvSpPr/>
            <p:nvPr/>
          </p:nvSpPr>
          <p:spPr>
            <a:xfrm>
              <a:off x="5695685" y="5683530"/>
              <a:ext cx="1649311" cy="593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Virtualisation</a:t>
              </a:r>
              <a:endParaRPr lang="fr-FR" dirty="0"/>
            </a:p>
          </p:txBody>
        </p:sp>
        <p:sp>
          <p:nvSpPr>
            <p:cNvPr id="60" name="Ellipse 59"/>
            <p:cNvSpPr/>
            <p:nvPr/>
          </p:nvSpPr>
          <p:spPr>
            <a:xfrm>
              <a:off x="7344997" y="5228812"/>
              <a:ext cx="1438275" cy="1438275"/>
            </a:xfrm>
            <a:prstGeom prst="ellipse">
              <a:avLst/>
            </a:prstGeom>
            <a:solidFill>
              <a:srgbClr val="063E7C"/>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pic>
          <p:nvPicPr>
            <p:cNvPr id="61" name="Image 232">
              <a:extLst>
                <a:ext uri="{FF2B5EF4-FFF2-40B4-BE49-F238E27FC236}">
                  <a16:creationId xmlns:a16="http://schemas.microsoft.com/office/drawing/2014/main" id="{DD12EB20-D7CB-EA4D-88A7-E6489144DC8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imgEffect>
                      <a14:imgEffect>
                        <a14:brightnessContrast bright="100000"/>
                      </a14:imgEffect>
                    </a14:imgLayer>
                  </a14:imgProps>
                </a:ext>
              </a:extLst>
            </a:blip>
            <a:stretch>
              <a:fillRect/>
            </a:stretch>
          </p:blipFill>
          <p:spPr>
            <a:xfrm>
              <a:off x="8064135" y="5987441"/>
              <a:ext cx="600099" cy="428648"/>
            </a:xfrm>
            <a:prstGeom prst="rect">
              <a:avLst/>
            </a:prstGeom>
          </p:spPr>
        </p:pic>
        <p:pic>
          <p:nvPicPr>
            <p:cNvPr id="62" name="Rectangle 13392">
              <a:extLst>
                <a:ext uri="{FF2B5EF4-FFF2-40B4-BE49-F238E27FC236}">
                  <a16:creationId xmlns:a16="http://schemas.microsoft.com/office/drawing/2014/main" id="{B90EDBDC-F09F-B94A-B237-0F5369E1FB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7537347" y="5936371"/>
              <a:ext cx="533389" cy="5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Rectangle 62">
              <a:extLst>
                <a:ext uri="{FF2B5EF4-FFF2-40B4-BE49-F238E27FC236}">
                  <a16:creationId xmlns:a16="http://schemas.microsoft.com/office/drawing/2014/main" id="{2E4E1E82-F935-E246-AC8E-CA727E2265BE}"/>
                </a:ext>
              </a:extLst>
            </p:cNvPr>
            <p:cNvSpPr/>
            <p:nvPr/>
          </p:nvSpPr>
          <p:spPr>
            <a:xfrm>
              <a:off x="7304296" y="5401858"/>
              <a:ext cx="1519676" cy="523220"/>
            </a:xfrm>
            <a:prstGeom prst="rect">
              <a:avLst/>
            </a:prstGeom>
          </p:spPr>
          <p:txBody>
            <a:bodyPr wrap="square">
              <a:spAutoFit/>
            </a:bodyPr>
            <a:lstStyle/>
            <a:p>
              <a:pPr marL="55563" lvl="1" algn="ctr" eaLnBrk="0" hangingPunct="0">
                <a:spcBef>
                  <a:spcPct val="20000"/>
                </a:spcBef>
                <a:buClr>
                  <a:srgbClr val="FFD200"/>
                </a:buClr>
              </a:pPr>
              <a:r>
                <a:rPr lang="en-US" sz="1400" b="1" dirty="0">
                  <a:solidFill>
                    <a:schemeClr val="bg1"/>
                  </a:solidFill>
                  <a:latin typeface="Univers 55" panose="02000000000000000000" pitchFamily="2" charset="0"/>
                </a:rPr>
                <a:t>SAS </a:t>
              </a:r>
              <a:r>
                <a:rPr lang="en-US" sz="1400" b="1" dirty="0">
                  <a:solidFill>
                    <a:schemeClr val="bg1"/>
                  </a:solidFill>
                  <a:latin typeface="Univers 55" panose="02000000000000000000" pitchFamily="2" charset="0"/>
                </a:rPr>
                <a:t>Guide </a:t>
              </a:r>
              <a:r>
                <a:rPr lang="en-US" sz="1400" b="1" dirty="0" err="1" smtClean="0">
                  <a:solidFill>
                    <a:schemeClr val="bg1"/>
                  </a:solidFill>
                  <a:latin typeface="Univers 55" panose="02000000000000000000" pitchFamily="2" charset="0"/>
                </a:rPr>
                <a:t>Virtualisé</a:t>
              </a:r>
              <a:r>
                <a:rPr lang="en-US" sz="1400" b="1" dirty="0" smtClean="0">
                  <a:solidFill>
                    <a:schemeClr val="bg1"/>
                  </a:solidFill>
                  <a:latin typeface="Univers 55" panose="02000000000000000000" pitchFamily="2" charset="0"/>
                </a:rPr>
                <a:t> 8.3</a:t>
              </a:r>
              <a:endParaRPr lang="en-US" sz="1400" b="1" dirty="0">
                <a:solidFill>
                  <a:schemeClr val="bg1"/>
                </a:solidFill>
                <a:latin typeface="Univers 55" panose="02000000000000000000" pitchFamily="2" charset="0"/>
              </a:endParaRPr>
            </a:p>
          </p:txBody>
        </p:sp>
        <p:sp>
          <p:nvSpPr>
            <p:cNvPr id="64" name="Rectangle 63">
              <a:extLst>
                <a:ext uri="{FF2B5EF4-FFF2-40B4-BE49-F238E27FC236}">
                  <a16:creationId xmlns:a16="http://schemas.microsoft.com/office/drawing/2014/main" id="{618B53B3-B337-BE47-A434-BC5764A0DAA3}"/>
                </a:ext>
              </a:extLst>
            </p:cNvPr>
            <p:cNvSpPr/>
            <p:nvPr/>
          </p:nvSpPr>
          <p:spPr>
            <a:xfrm>
              <a:off x="3881101" y="5380314"/>
              <a:ext cx="2016308" cy="566309"/>
            </a:xfrm>
            <a:prstGeom prst="rect">
              <a:avLst/>
            </a:prstGeom>
          </p:spPr>
          <p:txBody>
            <a:bodyPr wrap="square">
              <a:spAutoFit/>
            </a:bodyPr>
            <a:lstStyle/>
            <a:p>
              <a:pPr marL="55563" marR="0" lvl="1" indent="0" algn="ctr" defTabSz="914400" rtl="0" eaLnBrk="0" fontAlgn="auto" latinLnBrk="0" hangingPunct="0">
                <a:lnSpc>
                  <a:spcPct val="100000"/>
                </a:lnSpc>
                <a:spcBef>
                  <a:spcPct val="20000"/>
                </a:spcBef>
                <a:spcAft>
                  <a:spcPts val="0"/>
                </a:spcAft>
                <a:buClr>
                  <a:srgbClr val="FFD200"/>
                </a:buClr>
                <a:buSzTx/>
                <a:buFontTx/>
                <a:buNone/>
                <a:tabLst/>
                <a:defRPr/>
              </a:pPr>
              <a:r>
                <a:rPr kumimoji="0" lang="en-US" sz="1400" b="1" i="0" u="none" strike="noStrike" kern="1200" cap="none" spc="0" normalizeH="0" baseline="0" noProof="0" dirty="0">
                  <a:ln>
                    <a:noFill/>
                  </a:ln>
                  <a:solidFill>
                    <a:schemeClr val="bg1"/>
                  </a:solidFill>
                  <a:effectLst/>
                  <a:uLnTx/>
                  <a:uFillTx/>
                  <a:latin typeface="Univers 55" panose="02000000000000000000" pitchFamily="2" charset="0"/>
                  <a:ea typeface="+mn-ea"/>
                  <a:cs typeface="+mn-cs"/>
                </a:rPr>
                <a:t>SAS </a:t>
              </a:r>
              <a:r>
                <a:rPr kumimoji="0" lang="en-US" sz="1400" b="1" i="0" u="none" strike="noStrike" kern="1200" cap="none" spc="0" normalizeH="0" baseline="0" noProof="0" dirty="0" smtClean="0">
                  <a:ln>
                    <a:noFill/>
                  </a:ln>
                  <a:solidFill>
                    <a:schemeClr val="bg1"/>
                  </a:solidFill>
                  <a:effectLst/>
                  <a:uLnTx/>
                  <a:uFillTx/>
                  <a:latin typeface="Univers 55" panose="02000000000000000000" pitchFamily="2" charset="0"/>
                  <a:ea typeface="+mn-ea"/>
                  <a:cs typeface="+mn-cs"/>
                </a:rPr>
                <a:t>Guide </a:t>
              </a:r>
            </a:p>
            <a:p>
              <a:pPr marL="55563" marR="0" lvl="1" indent="0" algn="ctr" defTabSz="914400" rtl="0" eaLnBrk="0" fontAlgn="auto" latinLnBrk="0" hangingPunct="0">
                <a:lnSpc>
                  <a:spcPct val="100000"/>
                </a:lnSpc>
                <a:spcBef>
                  <a:spcPct val="20000"/>
                </a:spcBef>
                <a:spcAft>
                  <a:spcPts val="0"/>
                </a:spcAft>
                <a:buClr>
                  <a:srgbClr val="FFD200"/>
                </a:buClr>
                <a:buSzTx/>
                <a:buFontTx/>
                <a:buNone/>
                <a:tabLst/>
                <a:defRPr/>
              </a:pPr>
              <a:r>
                <a:rPr kumimoji="0" lang="en-US" sz="1400" b="1" i="0" u="none" strike="noStrike" kern="1200" cap="none" spc="0" normalizeH="0" baseline="0" noProof="0" dirty="0" smtClean="0">
                  <a:ln>
                    <a:noFill/>
                  </a:ln>
                  <a:solidFill>
                    <a:schemeClr val="bg1"/>
                  </a:solidFill>
                  <a:effectLst/>
                  <a:uLnTx/>
                  <a:uFillTx/>
                  <a:latin typeface="Univers 55" panose="02000000000000000000" pitchFamily="2" charset="0"/>
                  <a:ea typeface="+mn-ea"/>
                  <a:cs typeface="+mn-cs"/>
                </a:rPr>
                <a:t>Local 8.3 </a:t>
              </a:r>
              <a:endParaRPr kumimoji="0" lang="en-US" sz="1400" b="0" i="0" u="none" strike="noStrike" kern="1200" cap="none" spc="0" normalizeH="0" baseline="0" noProof="0" dirty="0">
                <a:ln>
                  <a:noFill/>
                </a:ln>
                <a:solidFill>
                  <a:schemeClr val="bg1"/>
                </a:solidFill>
                <a:effectLst/>
                <a:uLnTx/>
                <a:uFillTx/>
                <a:latin typeface="Univers 55" panose="02000000000000000000" pitchFamily="2" charset="0"/>
                <a:ea typeface="+mn-ea"/>
                <a:cs typeface="+mn-cs"/>
              </a:endParaRPr>
            </a:p>
          </p:txBody>
        </p:sp>
        <p:pic>
          <p:nvPicPr>
            <p:cNvPr id="65" name="Rectangle 13392">
              <a:extLst>
                <a:ext uri="{FF2B5EF4-FFF2-40B4-BE49-F238E27FC236}">
                  <a16:creationId xmlns:a16="http://schemas.microsoft.com/office/drawing/2014/main" id="{B90EDBDC-F09F-B94A-B237-0F5369E1FB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4366696" y="5936371"/>
              <a:ext cx="533389" cy="5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Image 232">
              <a:extLst>
                <a:ext uri="{FF2B5EF4-FFF2-40B4-BE49-F238E27FC236}">
                  <a16:creationId xmlns:a16="http://schemas.microsoft.com/office/drawing/2014/main" id="{DD12EB20-D7CB-EA4D-88A7-E6489144DC8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imgEffect>
                      <a14:imgEffect>
                        <a14:brightnessContrast bright="100000"/>
                      </a14:imgEffect>
                    </a14:imgLayer>
                  </a14:imgProps>
                </a:ext>
              </a:extLst>
            </a:blip>
            <a:stretch>
              <a:fillRect/>
            </a:stretch>
          </p:blipFill>
          <p:spPr>
            <a:xfrm>
              <a:off x="4855215" y="5987441"/>
              <a:ext cx="600099" cy="428648"/>
            </a:xfrm>
            <a:prstGeom prst="rect">
              <a:avLst/>
            </a:prstGeom>
          </p:spPr>
        </p:pic>
        <p:sp>
          <p:nvSpPr>
            <p:cNvPr id="78" name="ZoneTexte 77"/>
            <p:cNvSpPr txBox="1"/>
            <p:nvPr/>
          </p:nvSpPr>
          <p:spPr>
            <a:xfrm>
              <a:off x="9016057" y="5401858"/>
              <a:ext cx="3012505" cy="1200329"/>
            </a:xfrm>
            <a:prstGeom prst="rect">
              <a:avLst/>
            </a:prstGeom>
            <a:noFill/>
          </p:spPr>
          <p:txBody>
            <a:bodyPr wrap="square" rtlCol="0">
              <a:spAutoFit/>
            </a:bodyPr>
            <a:lstStyle/>
            <a:p>
              <a:r>
                <a:rPr lang="fr-FR" dirty="0" smtClean="0"/>
                <a:t>Trajectoire en deux temps  pour les utilisateurs SAS Guide 7.15 local afin de faciliter le passage à la virtualisation</a:t>
              </a:r>
              <a:endParaRPr lang="fr-FR" dirty="0"/>
            </a:p>
          </p:txBody>
        </p:sp>
        <p:sp>
          <p:nvSpPr>
            <p:cNvPr id="81" name="Rectangle à coins arrondis 80"/>
            <p:cNvSpPr/>
            <p:nvPr/>
          </p:nvSpPr>
          <p:spPr>
            <a:xfrm>
              <a:off x="8888353" y="5380314"/>
              <a:ext cx="3092426" cy="13855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349522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Suivi des usages SAS depuis le début d’année</a:t>
            </a:r>
            <a:endParaRPr lang="fr-FR" dirty="0"/>
          </a:p>
        </p:txBody>
      </p:sp>
      <p:sp>
        <p:nvSpPr>
          <p:cNvPr id="4" name="ZoneTexte 3"/>
          <p:cNvSpPr txBox="1"/>
          <p:nvPr/>
        </p:nvSpPr>
        <p:spPr>
          <a:xfrm>
            <a:off x="3695733" y="2960470"/>
            <a:ext cx="1152128" cy="748988"/>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fr-FR" sz="4267" b="0" i="0" u="none" strike="noStrike" kern="1200" cap="none" spc="0" normalizeH="0" baseline="0" noProof="0" dirty="0">
                <a:ln>
                  <a:noFill/>
                </a:ln>
                <a:solidFill>
                  <a:prstClr val="white"/>
                </a:solidFill>
                <a:effectLst/>
                <a:uLnTx/>
                <a:uFillTx/>
                <a:latin typeface="Calibri" panose="020F0502020204030204"/>
                <a:ea typeface="+mn-ea"/>
                <a:cs typeface="+mn-cs"/>
              </a:rPr>
              <a:t>282</a:t>
            </a:r>
          </a:p>
        </p:txBody>
      </p:sp>
      <p:sp>
        <p:nvSpPr>
          <p:cNvPr id="31" name="ZoneTexte 30"/>
          <p:cNvSpPr txBox="1"/>
          <p:nvPr/>
        </p:nvSpPr>
        <p:spPr>
          <a:xfrm>
            <a:off x="7248128" y="2960470"/>
            <a:ext cx="1152128" cy="748988"/>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fr-FR" sz="4267" b="0" i="0" u="none" strike="noStrike" kern="1200" cap="none" spc="0" normalizeH="0" baseline="0" noProof="0" dirty="0">
                <a:ln>
                  <a:noFill/>
                </a:ln>
                <a:solidFill>
                  <a:prstClr val="white"/>
                </a:solidFill>
                <a:effectLst/>
                <a:uLnTx/>
                <a:uFillTx/>
                <a:latin typeface="Calibri" panose="020F0502020204030204"/>
                <a:ea typeface="+mn-ea"/>
                <a:cs typeface="+mn-cs"/>
              </a:rPr>
              <a:t>128</a:t>
            </a:r>
          </a:p>
        </p:txBody>
      </p:sp>
      <p:sp>
        <p:nvSpPr>
          <p:cNvPr id="32" name="ZoneTexte 31"/>
          <p:cNvSpPr txBox="1"/>
          <p:nvPr/>
        </p:nvSpPr>
        <p:spPr>
          <a:xfrm>
            <a:off x="5540916" y="1189495"/>
            <a:ext cx="1152128" cy="748988"/>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fr-FR" sz="4267" b="0" i="0" u="none" strike="noStrike" kern="1200" cap="none" spc="0" normalizeH="0" baseline="0" noProof="0" dirty="0">
                <a:ln>
                  <a:noFill/>
                </a:ln>
                <a:solidFill>
                  <a:prstClr val="white"/>
                </a:solidFill>
                <a:effectLst/>
                <a:uLnTx/>
                <a:uFillTx/>
                <a:latin typeface="Calibri" panose="020F0502020204030204"/>
                <a:ea typeface="+mn-ea"/>
                <a:cs typeface="+mn-cs"/>
              </a:rPr>
              <a:t>410</a:t>
            </a:r>
          </a:p>
        </p:txBody>
      </p:sp>
      <p:sp>
        <p:nvSpPr>
          <p:cNvPr id="33" name="ZoneTexte 32"/>
          <p:cNvSpPr txBox="1"/>
          <p:nvPr/>
        </p:nvSpPr>
        <p:spPr>
          <a:xfrm>
            <a:off x="1871531" y="4677139"/>
            <a:ext cx="1152128" cy="748988"/>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fr-FR" sz="4267" b="0" i="0" u="none" strike="noStrike" kern="1200" cap="none" spc="0" normalizeH="0" baseline="0" noProof="0" dirty="0">
                <a:ln>
                  <a:noFill/>
                </a:ln>
                <a:solidFill>
                  <a:prstClr val="white"/>
                </a:solidFill>
                <a:effectLst/>
                <a:uLnTx/>
                <a:uFillTx/>
                <a:latin typeface="Calibri" panose="020F0502020204030204"/>
                <a:ea typeface="+mn-ea"/>
                <a:cs typeface="+mn-cs"/>
              </a:rPr>
              <a:t>213</a:t>
            </a:r>
          </a:p>
        </p:txBody>
      </p:sp>
      <p:sp>
        <p:nvSpPr>
          <p:cNvPr id="36" name="ZoneTexte 35"/>
          <p:cNvSpPr txBox="1"/>
          <p:nvPr/>
        </p:nvSpPr>
        <p:spPr>
          <a:xfrm>
            <a:off x="5519936" y="4677139"/>
            <a:ext cx="1152128" cy="748988"/>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fr-FR" sz="4267" b="0" i="0" u="none" strike="noStrike" kern="1200" cap="none" spc="0" normalizeH="0" baseline="0" noProof="0" dirty="0">
                <a:ln>
                  <a:noFill/>
                </a:ln>
                <a:solidFill>
                  <a:prstClr val="white"/>
                </a:solidFill>
                <a:effectLst/>
                <a:uLnTx/>
                <a:uFillTx/>
                <a:latin typeface="Calibri" panose="020F0502020204030204"/>
                <a:ea typeface="+mn-ea"/>
                <a:cs typeface="+mn-cs"/>
              </a:rPr>
              <a:t>69</a:t>
            </a:r>
          </a:p>
        </p:txBody>
      </p:sp>
      <p:sp>
        <p:nvSpPr>
          <p:cNvPr id="10" name="Shape">
            <a:extLst>
              <a:ext uri="{FF2B5EF4-FFF2-40B4-BE49-F238E27FC236}">
                <a16:creationId xmlns:a16="http://schemas.microsoft.com/office/drawing/2014/main" id="{01FFBF25-9F66-044A-8DFE-5A8D5E0FEF97}"/>
              </a:ext>
            </a:extLst>
          </p:cNvPr>
          <p:cNvSpPr/>
          <p:nvPr/>
        </p:nvSpPr>
        <p:spPr>
          <a:xfrm>
            <a:off x="0" y="3941537"/>
            <a:ext cx="12192000" cy="846330"/>
          </a:xfrm>
          <a:custGeom>
            <a:avLst/>
            <a:gdLst/>
            <a:ahLst/>
            <a:cxnLst>
              <a:cxn ang="0">
                <a:pos x="wd2" y="hd2"/>
              </a:cxn>
              <a:cxn ang="5400000">
                <a:pos x="wd2" y="hd2"/>
              </a:cxn>
              <a:cxn ang="10800000">
                <a:pos x="wd2" y="hd2"/>
              </a:cxn>
              <a:cxn ang="16200000">
                <a:pos x="wd2" y="hd2"/>
              </a:cxn>
            </a:cxnLst>
            <a:rect l="0" t="0" r="r" b="b"/>
            <a:pathLst>
              <a:path w="21600" h="21600" extrusionOk="0">
                <a:moveTo>
                  <a:pt x="20922" y="317"/>
                </a:moveTo>
                <a:lnTo>
                  <a:pt x="19860" y="301"/>
                </a:lnTo>
                <a:lnTo>
                  <a:pt x="19860" y="301"/>
                </a:lnTo>
                <a:lnTo>
                  <a:pt x="18821" y="285"/>
                </a:lnTo>
                <a:lnTo>
                  <a:pt x="17759" y="269"/>
                </a:lnTo>
                <a:lnTo>
                  <a:pt x="16697" y="254"/>
                </a:lnTo>
                <a:lnTo>
                  <a:pt x="15642" y="238"/>
                </a:lnTo>
                <a:lnTo>
                  <a:pt x="14580" y="222"/>
                </a:lnTo>
                <a:lnTo>
                  <a:pt x="13518" y="206"/>
                </a:lnTo>
                <a:lnTo>
                  <a:pt x="12456" y="190"/>
                </a:lnTo>
                <a:lnTo>
                  <a:pt x="11406" y="174"/>
                </a:lnTo>
                <a:lnTo>
                  <a:pt x="11406" y="174"/>
                </a:lnTo>
                <a:lnTo>
                  <a:pt x="10345" y="159"/>
                </a:lnTo>
                <a:lnTo>
                  <a:pt x="9282" y="143"/>
                </a:lnTo>
                <a:lnTo>
                  <a:pt x="8220" y="127"/>
                </a:lnTo>
                <a:lnTo>
                  <a:pt x="7181" y="111"/>
                </a:lnTo>
                <a:lnTo>
                  <a:pt x="7181" y="111"/>
                </a:lnTo>
                <a:lnTo>
                  <a:pt x="6119" y="95"/>
                </a:lnTo>
                <a:lnTo>
                  <a:pt x="5057" y="79"/>
                </a:lnTo>
                <a:lnTo>
                  <a:pt x="3995" y="63"/>
                </a:lnTo>
                <a:lnTo>
                  <a:pt x="2940" y="48"/>
                </a:lnTo>
                <a:lnTo>
                  <a:pt x="1878" y="32"/>
                </a:lnTo>
                <a:lnTo>
                  <a:pt x="816" y="16"/>
                </a:lnTo>
                <a:lnTo>
                  <a:pt x="0" y="0"/>
                </a:lnTo>
                <a:lnTo>
                  <a:pt x="0" y="10023"/>
                </a:lnTo>
                <a:cubicBezTo>
                  <a:pt x="2" y="10015"/>
                  <a:pt x="4" y="10007"/>
                  <a:pt x="6" y="10007"/>
                </a:cubicBezTo>
                <a:lnTo>
                  <a:pt x="6" y="10007"/>
                </a:lnTo>
                <a:lnTo>
                  <a:pt x="209" y="10007"/>
                </a:lnTo>
                <a:cubicBezTo>
                  <a:pt x="216" y="10007"/>
                  <a:pt x="223" y="10047"/>
                  <a:pt x="228" y="10126"/>
                </a:cubicBezTo>
                <a:cubicBezTo>
                  <a:pt x="233" y="10205"/>
                  <a:pt x="236" y="10301"/>
                  <a:pt x="236" y="10404"/>
                </a:cubicBezTo>
                <a:lnTo>
                  <a:pt x="236" y="10879"/>
                </a:lnTo>
                <a:cubicBezTo>
                  <a:pt x="236" y="11101"/>
                  <a:pt x="224" y="11276"/>
                  <a:pt x="209" y="11276"/>
                </a:cubicBezTo>
                <a:lnTo>
                  <a:pt x="209" y="11276"/>
                </a:lnTo>
                <a:lnTo>
                  <a:pt x="6" y="11276"/>
                </a:lnTo>
                <a:cubicBezTo>
                  <a:pt x="4" y="11276"/>
                  <a:pt x="2" y="11268"/>
                  <a:pt x="1" y="11260"/>
                </a:cubicBezTo>
                <a:lnTo>
                  <a:pt x="1" y="21275"/>
                </a:lnTo>
                <a:lnTo>
                  <a:pt x="815" y="21291"/>
                </a:lnTo>
                <a:lnTo>
                  <a:pt x="1877" y="21307"/>
                </a:lnTo>
                <a:lnTo>
                  <a:pt x="2932" y="21323"/>
                </a:lnTo>
                <a:lnTo>
                  <a:pt x="3994" y="21338"/>
                </a:lnTo>
                <a:lnTo>
                  <a:pt x="5056" y="21354"/>
                </a:lnTo>
                <a:lnTo>
                  <a:pt x="6118" y="21370"/>
                </a:lnTo>
                <a:lnTo>
                  <a:pt x="7157" y="21386"/>
                </a:lnTo>
                <a:lnTo>
                  <a:pt x="7157" y="21386"/>
                </a:lnTo>
                <a:lnTo>
                  <a:pt x="8219" y="21402"/>
                </a:lnTo>
                <a:lnTo>
                  <a:pt x="9280" y="21418"/>
                </a:lnTo>
                <a:lnTo>
                  <a:pt x="10343" y="21434"/>
                </a:lnTo>
                <a:lnTo>
                  <a:pt x="11405" y="21449"/>
                </a:lnTo>
                <a:lnTo>
                  <a:pt x="11405" y="21449"/>
                </a:lnTo>
                <a:lnTo>
                  <a:pt x="12454" y="21465"/>
                </a:lnTo>
                <a:lnTo>
                  <a:pt x="13516" y="21481"/>
                </a:lnTo>
                <a:lnTo>
                  <a:pt x="14579" y="21497"/>
                </a:lnTo>
                <a:lnTo>
                  <a:pt x="15634" y="21513"/>
                </a:lnTo>
                <a:lnTo>
                  <a:pt x="15634" y="21513"/>
                </a:lnTo>
                <a:lnTo>
                  <a:pt x="16696" y="21529"/>
                </a:lnTo>
                <a:lnTo>
                  <a:pt x="17757" y="21545"/>
                </a:lnTo>
                <a:lnTo>
                  <a:pt x="18819" y="21560"/>
                </a:lnTo>
                <a:lnTo>
                  <a:pt x="19881" y="21576"/>
                </a:lnTo>
                <a:lnTo>
                  <a:pt x="19881" y="21576"/>
                </a:lnTo>
                <a:lnTo>
                  <a:pt x="20920" y="21592"/>
                </a:lnTo>
                <a:lnTo>
                  <a:pt x="21600" y="21600"/>
                </a:lnTo>
                <a:lnTo>
                  <a:pt x="21600" y="325"/>
                </a:lnTo>
                <a:lnTo>
                  <a:pt x="20922" y="317"/>
                </a:lnTo>
                <a:close/>
                <a:moveTo>
                  <a:pt x="708" y="10879"/>
                </a:moveTo>
                <a:cubicBezTo>
                  <a:pt x="708" y="10982"/>
                  <a:pt x="706" y="11085"/>
                  <a:pt x="700" y="11157"/>
                </a:cubicBezTo>
                <a:cubicBezTo>
                  <a:pt x="695" y="11228"/>
                  <a:pt x="688" y="11276"/>
                  <a:pt x="681" y="11276"/>
                </a:cubicBezTo>
                <a:lnTo>
                  <a:pt x="681" y="11276"/>
                </a:lnTo>
                <a:lnTo>
                  <a:pt x="478" y="11276"/>
                </a:lnTo>
                <a:cubicBezTo>
                  <a:pt x="471" y="11276"/>
                  <a:pt x="464" y="11236"/>
                  <a:pt x="459" y="11157"/>
                </a:cubicBezTo>
                <a:cubicBezTo>
                  <a:pt x="454" y="11085"/>
                  <a:pt x="451" y="10982"/>
                  <a:pt x="451" y="10879"/>
                </a:cubicBezTo>
                <a:lnTo>
                  <a:pt x="451" y="10403"/>
                </a:lnTo>
                <a:cubicBezTo>
                  <a:pt x="451" y="10181"/>
                  <a:pt x="463" y="10007"/>
                  <a:pt x="478" y="10007"/>
                </a:cubicBezTo>
                <a:lnTo>
                  <a:pt x="478" y="10007"/>
                </a:lnTo>
                <a:lnTo>
                  <a:pt x="681" y="10007"/>
                </a:lnTo>
                <a:cubicBezTo>
                  <a:pt x="696" y="10007"/>
                  <a:pt x="708" y="10181"/>
                  <a:pt x="708" y="10403"/>
                </a:cubicBezTo>
                <a:lnTo>
                  <a:pt x="708" y="10879"/>
                </a:lnTo>
                <a:close/>
                <a:moveTo>
                  <a:pt x="1181" y="10887"/>
                </a:moveTo>
                <a:cubicBezTo>
                  <a:pt x="1181" y="11109"/>
                  <a:pt x="1169" y="11284"/>
                  <a:pt x="1154" y="11284"/>
                </a:cubicBezTo>
                <a:lnTo>
                  <a:pt x="1154" y="11284"/>
                </a:lnTo>
                <a:lnTo>
                  <a:pt x="951" y="11284"/>
                </a:lnTo>
                <a:cubicBezTo>
                  <a:pt x="944" y="11284"/>
                  <a:pt x="937" y="11244"/>
                  <a:pt x="932" y="11165"/>
                </a:cubicBezTo>
                <a:cubicBezTo>
                  <a:pt x="927" y="11085"/>
                  <a:pt x="924" y="10990"/>
                  <a:pt x="924" y="10887"/>
                </a:cubicBezTo>
                <a:lnTo>
                  <a:pt x="924" y="10411"/>
                </a:lnTo>
                <a:cubicBezTo>
                  <a:pt x="924" y="10189"/>
                  <a:pt x="936" y="10015"/>
                  <a:pt x="951" y="10015"/>
                </a:cubicBezTo>
                <a:lnTo>
                  <a:pt x="951" y="10015"/>
                </a:lnTo>
                <a:lnTo>
                  <a:pt x="1154" y="10015"/>
                </a:lnTo>
                <a:cubicBezTo>
                  <a:pt x="1161" y="10015"/>
                  <a:pt x="1168" y="10055"/>
                  <a:pt x="1173" y="10134"/>
                </a:cubicBezTo>
                <a:cubicBezTo>
                  <a:pt x="1178" y="10213"/>
                  <a:pt x="1181" y="10308"/>
                  <a:pt x="1181" y="10411"/>
                </a:cubicBezTo>
                <a:lnTo>
                  <a:pt x="1181" y="10887"/>
                </a:lnTo>
                <a:close/>
                <a:moveTo>
                  <a:pt x="1654" y="10895"/>
                </a:moveTo>
                <a:cubicBezTo>
                  <a:pt x="1654" y="11117"/>
                  <a:pt x="1642" y="11292"/>
                  <a:pt x="1627" y="11292"/>
                </a:cubicBezTo>
                <a:lnTo>
                  <a:pt x="1627" y="11292"/>
                </a:lnTo>
                <a:lnTo>
                  <a:pt x="1424" y="11292"/>
                </a:lnTo>
                <a:cubicBezTo>
                  <a:pt x="1417" y="11292"/>
                  <a:pt x="1410" y="11252"/>
                  <a:pt x="1405" y="11173"/>
                </a:cubicBezTo>
                <a:cubicBezTo>
                  <a:pt x="1400" y="11093"/>
                  <a:pt x="1396" y="10998"/>
                  <a:pt x="1396" y="10895"/>
                </a:cubicBezTo>
                <a:lnTo>
                  <a:pt x="1396" y="10419"/>
                </a:lnTo>
                <a:cubicBezTo>
                  <a:pt x="1396" y="10197"/>
                  <a:pt x="1409" y="10023"/>
                  <a:pt x="1424" y="10023"/>
                </a:cubicBezTo>
                <a:lnTo>
                  <a:pt x="1424" y="10023"/>
                </a:lnTo>
                <a:lnTo>
                  <a:pt x="1627" y="10023"/>
                </a:lnTo>
                <a:cubicBezTo>
                  <a:pt x="1634" y="10023"/>
                  <a:pt x="1641" y="10062"/>
                  <a:pt x="1646" y="10142"/>
                </a:cubicBezTo>
                <a:cubicBezTo>
                  <a:pt x="1651" y="10221"/>
                  <a:pt x="1654" y="10316"/>
                  <a:pt x="1654" y="10419"/>
                </a:cubicBezTo>
                <a:lnTo>
                  <a:pt x="1654" y="10895"/>
                </a:lnTo>
                <a:close/>
                <a:moveTo>
                  <a:pt x="2126" y="10903"/>
                </a:moveTo>
                <a:cubicBezTo>
                  <a:pt x="2126" y="11125"/>
                  <a:pt x="2114" y="11299"/>
                  <a:pt x="2099" y="11299"/>
                </a:cubicBezTo>
                <a:cubicBezTo>
                  <a:pt x="2099" y="11299"/>
                  <a:pt x="2099" y="11299"/>
                  <a:pt x="2099" y="11299"/>
                </a:cubicBezTo>
                <a:lnTo>
                  <a:pt x="1896" y="11299"/>
                </a:lnTo>
                <a:cubicBezTo>
                  <a:pt x="1889" y="11299"/>
                  <a:pt x="1882" y="11260"/>
                  <a:pt x="1877" y="11181"/>
                </a:cubicBezTo>
                <a:cubicBezTo>
                  <a:pt x="1872" y="11109"/>
                  <a:pt x="1869" y="11006"/>
                  <a:pt x="1869" y="10903"/>
                </a:cubicBezTo>
                <a:lnTo>
                  <a:pt x="1869" y="10427"/>
                </a:lnTo>
                <a:cubicBezTo>
                  <a:pt x="1869" y="10205"/>
                  <a:pt x="1881" y="10031"/>
                  <a:pt x="1896" y="10031"/>
                </a:cubicBezTo>
                <a:lnTo>
                  <a:pt x="1896" y="10031"/>
                </a:lnTo>
                <a:lnTo>
                  <a:pt x="2099" y="10031"/>
                </a:lnTo>
                <a:cubicBezTo>
                  <a:pt x="2114" y="10031"/>
                  <a:pt x="2126" y="10205"/>
                  <a:pt x="2126" y="10427"/>
                </a:cubicBezTo>
                <a:lnTo>
                  <a:pt x="2126" y="10903"/>
                </a:lnTo>
                <a:close/>
                <a:moveTo>
                  <a:pt x="2599" y="10903"/>
                </a:moveTo>
                <a:cubicBezTo>
                  <a:pt x="2599" y="11006"/>
                  <a:pt x="2596" y="11109"/>
                  <a:pt x="2591" y="11181"/>
                </a:cubicBezTo>
                <a:cubicBezTo>
                  <a:pt x="2586" y="11252"/>
                  <a:pt x="2579" y="11299"/>
                  <a:pt x="2572" y="11299"/>
                </a:cubicBezTo>
                <a:lnTo>
                  <a:pt x="2572" y="11299"/>
                </a:lnTo>
                <a:lnTo>
                  <a:pt x="2369" y="11299"/>
                </a:lnTo>
                <a:cubicBezTo>
                  <a:pt x="2354" y="11299"/>
                  <a:pt x="2342" y="11125"/>
                  <a:pt x="2342" y="10903"/>
                </a:cubicBezTo>
                <a:lnTo>
                  <a:pt x="2342" y="10427"/>
                </a:lnTo>
                <a:cubicBezTo>
                  <a:pt x="2342" y="10324"/>
                  <a:pt x="2344" y="10221"/>
                  <a:pt x="2350" y="10150"/>
                </a:cubicBezTo>
                <a:cubicBezTo>
                  <a:pt x="2355" y="10078"/>
                  <a:pt x="2362" y="10031"/>
                  <a:pt x="2369" y="10031"/>
                </a:cubicBezTo>
                <a:lnTo>
                  <a:pt x="2369" y="10031"/>
                </a:lnTo>
                <a:lnTo>
                  <a:pt x="2572" y="10031"/>
                </a:lnTo>
                <a:cubicBezTo>
                  <a:pt x="2587" y="10031"/>
                  <a:pt x="2599" y="10205"/>
                  <a:pt x="2599" y="10427"/>
                </a:cubicBezTo>
                <a:lnTo>
                  <a:pt x="2599" y="10903"/>
                </a:lnTo>
                <a:close/>
                <a:moveTo>
                  <a:pt x="3059" y="10911"/>
                </a:moveTo>
                <a:cubicBezTo>
                  <a:pt x="3059" y="11014"/>
                  <a:pt x="3057" y="11117"/>
                  <a:pt x="3051" y="11188"/>
                </a:cubicBezTo>
                <a:cubicBezTo>
                  <a:pt x="3046" y="11260"/>
                  <a:pt x="3039" y="11307"/>
                  <a:pt x="3032" y="11307"/>
                </a:cubicBezTo>
                <a:lnTo>
                  <a:pt x="3032" y="11307"/>
                </a:lnTo>
                <a:lnTo>
                  <a:pt x="2933" y="11307"/>
                </a:lnTo>
                <a:cubicBezTo>
                  <a:pt x="2933" y="11307"/>
                  <a:pt x="2933" y="11307"/>
                  <a:pt x="2933" y="11307"/>
                </a:cubicBezTo>
                <a:lnTo>
                  <a:pt x="2842" y="11307"/>
                </a:lnTo>
                <a:cubicBezTo>
                  <a:pt x="2827" y="11307"/>
                  <a:pt x="2814" y="11133"/>
                  <a:pt x="2814" y="10911"/>
                </a:cubicBezTo>
                <a:lnTo>
                  <a:pt x="2814" y="10435"/>
                </a:lnTo>
                <a:cubicBezTo>
                  <a:pt x="2814" y="10332"/>
                  <a:pt x="2817" y="10229"/>
                  <a:pt x="2823" y="10158"/>
                </a:cubicBezTo>
                <a:cubicBezTo>
                  <a:pt x="2828" y="10086"/>
                  <a:pt x="2835" y="10039"/>
                  <a:pt x="2842" y="10039"/>
                </a:cubicBezTo>
                <a:lnTo>
                  <a:pt x="2842" y="10039"/>
                </a:lnTo>
                <a:lnTo>
                  <a:pt x="2940" y="10039"/>
                </a:lnTo>
                <a:cubicBezTo>
                  <a:pt x="2940" y="10039"/>
                  <a:pt x="2940" y="10039"/>
                  <a:pt x="2940" y="10039"/>
                </a:cubicBezTo>
                <a:lnTo>
                  <a:pt x="3032" y="10039"/>
                </a:lnTo>
                <a:cubicBezTo>
                  <a:pt x="3048" y="10039"/>
                  <a:pt x="3060" y="10213"/>
                  <a:pt x="3060" y="10435"/>
                </a:cubicBezTo>
                <a:lnTo>
                  <a:pt x="3060" y="10911"/>
                </a:lnTo>
                <a:close/>
                <a:moveTo>
                  <a:pt x="3532" y="10919"/>
                </a:moveTo>
                <a:cubicBezTo>
                  <a:pt x="3532" y="11141"/>
                  <a:pt x="3520" y="11315"/>
                  <a:pt x="3504" y="11315"/>
                </a:cubicBezTo>
                <a:lnTo>
                  <a:pt x="3504" y="11315"/>
                </a:lnTo>
                <a:lnTo>
                  <a:pt x="3302" y="11315"/>
                </a:lnTo>
                <a:cubicBezTo>
                  <a:pt x="3294" y="11315"/>
                  <a:pt x="3287" y="11276"/>
                  <a:pt x="3282" y="11196"/>
                </a:cubicBezTo>
                <a:cubicBezTo>
                  <a:pt x="3277" y="11125"/>
                  <a:pt x="3274" y="11022"/>
                  <a:pt x="3274" y="10919"/>
                </a:cubicBezTo>
                <a:lnTo>
                  <a:pt x="3274" y="10443"/>
                </a:lnTo>
                <a:cubicBezTo>
                  <a:pt x="3274" y="10221"/>
                  <a:pt x="3286" y="10047"/>
                  <a:pt x="3302" y="10047"/>
                </a:cubicBezTo>
                <a:lnTo>
                  <a:pt x="3302" y="10047"/>
                </a:lnTo>
                <a:lnTo>
                  <a:pt x="3504" y="10047"/>
                </a:lnTo>
                <a:cubicBezTo>
                  <a:pt x="3511" y="10047"/>
                  <a:pt x="3518" y="10086"/>
                  <a:pt x="3523" y="10166"/>
                </a:cubicBezTo>
                <a:cubicBezTo>
                  <a:pt x="3528" y="10237"/>
                  <a:pt x="3532" y="10340"/>
                  <a:pt x="3532" y="10443"/>
                </a:cubicBezTo>
                <a:lnTo>
                  <a:pt x="3532" y="10919"/>
                </a:lnTo>
                <a:close/>
                <a:moveTo>
                  <a:pt x="4004" y="10927"/>
                </a:moveTo>
                <a:cubicBezTo>
                  <a:pt x="4004" y="11030"/>
                  <a:pt x="4002" y="11133"/>
                  <a:pt x="3996" y="11204"/>
                </a:cubicBezTo>
                <a:cubicBezTo>
                  <a:pt x="3991" y="11276"/>
                  <a:pt x="3984" y="11323"/>
                  <a:pt x="3977" y="11323"/>
                </a:cubicBezTo>
                <a:lnTo>
                  <a:pt x="3977" y="11323"/>
                </a:lnTo>
                <a:lnTo>
                  <a:pt x="3774" y="11323"/>
                </a:lnTo>
                <a:cubicBezTo>
                  <a:pt x="3767" y="11323"/>
                  <a:pt x="3760" y="11284"/>
                  <a:pt x="3755" y="11204"/>
                </a:cubicBezTo>
                <a:cubicBezTo>
                  <a:pt x="3750" y="11125"/>
                  <a:pt x="3747" y="11030"/>
                  <a:pt x="3747" y="10927"/>
                </a:cubicBezTo>
                <a:lnTo>
                  <a:pt x="3747" y="10451"/>
                </a:lnTo>
                <a:cubicBezTo>
                  <a:pt x="3747" y="10229"/>
                  <a:pt x="3759" y="10055"/>
                  <a:pt x="3774" y="10055"/>
                </a:cubicBezTo>
                <a:lnTo>
                  <a:pt x="3774" y="10055"/>
                </a:lnTo>
                <a:lnTo>
                  <a:pt x="3977" y="10055"/>
                </a:lnTo>
                <a:cubicBezTo>
                  <a:pt x="3992" y="10055"/>
                  <a:pt x="4004" y="10229"/>
                  <a:pt x="4004" y="10451"/>
                </a:cubicBezTo>
                <a:lnTo>
                  <a:pt x="4004" y="10927"/>
                </a:lnTo>
                <a:close/>
                <a:moveTo>
                  <a:pt x="4477" y="10935"/>
                </a:moveTo>
                <a:cubicBezTo>
                  <a:pt x="4477" y="11038"/>
                  <a:pt x="4474" y="11141"/>
                  <a:pt x="4468" y="11212"/>
                </a:cubicBezTo>
                <a:cubicBezTo>
                  <a:pt x="4463" y="11284"/>
                  <a:pt x="4456" y="11331"/>
                  <a:pt x="4449" y="11331"/>
                </a:cubicBezTo>
                <a:lnTo>
                  <a:pt x="4449" y="11331"/>
                </a:lnTo>
                <a:lnTo>
                  <a:pt x="4247" y="11331"/>
                </a:lnTo>
                <a:cubicBezTo>
                  <a:pt x="4231" y="11331"/>
                  <a:pt x="4219" y="11157"/>
                  <a:pt x="4219" y="10935"/>
                </a:cubicBezTo>
                <a:lnTo>
                  <a:pt x="4219" y="10459"/>
                </a:lnTo>
                <a:cubicBezTo>
                  <a:pt x="4219" y="10356"/>
                  <a:pt x="4222" y="10253"/>
                  <a:pt x="4227" y="10181"/>
                </a:cubicBezTo>
                <a:cubicBezTo>
                  <a:pt x="4232" y="10110"/>
                  <a:pt x="4240" y="10062"/>
                  <a:pt x="4247" y="10062"/>
                </a:cubicBezTo>
                <a:lnTo>
                  <a:pt x="4247" y="10062"/>
                </a:lnTo>
                <a:lnTo>
                  <a:pt x="4449" y="10062"/>
                </a:lnTo>
                <a:cubicBezTo>
                  <a:pt x="4465" y="10062"/>
                  <a:pt x="4477" y="10237"/>
                  <a:pt x="4477" y="10459"/>
                </a:cubicBezTo>
                <a:lnTo>
                  <a:pt x="4477" y="10935"/>
                </a:lnTo>
                <a:close/>
                <a:moveTo>
                  <a:pt x="4950" y="10943"/>
                </a:moveTo>
                <a:cubicBezTo>
                  <a:pt x="4950" y="11046"/>
                  <a:pt x="4947" y="11149"/>
                  <a:pt x="4941" y="11220"/>
                </a:cubicBezTo>
                <a:cubicBezTo>
                  <a:pt x="4936" y="11292"/>
                  <a:pt x="4929" y="11339"/>
                  <a:pt x="4922" y="11339"/>
                </a:cubicBezTo>
                <a:lnTo>
                  <a:pt x="4922" y="11339"/>
                </a:lnTo>
                <a:lnTo>
                  <a:pt x="4720" y="11339"/>
                </a:lnTo>
                <a:cubicBezTo>
                  <a:pt x="4712" y="11339"/>
                  <a:pt x="4705" y="11299"/>
                  <a:pt x="4700" y="11220"/>
                </a:cubicBezTo>
                <a:cubicBezTo>
                  <a:pt x="4695" y="11149"/>
                  <a:pt x="4692" y="11046"/>
                  <a:pt x="4692" y="10943"/>
                </a:cubicBezTo>
                <a:lnTo>
                  <a:pt x="4692" y="10467"/>
                </a:lnTo>
                <a:cubicBezTo>
                  <a:pt x="4692" y="10245"/>
                  <a:pt x="4704" y="10070"/>
                  <a:pt x="4720" y="10070"/>
                </a:cubicBezTo>
                <a:lnTo>
                  <a:pt x="4720" y="10070"/>
                </a:lnTo>
                <a:lnTo>
                  <a:pt x="4922" y="10070"/>
                </a:lnTo>
                <a:cubicBezTo>
                  <a:pt x="4937" y="10070"/>
                  <a:pt x="4950" y="10245"/>
                  <a:pt x="4950" y="10467"/>
                </a:cubicBezTo>
                <a:lnTo>
                  <a:pt x="4950" y="10943"/>
                </a:lnTo>
                <a:close/>
                <a:moveTo>
                  <a:pt x="5422" y="10951"/>
                </a:moveTo>
                <a:cubicBezTo>
                  <a:pt x="5422" y="11173"/>
                  <a:pt x="5410" y="11347"/>
                  <a:pt x="5395" y="11347"/>
                </a:cubicBezTo>
                <a:lnTo>
                  <a:pt x="5395" y="11347"/>
                </a:lnTo>
                <a:lnTo>
                  <a:pt x="5192" y="11347"/>
                </a:lnTo>
                <a:cubicBezTo>
                  <a:pt x="5177" y="11347"/>
                  <a:pt x="5165" y="11173"/>
                  <a:pt x="5165" y="10951"/>
                </a:cubicBezTo>
                <a:lnTo>
                  <a:pt x="5165" y="10475"/>
                </a:lnTo>
                <a:cubicBezTo>
                  <a:pt x="5165" y="10372"/>
                  <a:pt x="5168" y="10269"/>
                  <a:pt x="5173" y="10197"/>
                </a:cubicBezTo>
                <a:cubicBezTo>
                  <a:pt x="5178" y="10126"/>
                  <a:pt x="5185" y="10078"/>
                  <a:pt x="5192" y="10078"/>
                </a:cubicBezTo>
                <a:lnTo>
                  <a:pt x="5192" y="10078"/>
                </a:lnTo>
                <a:lnTo>
                  <a:pt x="5395" y="10078"/>
                </a:lnTo>
                <a:cubicBezTo>
                  <a:pt x="5402" y="10078"/>
                  <a:pt x="5409" y="10118"/>
                  <a:pt x="5414" y="10197"/>
                </a:cubicBezTo>
                <a:cubicBezTo>
                  <a:pt x="5419" y="10269"/>
                  <a:pt x="5422" y="10372"/>
                  <a:pt x="5422" y="10475"/>
                </a:cubicBezTo>
                <a:lnTo>
                  <a:pt x="5422" y="10951"/>
                </a:lnTo>
                <a:close/>
                <a:moveTo>
                  <a:pt x="5895" y="10958"/>
                </a:moveTo>
                <a:cubicBezTo>
                  <a:pt x="5895" y="11181"/>
                  <a:pt x="5883" y="11355"/>
                  <a:pt x="5867" y="11355"/>
                </a:cubicBezTo>
                <a:lnTo>
                  <a:pt x="5867" y="11355"/>
                </a:lnTo>
                <a:lnTo>
                  <a:pt x="5665" y="11355"/>
                </a:lnTo>
                <a:cubicBezTo>
                  <a:pt x="5657" y="11355"/>
                  <a:pt x="5650" y="11315"/>
                  <a:pt x="5645" y="11236"/>
                </a:cubicBezTo>
                <a:cubicBezTo>
                  <a:pt x="5640" y="11157"/>
                  <a:pt x="5637" y="11062"/>
                  <a:pt x="5637" y="10958"/>
                </a:cubicBezTo>
                <a:lnTo>
                  <a:pt x="5637" y="10483"/>
                </a:lnTo>
                <a:cubicBezTo>
                  <a:pt x="5637" y="10261"/>
                  <a:pt x="5649" y="10086"/>
                  <a:pt x="5665" y="10086"/>
                </a:cubicBezTo>
                <a:cubicBezTo>
                  <a:pt x="5665" y="10086"/>
                  <a:pt x="5665" y="10086"/>
                  <a:pt x="5665" y="10086"/>
                </a:cubicBezTo>
                <a:lnTo>
                  <a:pt x="5867" y="10094"/>
                </a:lnTo>
                <a:cubicBezTo>
                  <a:pt x="5874" y="10094"/>
                  <a:pt x="5881" y="10134"/>
                  <a:pt x="5886" y="10213"/>
                </a:cubicBezTo>
                <a:cubicBezTo>
                  <a:pt x="5891" y="10284"/>
                  <a:pt x="5895" y="10388"/>
                  <a:pt x="5895" y="10491"/>
                </a:cubicBezTo>
                <a:lnTo>
                  <a:pt x="5895" y="10958"/>
                </a:lnTo>
                <a:close/>
                <a:moveTo>
                  <a:pt x="6368" y="10966"/>
                </a:moveTo>
                <a:cubicBezTo>
                  <a:pt x="6368" y="11069"/>
                  <a:pt x="6365" y="11173"/>
                  <a:pt x="6359" y="11244"/>
                </a:cubicBezTo>
                <a:cubicBezTo>
                  <a:pt x="6354" y="11315"/>
                  <a:pt x="6347" y="11363"/>
                  <a:pt x="6340" y="11363"/>
                </a:cubicBezTo>
                <a:lnTo>
                  <a:pt x="6340" y="11363"/>
                </a:lnTo>
                <a:lnTo>
                  <a:pt x="6137" y="11363"/>
                </a:lnTo>
                <a:cubicBezTo>
                  <a:pt x="6122" y="11363"/>
                  <a:pt x="6110" y="11188"/>
                  <a:pt x="6110" y="10966"/>
                </a:cubicBezTo>
                <a:lnTo>
                  <a:pt x="6110" y="10491"/>
                </a:lnTo>
                <a:cubicBezTo>
                  <a:pt x="6110" y="10388"/>
                  <a:pt x="6113" y="10284"/>
                  <a:pt x="6118" y="10213"/>
                </a:cubicBezTo>
                <a:cubicBezTo>
                  <a:pt x="6123" y="10142"/>
                  <a:pt x="6130" y="10094"/>
                  <a:pt x="6137" y="10094"/>
                </a:cubicBezTo>
                <a:lnTo>
                  <a:pt x="6137" y="10094"/>
                </a:lnTo>
                <a:lnTo>
                  <a:pt x="6340" y="10094"/>
                </a:lnTo>
                <a:cubicBezTo>
                  <a:pt x="6355" y="10094"/>
                  <a:pt x="6368" y="10269"/>
                  <a:pt x="6368" y="10491"/>
                </a:cubicBezTo>
                <a:lnTo>
                  <a:pt x="6368" y="10966"/>
                </a:lnTo>
                <a:close/>
                <a:moveTo>
                  <a:pt x="6840" y="10974"/>
                </a:moveTo>
                <a:cubicBezTo>
                  <a:pt x="6840" y="11077"/>
                  <a:pt x="6837" y="11181"/>
                  <a:pt x="6832" y="11252"/>
                </a:cubicBezTo>
                <a:cubicBezTo>
                  <a:pt x="6827" y="11323"/>
                  <a:pt x="6819" y="11371"/>
                  <a:pt x="6812" y="11371"/>
                </a:cubicBezTo>
                <a:lnTo>
                  <a:pt x="6812" y="11371"/>
                </a:lnTo>
                <a:lnTo>
                  <a:pt x="6610" y="11371"/>
                </a:lnTo>
                <a:cubicBezTo>
                  <a:pt x="6603" y="11371"/>
                  <a:pt x="6595" y="11331"/>
                  <a:pt x="6590" y="11252"/>
                </a:cubicBezTo>
                <a:cubicBezTo>
                  <a:pt x="6586" y="11173"/>
                  <a:pt x="6582" y="11077"/>
                  <a:pt x="6582" y="10974"/>
                </a:cubicBezTo>
                <a:lnTo>
                  <a:pt x="6582" y="10499"/>
                </a:lnTo>
                <a:cubicBezTo>
                  <a:pt x="6582" y="10277"/>
                  <a:pt x="6594" y="10102"/>
                  <a:pt x="6610" y="10102"/>
                </a:cubicBezTo>
                <a:lnTo>
                  <a:pt x="6610" y="10102"/>
                </a:lnTo>
                <a:lnTo>
                  <a:pt x="6812" y="10102"/>
                </a:lnTo>
                <a:cubicBezTo>
                  <a:pt x="6828" y="10102"/>
                  <a:pt x="6840" y="10277"/>
                  <a:pt x="6840" y="10499"/>
                </a:cubicBezTo>
                <a:lnTo>
                  <a:pt x="6840" y="10974"/>
                </a:lnTo>
                <a:close/>
                <a:moveTo>
                  <a:pt x="7285" y="10982"/>
                </a:moveTo>
                <a:cubicBezTo>
                  <a:pt x="7285" y="11204"/>
                  <a:pt x="7272" y="11379"/>
                  <a:pt x="7257" y="11379"/>
                </a:cubicBezTo>
                <a:cubicBezTo>
                  <a:pt x="7257" y="11379"/>
                  <a:pt x="7257" y="11379"/>
                  <a:pt x="7257" y="11379"/>
                </a:cubicBezTo>
                <a:lnTo>
                  <a:pt x="7159" y="11379"/>
                </a:lnTo>
                <a:cubicBezTo>
                  <a:pt x="7159" y="11379"/>
                  <a:pt x="7159" y="11379"/>
                  <a:pt x="7158" y="11379"/>
                </a:cubicBezTo>
                <a:lnTo>
                  <a:pt x="7083" y="11379"/>
                </a:lnTo>
                <a:cubicBezTo>
                  <a:pt x="7067" y="11379"/>
                  <a:pt x="7055" y="11204"/>
                  <a:pt x="7055" y="10982"/>
                </a:cubicBezTo>
                <a:lnTo>
                  <a:pt x="7055" y="10507"/>
                </a:lnTo>
                <a:cubicBezTo>
                  <a:pt x="7055" y="10403"/>
                  <a:pt x="7058" y="10300"/>
                  <a:pt x="7063" y="10229"/>
                </a:cubicBezTo>
                <a:cubicBezTo>
                  <a:pt x="7069" y="10158"/>
                  <a:pt x="7075" y="10110"/>
                  <a:pt x="7083" y="10110"/>
                </a:cubicBezTo>
                <a:cubicBezTo>
                  <a:pt x="7083" y="10110"/>
                  <a:pt x="7083" y="10110"/>
                  <a:pt x="7083" y="10110"/>
                </a:cubicBezTo>
                <a:lnTo>
                  <a:pt x="7181" y="10110"/>
                </a:lnTo>
                <a:cubicBezTo>
                  <a:pt x="7181" y="10110"/>
                  <a:pt x="7181" y="10110"/>
                  <a:pt x="7181" y="10110"/>
                </a:cubicBezTo>
                <a:lnTo>
                  <a:pt x="7257" y="10110"/>
                </a:lnTo>
                <a:cubicBezTo>
                  <a:pt x="7264" y="10110"/>
                  <a:pt x="7271" y="10150"/>
                  <a:pt x="7276" y="10229"/>
                </a:cubicBezTo>
                <a:cubicBezTo>
                  <a:pt x="7281" y="10300"/>
                  <a:pt x="7285" y="10403"/>
                  <a:pt x="7285" y="10507"/>
                </a:cubicBezTo>
                <a:lnTo>
                  <a:pt x="7285" y="10982"/>
                </a:lnTo>
                <a:close/>
                <a:moveTo>
                  <a:pt x="7757" y="10990"/>
                </a:moveTo>
                <a:cubicBezTo>
                  <a:pt x="7757" y="11093"/>
                  <a:pt x="7754" y="11196"/>
                  <a:pt x="7749" y="11268"/>
                </a:cubicBezTo>
                <a:cubicBezTo>
                  <a:pt x="7744" y="11339"/>
                  <a:pt x="7736" y="11387"/>
                  <a:pt x="7729" y="11387"/>
                </a:cubicBezTo>
                <a:lnTo>
                  <a:pt x="7729" y="11387"/>
                </a:lnTo>
                <a:lnTo>
                  <a:pt x="7527" y="11387"/>
                </a:lnTo>
                <a:cubicBezTo>
                  <a:pt x="7520" y="11387"/>
                  <a:pt x="7512" y="11347"/>
                  <a:pt x="7508" y="11268"/>
                </a:cubicBezTo>
                <a:cubicBezTo>
                  <a:pt x="7503" y="11188"/>
                  <a:pt x="7499" y="11093"/>
                  <a:pt x="7499" y="10990"/>
                </a:cubicBezTo>
                <a:lnTo>
                  <a:pt x="7499" y="10514"/>
                </a:lnTo>
                <a:cubicBezTo>
                  <a:pt x="7499" y="10292"/>
                  <a:pt x="7511" y="10118"/>
                  <a:pt x="7527" y="10118"/>
                </a:cubicBezTo>
                <a:lnTo>
                  <a:pt x="7527" y="10118"/>
                </a:lnTo>
                <a:lnTo>
                  <a:pt x="7729" y="10118"/>
                </a:lnTo>
                <a:cubicBezTo>
                  <a:pt x="7745" y="10118"/>
                  <a:pt x="7757" y="10292"/>
                  <a:pt x="7757" y="10514"/>
                </a:cubicBezTo>
                <a:lnTo>
                  <a:pt x="7757" y="10990"/>
                </a:lnTo>
                <a:close/>
                <a:moveTo>
                  <a:pt x="8230" y="10998"/>
                </a:moveTo>
                <a:cubicBezTo>
                  <a:pt x="8230" y="11220"/>
                  <a:pt x="8218" y="11395"/>
                  <a:pt x="8202" y="11395"/>
                </a:cubicBezTo>
                <a:lnTo>
                  <a:pt x="8202" y="11395"/>
                </a:lnTo>
                <a:lnTo>
                  <a:pt x="8000" y="11395"/>
                </a:lnTo>
                <a:cubicBezTo>
                  <a:pt x="7992" y="11395"/>
                  <a:pt x="7985" y="11355"/>
                  <a:pt x="7980" y="11276"/>
                </a:cubicBezTo>
                <a:cubicBezTo>
                  <a:pt x="7975" y="11196"/>
                  <a:pt x="7972" y="11101"/>
                  <a:pt x="7972" y="10998"/>
                </a:cubicBezTo>
                <a:lnTo>
                  <a:pt x="7972" y="10522"/>
                </a:lnTo>
                <a:cubicBezTo>
                  <a:pt x="7972" y="10300"/>
                  <a:pt x="7984" y="10126"/>
                  <a:pt x="8000" y="10126"/>
                </a:cubicBezTo>
                <a:lnTo>
                  <a:pt x="8000" y="10126"/>
                </a:lnTo>
                <a:lnTo>
                  <a:pt x="8202" y="10126"/>
                </a:lnTo>
                <a:cubicBezTo>
                  <a:pt x="8209" y="10126"/>
                  <a:pt x="8216" y="10166"/>
                  <a:pt x="8221" y="10245"/>
                </a:cubicBezTo>
                <a:cubicBezTo>
                  <a:pt x="8226" y="10324"/>
                  <a:pt x="8230" y="10419"/>
                  <a:pt x="8230" y="10522"/>
                </a:cubicBezTo>
                <a:lnTo>
                  <a:pt x="8230" y="10998"/>
                </a:lnTo>
                <a:close/>
                <a:moveTo>
                  <a:pt x="8702" y="10998"/>
                </a:moveTo>
                <a:cubicBezTo>
                  <a:pt x="8702" y="11101"/>
                  <a:pt x="8699" y="11204"/>
                  <a:pt x="8694" y="11276"/>
                </a:cubicBezTo>
                <a:cubicBezTo>
                  <a:pt x="8688" y="11347"/>
                  <a:pt x="8682" y="11395"/>
                  <a:pt x="8674" y="11395"/>
                </a:cubicBezTo>
                <a:lnTo>
                  <a:pt x="8674" y="11395"/>
                </a:lnTo>
                <a:lnTo>
                  <a:pt x="8472" y="11395"/>
                </a:lnTo>
                <a:cubicBezTo>
                  <a:pt x="8465" y="11395"/>
                  <a:pt x="8458" y="11355"/>
                  <a:pt x="8453" y="11276"/>
                </a:cubicBezTo>
                <a:cubicBezTo>
                  <a:pt x="8448" y="11196"/>
                  <a:pt x="8444" y="11101"/>
                  <a:pt x="8444" y="10998"/>
                </a:cubicBezTo>
                <a:lnTo>
                  <a:pt x="8444" y="10522"/>
                </a:lnTo>
                <a:cubicBezTo>
                  <a:pt x="8444" y="10300"/>
                  <a:pt x="8456" y="10126"/>
                  <a:pt x="8472" y="10126"/>
                </a:cubicBezTo>
                <a:lnTo>
                  <a:pt x="8472" y="10126"/>
                </a:lnTo>
                <a:lnTo>
                  <a:pt x="8674" y="10126"/>
                </a:lnTo>
                <a:cubicBezTo>
                  <a:pt x="8690" y="10126"/>
                  <a:pt x="8702" y="10300"/>
                  <a:pt x="8702" y="10522"/>
                </a:cubicBezTo>
                <a:lnTo>
                  <a:pt x="8702" y="10998"/>
                </a:lnTo>
                <a:close/>
                <a:moveTo>
                  <a:pt x="9175" y="11014"/>
                </a:moveTo>
                <a:cubicBezTo>
                  <a:pt x="9175" y="11236"/>
                  <a:pt x="9163" y="11410"/>
                  <a:pt x="9147" y="11410"/>
                </a:cubicBezTo>
                <a:lnTo>
                  <a:pt x="9147" y="11410"/>
                </a:lnTo>
                <a:lnTo>
                  <a:pt x="8945" y="11410"/>
                </a:lnTo>
                <a:cubicBezTo>
                  <a:pt x="8929" y="11410"/>
                  <a:pt x="8917" y="11236"/>
                  <a:pt x="8917" y="11014"/>
                </a:cubicBezTo>
                <a:lnTo>
                  <a:pt x="8917" y="10538"/>
                </a:lnTo>
                <a:cubicBezTo>
                  <a:pt x="8917" y="10435"/>
                  <a:pt x="8920" y="10332"/>
                  <a:pt x="8925" y="10261"/>
                </a:cubicBezTo>
                <a:cubicBezTo>
                  <a:pt x="8931" y="10189"/>
                  <a:pt x="8938" y="10142"/>
                  <a:pt x="8945" y="10142"/>
                </a:cubicBezTo>
                <a:lnTo>
                  <a:pt x="8945" y="10142"/>
                </a:lnTo>
                <a:lnTo>
                  <a:pt x="9147" y="10142"/>
                </a:lnTo>
                <a:cubicBezTo>
                  <a:pt x="9154" y="10142"/>
                  <a:pt x="9162" y="10181"/>
                  <a:pt x="9167" y="10261"/>
                </a:cubicBezTo>
                <a:cubicBezTo>
                  <a:pt x="9172" y="10332"/>
                  <a:pt x="9175" y="10435"/>
                  <a:pt x="9175" y="10538"/>
                </a:cubicBezTo>
                <a:lnTo>
                  <a:pt x="9175" y="11014"/>
                </a:lnTo>
                <a:close/>
                <a:moveTo>
                  <a:pt x="9647" y="11014"/>
                </a:moveTo>
                <a:cubicBezTo>
                  <a:pt x="9647" y="11236"/>
                  <a:pt x="9635" y="11410"/>
                  <a:pt x="9620" y="11410"/>
                </a:cubicBezTo>
                <a:cubicBezTo>
                  <a:pt x="9620" y="11410"/>
                  <a:pt x="9620" y="11410"/>
                  <a:pt x="9620" y="11410"/>
                </a:cubicBezTo>
                <a:lnTo>
                  <a:pt x="9417" y="11410"/>
                </a:lnTo>
                <a:cubicBezTo>
                  <a:pt x="9410" y="11410"/>
                  <a:pt x="9403" y="11371"/>
                  <a:pt x="9398" y="11292"/>
                </a:cubicBezTo>
                <a:cubicBezTo>
                  <a:pt x="9393" y="11220"/>
                  <a:pt x="9389" y="11117"/>
                  <a:pt x="9389" y="11014"/>
                </a:cubicBezTo>
                <a:lnTo>
                  <a:pt x="9389" y="10538"/>
                </a:lnTo>
                <a:cubicBezTo>
                  <a:pt x="9389" y="10316"/>
                  <a:pt x="9402" y="10142"/>
                  <a:pt x="9417" y="10142"/>
                </a:cubicBezTo>
                <a:lnTo>
                  <a:pt x="9417" y="10142"/>
                </a:lnTo>
                <a:lnTo>
                  <a:pt x="9620" y="10142"/>
                </a:lnTo>
                <a:cubicBezTo>
                  <a:pt x="9627" y="10142"/>
                  <a:pt x="9634" y="10181"/>
                  <a:pt x="9639" y="10261"/>
                </a:cubicBezTo>
                <a:cubicBezTo>
                  <a:pt x="9644" y="10340"/>
                  <a:pt x="9647" y="10435"/>
                  <a:pt x="9647" y="10538"/>
                </a:cubicBezTo>
                <a:lnTo>
                  <a:pt x="9647" y="11014"/>
                </a:lnTo>
                <a:close/>
                <a:moveTo>
                  <a:pt x="10120" y="11022"/>
                </a:moveTo>
                <a:cubicBezTo>
                  <a:pt x="10120" y="11125"/>
                  <a:pt x="10117" y="11228"/>
                  <a:pt x="10112" y="11299"/>
                </a:cubicBezTo>
                <a:cubicBezTo>
                  <a:pt x="10107" y="11371"/>
                  <a:pt x="10100" y="11418"/>
                  <a:pt x="10092" y="11418"/>
                </a:cubicBezTo>
                <a:lnTo>
                  <a:pt x="10092" y="11418"/>
                </a:lnTo>
                <a:lnTo>
                  <a:pt x="9890" y="11418"/>
                </a:lnTo>
                <a:cubicBezTo>
                  <a:pt x="9883" y="11418"/>
                  <a:pt x="9876" y="11379"/>
                  <a:pt x="9871" y="11299"/>
                </a:cubicBezTo>
                <a:cubicBezTo>
                  <a:pt x="9866" y="11228"/>
                  <a:pt x="9862" y="11125"/>
                  <a:pt x="9862" y="11022"/>
                </a:cubicBezTo>
                <a:lnTo>
                  <a:pt x="9862" y="10546"/>
                </a:lnTo>
                <a:cubicBezTo>
                  <a:pt x="9862" y="10324"/>
                  <a:pt x="9874" y="10150"/>
                  <a:pt x="9890" y="10150"/>
                </a:cubicBezTo>
                <a:lnTo>
                  <a:pt x="9890" y="10150"/>
                </a:lnTo>
                <a:lnTo>
                  <a:pt x="10092" y="10150"/>
                </a:lnTo>
                <a:cubicBezTo>
                  <a:pt x="10100" y="10150"/>
                  <a:pt x="10107" y="10189"/>
                  <a:pt x="10112" y="10269"/>
                </a:cubicBezTo>
                <a:cubicBezTo>
                  <a:pt x="10117" y="10340"/>
                  <a:pt x="10120" y="10443"/>
                  <a:pt x="10120" y="10546"/>
                </a:cubicBezTo>
                <a:lnTo>
                  <a:pt x="10120" y="11022"/>
                </a:lnTo>
                <a:close/>
                <a:moveTo>
                  <a:pt x="10592" y="11030"/>
                </a:moveTo>
                <a:cubicBezTo>
                  <a:pt x="10592" y="11133"/>
                  <a:pt x="10589" y="11236"/>
                  <a:pt x="10584" y="11307"/>
                </a:cubicBezTo>
                <a:cubicBezTo>
                  <a:pt x="10578" y="11379"/>
                  <a:pt x="10572" y="11426"/>
                  <a:pt x="10565" y="11426"/>
                </a:cubicBezTo>
                <a:lnTo>
                  <a:pt x="10565" y="11426"/>
                </a:lnTo>
                <a:lnTo>
                  <a:pt x="10362" y="11426"/>
                </a:lnTo>
                <a:cubicBezTo>
                  <a:pt x="10355" y="11426"/>
                  <a:pt x="10348" y="11387"/>
                  <a:pt x="10343" y="11307"/>
                </a:cubicBezTo>
                <a:cubicBezTo>
                  <a:pt x="10338" y="11236"/>
                  <a:pt x="10335" y="11133"/>
                  <a:pt x="10335" y="11030"/>
                </a:cubicBezTo>
                <a:lnTo>
                  <a:pt x="10335" y="10554"/>
                </a:lnTo>
                <a:cubicBezTo>
                  <a:pt x="10335" y="10332"/>
                  <a:pt x="10347" y="10158"/>
                  <a:pt x="10362" y="10158"/>
                </a:cubicBezTo>
                <a:lnTo>
                  <a:pt x="10362" y="10158"/>
                </a:lnTo>
                <a:lnTo>
                  <a:pt x="10565" y="10158"/>
                </a:lnTo>
                <a:cubicBezTo>
                  <a:pt x="10580" y="10158"/>
                  <a:pt x="10592" y="10332"/>
                  <a:pt x="10592" y="10554"/>
                </a:cubicBezTo>
                <a:lnTo>
                  <a:pt x="10592" y="11030"/>
                </a:lnTo>
                <a:close/>
                <a:moveTo>
                  <a:pt x="11065" y="11038"/>
                </a:moveTo>
                <a:cubicBezTo>
                  <a:pt x="11065" y="11141"/>
                  <a:pt x="11062" y="11244"/>
                  <a:pt x="11057" y="11315"/>
                </a:cubicBezTo>
                <a:cubicBezTo>
                  <a:pt x="11051" y="11387"/>
                  <a:pt x="11045" y="11434"/>
                  <a:pt x="11038" y="11434"/>
                </a:cubicBezTo>
                <a:lnTo>
                  <a:pt x="11038" y="11434"/>
                </a:lnTo>
                <a:lnTo>
                  <a:pt x="10835" y="11434"/>
                </a:lnTo>
                <a:cubicBezTo>
                  <a:pt x="10820" y="11434"/>
                  <a:pt x="10807" y="11260"/>
                  <a:pt x="10807" y="11038"/>
                </a:cubicBezTo>
                <a:lnTo>
                  <a:pt x="10807" y="10562"/>
                </a:lnTo>
                <a:cubicBezTo>
                  <a:pt x="10807" y="10459"/>
                  <a:pt x="10810" y="10356"/>
                  <a:pt x="10816" y="10284"/>
                </a:cubicBezTo>
                <a:cubicBezTo>
                  <a:pt x="10821" y="10213"/>
                  <a:pt x="10830" y="10181"/>
                  <a:pt x="10835" y="10166"/>
                </a:cubicBezTo>
                <a:lnTo>
                  <a:pt x="11038" y="10173"/>
                </a:lnTo>
                <a:cubicBezTo>
                  <a:pt x="11053" y="10173"/>
                  <a:pt x="11065" y="10348"/>
                  <a:pt x="11065" y="10570"/>
                </a:cubicBezTo>
                <a:lnTo>
                  <a:pt x="11065" y="11038"/>
                </a:lnTo>
                <a:close/>
                <a:moveTo>
                  <a:pt x="11520" y="11046"/>
                </a:moveTo>
                <a:cubicBezTo>
                  <a:pt x="11520" y="11268"/>
                  <a:pt x="11508" y="11442"/>
                  <a:pt x="11492" y="11442"/>
                </a:cubicBezTo>
                <a:lnTo>
                  <a:pt x="11492" y="11442"/>
                </a:lnTo>
                <a:lnTo>
                  <a:pt x="11394" y="11442"/>
                </a:lnTo>
                <a:cubicBezTo>
                  <a:pt x="11394" y="11442"/>
                  <a:pt x="11394" y="11442"/>
                  <a:pt x="11394" y="11442"/>
                </a:cubicBezTo>
                <a:lnTo>
                  <a:pt x="11308" y="11442"/>
                </a:lnTo>
                <a:cubicBezTo>
                  <a:pt x="11292" y="11442"/>
                  <a:pt x="11280" y="11268"/>
                  <a:pt x="11280" y="11046"/>
                </a:cubicBezTo>
                <a:lnTo>
                  <a:pt x="11280" y="10570"/>
                </a:lnTo>
                <a:cubicBezTo>
                  <a:pt x="11280" y="10348"/>
                  <a:pt x="11292" y="10173"/>
                  <a:pt x="11308" y="10173"/>
                </a:cubicBezTo>
                <a:lnTo>
                  <a:pt x="11308" y="10173"/>
                </a:lnTo>
                <a:lnTo>
                  <a:pt x="11394" y="10173"/>
                </a:lnTo>
                <a:cubicBezTo>
                  <a:pt x="11394" y="10173"/>
                  <a:pt x="11394" y="10173"/>
                  <a:pt x="11394" y="10173"/>
                </a:cubicBezTo>
                <a:lnTo>
                  <a:pt x="11394" y="10173"/>
                </a:lnTo>
                <a:lnTo>
                  <a:pt x="11492" y="10173"/>
                </a:lnTo>
                <a:cubicBezTo>
                  <a:pt x="11499" y="10173"/>
                  <a:pt x="11506" y="10213"/>
                  <a:pt x="11511" y="10292"/>
                </a:cubicBezTo>
                <a:cubicBezTo>
                  <a:pt x="11516" y="10372"/>
                  <a:pt x="11520" y="10467"/>
                  <a:pt x="11520" y="10570"/>
                </a:cubicBezTo>
                <a:lnTo>
                  <a:pt x="11520" y="11046"/>
                </a:lnTo>
                <a:close/>
                <a:moveTo>
                  <a:pt x="11993" y="11054"/>
                </a:moveTo>
                <a:cubicBezTo>
                  <a:pt x="11993" y="11276"/>
                  <a:pt x="11980" y="11450"/>
                  <a:pt x="11965" y="11450"/>
                </a:cubicBezTo>
                <a:lnTo>
                  <a:pt x="11965" y="11450"/>
                </a:lnTo>
                <a:lnTo>
                  <a:pt x="11762" y="11450"/>
                </a:lnTo>
                <a:cubicBezTo>
                  <a:pt x="11747" y="11450"/>
                  <a:pt x="11735" y="11276"/>
                  <a:pt x="11735" y="11054"/>
                </a:cubicBezTo>
                <a:lnTo>
                  <a:pt x="11735" y="10578"/>
                </a:lnTo>
                <a:cubicBezTo>
                  <a:pt x="11735" y="10475"/>
                  <a:pt x="11738" y="10372"/>
                  <a:pt x="11743" y="10300"/>
                </a:cubicBezTo>
                <a:cubicBezTo>
                  <a:pt x="11748" y="10229"/>
                  <a:pt x="11755" y="10181"/>
                  <a:pt x="11762" y="10181"/>
                </a:cubicBezTo>
                <a:lnTo>
                  <a:pt x="11762" y="10181"/>
                </a:lnTo>
                <a:lnTo>
                  <a:pt x="11965" y="10181"/>
                </a:lnTo>
                <a:cubicBezTo>
                  <a:pt x="11972" y="10181"/>
                  <a:pt x="11979" y="10221"/>
                  <a:pt x="11984" y="10300"/>
                </a:cubicBezTo>
                <a:cubicBezTo>
                  <a:pt x="11989" y="10380"/>
                  <a:pt x="11993" y="10475"/>
                  <a:pt x="11993" y="10578"/>
                </a:cubicBezTo>
                <a:lnTo>
                  <a:pt x="11993" y="11054"/>
                </a:lnTo>
                <a:close/>
                <a:moveTo>
                  <a:pt x="12465" y="11062"/>
                </a:moveTo>
                <a:cubicBezTo>
                  <a:pt x="12465" y="11284"/>
                  <a:pt x="12453" y="11458"/>
                  <a:pt x="12437" y="11458"/>
                </a:cubicBezTo>
                <a:cubicBezTo>
                  <a:pt x="12437" y="11458"/>
                  <a:pt x="12437" y="11458"/>
                  <a:pt x="12437" y="11458"/>
                </a:cubicBezTo>
                <a:lnTo>
                  <a:pt x="12235" y="11458"/>
                </a:lnTo>
                <a:cubicBezTo>
                  <a:pt x="12228" y="11458"/>
                  <a:pt x="12220" y="11418"/>
                  <a:pt x="12215" y="11339"/>
                </a:cubicBezTo>
                <a:cubicBezTo>
                  <a:pt x="12211" y="11268"/>
                  <a:pt x="12207" y="11165"/>
                  <a:pt x="12207" y="11062"/>
                </a:cubicBezTo>
                <a:lnTo>
                  <a:pt x="12207" y="10586"/>
                </a:lnTo>
                <a:cubicBezTo>
                  <a:pt x="12207" y="10364"/>
                  <a:pt x="12219" y="10189"/>
                  <a:pt x="12235" y="10189"/>
                </a:cubicBezTo>
                <a:lnTo>
                  <a:pt x="12235" y="10189"/>
                </a:lnTo>
                <a:lnTo>
                  <a:pt x="12437" y="10189"/>
                </a:lnTo>
                <a:cubicBezTo>
                  <a:pt x="12444" y="10189"/>
                  <a:pt x="12452" y="10229"/>
                  <a:pt x="12457" y="10308"/>
                </a:cubicBezTo>
                <a:cubicBezTo>
                  <a:pt x="12462" y="10380"/>
                  <a:pt x="12465" y="10483"/>
                  <a:pt x="12465" y="10586"/>
                </a:cubicBezTo>
                <a:lnTo>
                  <a:pt x="12465" y="11062"/>
                </a:lnTo>
                <a:close/>
                <a:moveTo>
                  <a:pt x="12938" y="11069"/>
                </a:moveTo>
                <a:cubicBezTo>
                  <a:pt x="12938" y="11173"/>
                  <a:pt x="12935" y="11276"/>
                  <a:pt x="12929" y="11347"/>
                </a:cubicBezTo>
                <a:cubicBezTo>
                  <a:pt x="12924" y="11418"/>
                  <a:pt x="12917" y="11466"/>
                  <a:pt x="12910" y="11466"/>
                </a:cubicBezTo>
                <a:lnTo>
                  <a:pt x="12910" y="11466"/>
                </a:lnTo>
                <a:lnTo>
                  <a:pt x="12708" y="11466"/>
                </a:lnTo>
                <a:cubicBezTo>
                  <a:pt x="12692" y="11466"/>
                  <a:pt x="12680" y="11292"/>
                  <a:pt x="12680" y="11069"/>
                </a:cubicBezTo>
                <a:lnTo>
                  <a:pt x="12680" y="10594"/>
                </a:lnTo>
                <a:cubicBezTo>
                  <a:pt x="12680" y="10491"/>
                  <a:pt x="12683" y="10388"/>
                  <a:pt x="12688" y="10316"/>
                </a:cubicBezTo>
                <a:cubicBezTo>
                  <a:pt x="12693" y="10245"/>
                  <a:pt x="12700" y="10197"/>
                  <a:pt x="12708" y="10197"/>
                </a:cubicBezTo>
                <a:lnTo>
                  <a:pt x="12708" y="10197"/>
                </a:lnTo>
                <a:lnTo>
                  <a:pt x="12910" y="10197"/>
                </a:lnTo>
                <a:cubicBezTo>
                  <a:pt x="12926" y="10197"/>
                  <a:pt x="12938" y="10372"/>
                  <a:pt x="12938" y="10594"/>
                </a:cubicBezTo>
                <a:lnTo>
                  <a:pt x="12938" y="11069"/>
                </a:lnTo>
                <a:close/>
                <a:moveTo>
                  <a:pt x="13410" y="11077"/>
                </a:moveTo>
                <a:cubicBezTo>
                  <a:pt x="13410" y="11181"/>
                  <a:pt x="13407" y="11284"/>
                  <a:pt x="13402" y="11355"/>
                </a:cubicBezTo>
                <a:cubicBezTo>
                  <a:pt x="13396" y="11426"/>
                  <a:pt x="13390" y="11474"/>
                  <a:pt x="13382" y="11474"/>
                </a:cubicBezTo>
                <a:lnTo>
                  <a:pt x="13382" y="11474"/>
                </a:lnTo>
                <a:lnTo>
                  <a:pt x="13180" y="11474"/>
                </a:lnTo>
                <a:cubicBezTo>
                  <a:pt x="13173" y="11474"/>
                  <a:pt x="13166" y="11434"/>
                  <a:pt x="13161" y="11355"/>
                </a:cubicBezTo>
                <a:cubicBezTo>
                  <a:pt x="13156" y="11276"/>
                  <a:pt x="13152" y="11181"/>
                  <a:pt x="13152" y="11077"/>
                </a:cubicBezTo>
                <a:lnTo>
                  <a:pt x="13152" y="10602"/>
                </a:lnTo>
                <a:cubicBezTo>
                  <a:pt x="13152" y="10380"/>
                  <a:pt x="13166" y="10221"/>
                  <a:pt x="13180" y="10205"/>
                </a:cubicBezTo>
                <a:lnTo>
                  <a:pt x="13382" y="10213"/>
                </a:lnTo>
                <a:cubicBezTo>
                  <a:pt x="13398" y="10213"/>
                  <a:pt x="13410" y="10388"/>
                  <a:pt x="13410" y="10610"/>
                </a:cubicBezTo>
                <a:lnTo>
                  <a:pt x="13410" y="11077"/>
                </a:lnTo>
                <a:close/>
                <a:moveTo>
                  <a:pt x="13883" y="11085"/>
                </a:moveTo>
                <a:cubicBezTo>
                  <a:pt x="13883" y="11188"/>
                  <a:pt x="13880" y="11292"/>
                  <a:pt x="13875" y="11363"/>
                </a:cubicBezTo>
                <a:cubicBezTo>
                  <a:pt x="13870" y="11434"/>
                  <a:pt x="13862" y="11482"/>
                  <a:pt x="13855" y="11482"/>
                </a:cubicBezTo>
                <a:lnTo>
                  <a:pt x="13855" y="11482"/>
                </a:lnTo>
                <a:lnTo>
                  <a:pt x="13653" y="11482"/>
                </a:lnTo>
                <a:cubicBezTo>
                  <a:pt x="13646" y="11482"/>
                  <a:pt x="13638" y="11442"/>
                  <a:pt x="13633" y="11363"/>
                </a:cubicBezTo>
                <a:cubicBezTo>
                  <a:pt x="13628" y="11284"/>
                  <a:pt x="13625" y="11188"/>
                  <a:pt x="13625" y="11085"/>
                </a:cubicBezTo>
                <a:lnTo>
                  <a:pt x="13625" y="10610"/>
                </a:lnTo>
                <a:cubicBezTo>
                  <a:pt x="13625" y="10388"/>
                  <a:pt x="13637" y="10213"/>
                  <a:pt x="13653" y="10213"/>
                </a:cubicBezTo>
                <a:lnTo>
                  <a:pt x="13653" y="10213"/>
                </a:lnTo>
                <a:lnTo>
                  <a:pt x="13855" y="10213"/>
                </a:lnTo>
                <a:cubicBezTo>
                  <a:pt x="13871" y="10213"/>
                  <a:pt x="13883" y="10388"/>
                  <a:pt x="13883" y="10610"/>
                </a:cubicBezTo>
                <a:lnTo>
                  <a:pt x="13883" y="11085"/>
                </a:lnTo>
                <a:close/>
                <a:moveTo>
                  <a:pt x="14355" y="11093"/>
                </a:moveTo>
                <a:cubicBezTo>
                  <a:pt x="14355" y="11315"/>
                  <a:pt x="14343" y="11490"/>
                  <a:pt x="14328" y="11490"/>
                </a:cubicBezTo>
                <a:lnTo>
                  <a:pt x="14328" y="11490"/>
                </a:lnTo>
                <a:lnTo>
                  <a:pt x="14125" y="11490"/>
                </a:lnTo>
                <a:cubicBezTo>
                  <a:pt x="14118" y="11490"/>
                  <a:pt x="14111" y="11450"/>
                  <a:pt x="14106" y="11371"/>
                </a:cubicBezTo>
                <a:cubicBezTo>
                  <a:pt x="14101" y="11292"/>
                  <a:pt x="14097" y="11196"/>
                  <a:pt x="14097" y="11093"/>
                </a:cubicBezTo>
                <a:lnTo>
                  <a:pt x="14097" y="10618"/>
                </a:lnTo>
                <a:cubicBezTo>
                  <a:pt x="14097" y="10395"/>
                  <a:pt x="14110" y="10221"/>
                  <a:pt x="14125" y="10221"/>
                </a:cubicBezTo>
                <a:lnTo>
                  <a:pt x="14125" y="10221"/>
                </a:lnTo>
                <a:lnTo>
                  <a:pt x="14328" y="10221"/>
                </a:lnTo>
                <a:cubicBezTo>
                  <a:pt x="14335" y="10221"/>
                  <a:pt x="14342" y="10261"/>
                  <a:pt x="14347" y="10340"/>
                </a:cubicBezTo>
                <a:cubicBezTo>
                  <a:pt x="14352" y="10419"/>
                  <a:pt x="14355" y="10514"/>
                  <a:pt x="14355" y="10618"/>
                </a:cubicBezTo>
                <a:lnTo>
                  <a:pt x="14355" y="11093"/>
                </a:lnTo>
                <a:close/>
                <a:moveTo>
                  <a:pt x="14828" y="11093"/>
                </a:moveTo>
                <a:cubicBezTo>
                  <a:pt x="14828" y="11196"/>
                  <a:pt x="14825" y="11299"/>
                  <a:pt x="14820" y="11371"/>
                </a:cubicBezTo>
                <a:cubicBezTo>
                  <a:pt x="14814" y="11442"/>
                  <a:pt x="14808" y="11490"/>
                  <a:pt x="14800" y="11490"/>
                </a:cubicBezTo>
                <a:lnTo>
                  <a:pt x="14800" y="11490"/>
                </a:lnTo>
                <a:lnTo>
                  <a:pt x="14598" y="11490"/>
                </a:lnTo>
                <a:cubicBezTo>
                  <a:pt x="14591" y="11490"/>
                  <a:pt x="14583" y="11450"/>
                  <a:pt x="14579" y="11371"/>
                </a:cubicBezTo>
                <a:cubicBezTo>
                  <a:pt x="14574" y="11292"/>
                  <a:pt x="14570" y="11196"/>
                  <a:pt x="14570" y="11093"/>
                </a:cubicBezTo>
                <a:lnTo>
                  <a:pt x="14570" y="10618"/>
                </a:lnTo>
                <a:cubicBezTo>
                  <a:pt x="14570" y="10395"/>
                  <a:pt x="14582" y="10221"/>
                  <a:pt x="14598" y="10221"/>
                </a:cubicBezTo>
                <a:lnTo>
                  <a:pt x="14598" y="10221"/>
                </a:lnTo>
                <a:lnTo>
                  <a:pt x="14800" y="10221"/>
                </a:lnTo>
                <a:cubicBezTo>
                  <a:pt x="14816" y="10221"/>
                  <a:pt x="14828" y="10395"/>
                  <a:pt x="14828" y="10618"/>
                </a:cubicBezTo>
                <a:lnTo>
                  <a:pt x="14828" y="11093"/>
                </a:lnTo>
                <a:close/>
                <a:moveTo>
                  <a:pt x="15300" y="11101"/>
                </a:moveTo>
                <a:cubicBezTo>
                  <a:pt x="15300" y="11323"/>
                  <a:pt x="15288" y="11498"/>
                  <a:pt x="15273" y="11498"/>
                </a:cubicBezTo>
                <a:cubicBezTo>
                  <a:pt x="15273" y="11498"/>
                  <a:pt x="15273" y="11498"/>
                  <a:pt x="15273" y="11498"/>
                </a:cubicBezTo>
                <a:lnTo>
                  <a:pt x="15070" y="11498"/>
                </a:lnTo>
                <a:cubicBezTo>
                  <a:pt x="15063" y="11498"/>
                  <a:pt x="15056" y="11458"/>
                  <a:pt x="15051" y="11379"/>
                </a:cubicBezTo>
                <a:cubicBezTo>
                  <a:pt x="15046" y="11307"/>
                  <a:pt x="15043" y="11204"/>
                  <a:pt x="15043" y="11101"/>
                </a:cubicBezTo>
                <a:lnTo>
                  <a:pt x="15043" y="10625"/>
                </a:lnTo>
                <a:cubicBezTo>
                  <a:pt x="15043" y="10403"/>
                  <a:pt x="15055" y="10229"/>
                  <a:pt x="15070" y="10229"/>
                </a:cubicBezTo>
                <a:lnTo>
                  <a:pt x="15070" y="10229"/>
                </a:lnTo>
                <a:lnTo>
                  <a:pt x="15273" y="10229"/>
                </a:lnTo>
                <a:cubicBezTo>
                  <a:pt x="15280" y="10229"/>
                  <a:pt x="15287" y="10269"/>
                  <a:pt x="15292" y="10348"/>
                </a:cubicBezTo>
                <a:cubicBezTo>
                  <a:pt x="15297" y="10419"/>
                  <a:pt x="15300" y="10522"/>
                  <a:pt x="15300" y="10625"/>
                </a:cubicBezTo>
                <a:lnTo>
                  <a:pt x="15300" y="11101"/>
                </a:lnTo>
                <a:close/>
                <a:moveTo>
                  <a:pt x="15761" y="11109"/>
                </a:moveTo>
                <a:cubicBezTo>
                  <a:pt x="15761" y="11331"/>
                  <a:pt x="15749" y="11506"/>
                  <a:pt x="15733" y="11506"/>
                </a:cubicBezTo>
                <a:lnTo>
                  <a:pt x="15733" y="11506"/>
                </a:lnTo>
                <a:lnTo>
                  <a:pt x="15635" y="11506"/>
                </a:lnTo>
                <a:cubicBezTo>
                  <a:pt x="15635" y="11506"/>
                  <a:pt x="15635" y="11506"/>
                  <a:pt x="15635" y="11506"/>
                </a:cubicBezTo>
                <a:lnTo>
                  <a:pt x="15543" y="11506"/>
                </a:lnTo>
                <a:cubicBezTo>
                  <a:pt x="15536" y="11506"/>
                  <a:pt x="15529" y="11466"/>
                  <a:pt x="15524" y="11387"/>
                </a:cubicBezTo>
                <a:cubicBezTo>
                  <a:pt x="15519" y="11307"/>
                  <a:pt x="15516" y="11212"/>
                  <a:pt x="15516" y="11109"/>
                </a:cubicBezTo>
                <a:lnTo>
                  <a:pt x="15516" y="10633"/>
                </a:lnTo>
                <a:cubicBezTo>
                  <a:pt x="15516" y="10411"/>
                  <a:pt x="15528" y="10237"/>
                  <a:pt x="15543" y="10237"/>
                </a:cubicBezTo>
                <a:cubicBezTo>
                  <a:pt x="15543" y="10237"/>
                  <a:pt x="15543" y="10237"/>
                  <a:pt x="15543" y="10237"/>
                </a:cubicBezTo>
                <a:lnTo>
                  <a:pt x="15642" y="10237"/>
                </a:lnTo>
                <a:cubicBezTo>
                  <a:pt x="15642" y="10237"/>
                  <a:pt x="15642" y="10237"/>
                  <a:pt x="15643" y="10237"/>
                </a:cubicBezTo>
                <a:lnTo>
                  <a:pt x="15734" y="10237"/>
                </a:lnTo>
                <a:cubicBezTo>
                  <a:pt x="15741" y="10237"/>
                  <a:pt x="15748" y="10277"/>
                  <a:pt x="15753" y="10356"/>
                </a:cubicBezTo>
                <a:cubicBezTo>
                  <a:pt x="15758" y="10435"/>
                  <a:pt x="15761" y="10530"/>
                  <a:pt x="15761" y="10633"/>
                </a:cubicBezTo>
                <a:lnTo>
                  <a:pt x="15761" y="11109"/>
                </a:lnTo>
                <a:close/>
                <a:moveTo>
                  <a:pt x="16233" y="11117"/>
                </a:moveTo>
                <a:cubicBezTo>
                  <a:pt x="16233" y="11220"/>
                  <a:pt x="16230" y="11323"/>
                  <a:pt x="16225" y="11395"/>
                </a:cubicBezTo>
                <a:cubicBezTo>
                  <a:pt x="16220" y="11466"/>
                  <a:pt x="16213" y="11514"/>
                  <a:pt x="16206" y="11514"/>
                </a:cubicBezTo>
                <a:lnTo>
                  <a:pt x="16206" y="11514"/>
                </a:lnTo>
                <a:lnTo>
                  <a:pt x="16003" y="11514"/>
                </a:lnTo>
                <a:cubicBezTo>
                  <a:pt x="15988" y="11514"/>
                  <a:pt x="15976" y="11339"/>
                  <a:pt x="15976" y="11117"/>
                </a:cubicBezTo>
                <a:lnTo>
                  <a:pt x="15976" y="10641"/>
                </a:lnTo>
                <a:cubicBezTo>
                  <a:pt x="15976" y="10538"/>
                  <a:pt x="15978" y="10435"/>
                  <a:pt x="15984" y="10364"/>
                </a:cubicBezTo>
                <a:cubicBezTo>
                  <a:pt x="15989" y="10292"/>
                  <a:pt x="15996" y="10245"/>
                  <a:pt x="16003" y="10245"/>
                </a:cubicBezTo>
                <a:lnTo>
                  <a:pt x="16003" y="10245"/>
                </a:lnTo>
                <a:lnTo>
                  <a:pt x="16206" y="10245"/>
                </a:lnTo>
                <a:cubicBezTo>
                  <a:pt x="16221" y="10245"/>
                  <a:pt x="16233" y="10419"/>
                  <a:pt x="16233" y="10641"/>
                </a:cubicBezTo>
                <a:lnTo>
                  <a:pt x="16233" y="11117"/>
                </a:lnTo>
                <a:close/>
                <a:moveTo>
                  <a:pt x="16706" y="11125"/>
                </a:moveTo>
                <a:cubicBezTo>
                  <a:pt x="16706" y="11228"/>
                  <a:pt x="16703" y="11331"/>
                  <a:pt x="16698" y="11403"/>
                </a:cubicBezTo>
                <a:cubicBezTo>
                  <a:pt x="16693" y="11474"/>
                  <a:pt x="16686" y="11521"/>
                  <a:pt x="16678" y="11521"/>
                </a:cubicBezTo>
                <a:lnTo>
                  <a:pt x="16678" y="11521"/>
                </a:lnTo>
                <a:lnTo>
                  <a:pt x="16476" y="11521"/>
                </a:lnTo>
                <a:cubicBezTo>
                  <a:pt x="16469" y="11521"/>
                  <a:pt x="16462" y="11482"/>
                  <a:pt x="16457" y="11403"/>
                </a:cubicBezTo>
                <a:cubicBezTo>
                  <a:pt x="16452" y="11331"/>
                  <a:pt x="16448" y="11228"/>
                  <a:pt x="16448" y="11125"/>
                </a:cubicBezTo>
                <a:lnTo>
                  <a:pt x="16448" y="10649"/>
                </a:lnTo>
                <a:cubicBezTo>
                  <a:pt x="16448" y="10427"/>
                  <a:pt x="16460" y="10253"/>
                  <a:pt x="16476" y="10253"/>
                </a:cubicBezTo>
                <a:lnTo>
                  <a:pt x="16476" y="10253"/>
                </a:lnTo>
                <a:lnTo>
                  <a:pt x="16678" y="10253"/>
                </a:lnTo>
                <a:cubicBezTo>
                  <a:pt x="16694" y="10253"/>
                  <a:pt x="16706" y="10427"/>
                  <a:pt x="16706" y="10649"/>
                </a:cubicBezTo>
                <a:lnTo>
                  <a:pt x="16706" y="11125"/>
                </a:lnTo>
                <a:close/>
                <a:moveTo>
                  <a:pt x="17178" y="11133"/>
                </a:moveTo>
                <a:cubicBezTo>
                  <a:pt x="17178" y="11236"/>
                  <a:pt x="17176" y="11339"/>
                  <a:pt x="17170" y="11410"/>
                </a:cubicBezTo>
                <a:cubicBezTo>
                  <a:pt x="17165" y="11482"/>
                  <a:pt x="17158" y="11529"/>
                  <a:pt x="17151" y="11529"/>
                </a:cubicBezTo>
                <a:lnTo>
                  <a:pt x="17151" y="11529"/>
                </a:lnTo>
                <a:lnTo>
                  <a:pt x="16948" y="11529"/>
                </a:lnTo>
                <a:cubicBezTo>
                  <a:pt x="16933" y="11529"/>
                  <a:pt x="16921" y="11355"/>
                  <a:pt x="16921" y="11133"/>
                </a:cubicBezTo>
                <a:lnTo>
                  <a:pt x="16921" y="10657"/>
                </a:lnTo>
                <a:cubicBezTo>
                  <a:pt x="16921" y="10554"/>
                  <a:pt x="16923" y="10451"/>
                  <a:pt x="16929" y="10380"/>
                </a:cubicBezTo>
                <a:cubicBezTo>
                  <a:pt x="16934" y="10308"/>
                  <a:pt x="16941" y="10261"/>
                  <a:pt x="16948" y="10261"/>
                </a:cubicBezTo>
                <a:lnTo>
                  <a:pt x="16948" y="10261"/>
                </a:lnTo>
                <a:lnTo>
                  <a:pt x="17151" y="10261"/>
                </a:lnTo>
                <a:cubicBezTo>
                  <a:pt x="17166" y="10261"/>
                  <a:pt x="17178" y="10435"/>
                  <a:pt x="17178" y="10657"/>
                </a:cubicBezTo>
                <a:lnTo>
                  <a:pt x="17178" y="11133"/>
                </a:lnTo>
                <a:close/>
                <a:moveTo>
                  <a:pt x="17643" y="11418"/>
                </a:moveTo>
                <a:cubicBezTo>
                  <a:pt x="17638" y="11490"/>
                  <a:pt x="17631" y="11537"/>
                  <a:pt x="17624" y="11537"/>
                </a:cubicBezTo>
                <a:lnTo>
                  <a:pt x="17624" y="11537"/>
                </a:lnTo>
                <a:lnTo>
                  <a:pt x="17421" y="11537"/>
                </a:lnTo>
                <a:cubicBezTo>
                  <a:pt x="17406" y="11537"/>
                  <a:pt x="17394" y="11363"/>
                  <a:pt x="17394" y="11141"/>
                </a:cubicBezTo>
                <a:lnTo>
                  <a:pt x="17394" y="10665"/>
                </a:lnTo>
                <a:cubicBezTo>
                  <a:pt x="17394" y="10562"/>
                  <a:pt x="17396" y="10459"/>
                  <a:pt x="17402" y="10388"/>
                </a:cubicBezTo>
                <a:cubicBezTo>
                  <a:pt x="17407" y="10316"/>
                  <a:pt x="17414" y="10269"/>
                  <a:pt x="17421" y="10269"/>
                </a:cubicBezTo>
                <a:lnTo>
                  <a:pt x="17421" y="10269"/>
                </a:lnTo>
                <a:lnTo>
                  <a:pt x="17624" y="10269"/>
                </a:lnTo>
                <a:cubicBezTo>
                  <a:pt x="17639" y="10269"/>
                  <a:pt x="17651" y="10443"/>
                  <a:pt x="17651" y="10665"/>
                </a:cubicBezTo>
                <a:lnTo>
                  <a:pt x="17651" y="11141"/>
                </a:lnTo>
                <a:cubicBezTo>
                  <a:pt x="17651" y="11244"/>
                  <a:pt x="17648" y="11347"/>
                  <a:pt x="17643" y="11418"/>
                </a:cubicBezTo>
                <a:close/>
                <a:moveTo>
                  <a:pt x="18123" y="11149"/>
                </a:moveTo>
                <a:cubicBezTo>
                  <a:pt x="18123" y="11371"/>
                  <a:pt x="18111" y="11545"/>
                  <a:pt x="18096" y="11545"/>
                </a:cubicBezTo>
                <a:lnTo>
                  <a:pt x="18096" y="11545"/>
                </a:lnTo>
                <a:lnTo>
                  <a:pt x="17893" y="11545"/>
                </a:lnTo>
                <a:cubicBezTo>
                  <a:pt x="17878" y="11545"/>
                  <a:pt x="17866" y="11371"/>
                  <a:pt x="17866" y="11149"/>
                </a:cubicBezTo>
                <a:lnTo>
                  <a:pt x="17866" y="10673"/>
                </a:lnTo>
                <a:cubicBezTo>
                  <a:pt x="17866" y="10570"/>
                  <a:pt x="17869" y="10467"/>
                  <a:pt x="17874" y="10395"/>
                </a:cubicBezTo>
                <a:cubicBezTo>
                  <a:pt x="17880" y="10324"/>
                  <a:pt x="17886" y="10277"/>
                  <a:pt x="17893" y="10277"/>
                </a:cubicBezTo>
                <a:lnTo>
                  <a:pt x="17893" y="10277"/>
                </a:lnTo>
                <a:lnTo>
                  <a:pt x="18096" y="10277"/>
                </a:lnTo>
                <a:cubicBezTo>
                  <a:pt x="18103" y="10277"/>
                  <a:pt x="18110" y="10316"/>
                  <a:pt x="18115" y="10395"/>
                </a:cubicBezTo>
                <a:cubicBezTo>
                  <a:pt x="18120" y="10467"/>
                  <a:pt x="18123" y="10570"/>
                  <a:pt x="18123" y="10673"/>
                </a:cubicBezTo>
                <a:lnTo>
                  <a:pt x="18123" y="11149"/>
                </a:lnTo>
                <a:close/>
                <a:moveTo>
                  <a:pt x="18596" y="11157"/>
                </a:moveTo>
                <a:cubicBezTo>
                  <a:pt x="18596" y="11260"/>
                  <a:pt x="18593" y="11363"/>
                  <a:pt x="18588" y="11434"/>
                </a:cubicBezTo>
                <a:cubicBezTo>
                  <a:pt x="18583" y="11506"/>
                  <a:pt x="18576" y="11553"/>
                  <a:pt x="18569" y="11553"/>
                </a:cubicBezTo>
                <a:lnTo>
                  <a:pt x="18569" y="11553"/>
                </a:lnTo>
                <a:lnTo>
                  <a:pt x="18366" y="11553"/>
                </a:lnTo>
                <a:cubicBezTo>
                  <a:pt x="18359" y="11553"/>
                  <a:pt x="18352" y="11514"/>
                  <a:pt x="18347" y="11434"/>
                </a:cubicBezTo>
                <a:cubicBezTo>
                  <a:pt x="18342" y="11355"/>
                  <a:pt x="18339" y="11260"/>
                  <a:pt x="18339" y="11157"/>
                </a:cubicBezTo>
                <a:lnTo>
                  <a:pt x="18339" y="10681"/>
                </a:lnTo>
                <a:cubicBezTo>
                  <a:pt x="18339" y="10459"/>
                  <a:pt x="18351" y="10284"/>
                  <a:pt x="18366" y="10284"/>
                </a:cubicBezTo>
                <a:lnTo>
                  <a:pt x="18366" y="10284"/>
                </a:lnTo>
                <a:lnTo>
                  <a:pt x="18569" y="10284"/>
                </a:lnTo>
                <a:cubicBezTo>
                  <a:pt x="18584" y="10284"/>
                  <a:pt x="18596" y="10459"/>
                  <a:pt x="18596" y="10681"/>
                </a:cubicBezTo>
                <a:lnTo>
                  <a:pt x="18596" y="11157"/>
                </a:lnTo>
                <a:close/>
                <a:moveTo>
                  <a:pt x="19069" y="11165"/>
                </a:moveTo>
                <a:cubicBezTo>
                  <a:pt x="19069" y="11387"/>
                  <a:pt x="19056" y="11561"/>
                  <a:pt x="19041" y="11561"/>
                </a:cubicBezTo>
                <a:lnTo>
                  <a:pt x="19041" y="11561"/>
                </a:lnTo>
                <a:lnTo>
                  <a:pt x="18838" y="11561"/>
                </a:lnTo>
                <a:cubicBezTo>
                  <a:pt x="18831" y="11561"/>
                  <a:pt x="18824" y="11521"/>
                  <a:pt x="18819" y="11442"/>
                </a:cubicBezTo>
                <a:cubicBezTo>
                  <a:pt x="18814" y="11371"/>
                  <a:pt x="18811" y="11268"/>
                  <a:pt x="18811" y="11165"/>
                </a:cubicBezTo>
                <a:lnTo>
                  <a:pt x="18811" y="10689"/>
                </a:lnTo>
                <a:cubicBezTo>
                  <a:pt x="18811" y="10467"/>
                  <a:pt x="18823" y="10292"/>
                  <a:pt x="18838" y="10292"/>
                </a:cubicBezTo>
                <a:lnTo>
                  <a:pt x="18838" y="10292"/>
                </a:lnTo>
                <a:lnTo>
                  <a:pt x="19041" y="10292"/>
                </a:lnTo>
                <a:cubicBezTo>
                  <a:pt x="19048" y="10292"/>
                  <a:pt x="19055" y="10332"/>
                  <a:pt x="19060" y="10411"/>
                </a:cubicBezTo>
                <a:cubicBezTo>
                  <a:pt x="19065" y="10483"/>
                  <a:pt x="19069" y="10586"/>
                  <a:pt x="19069" y="10689"/>
                </a:cubicBezTo>
                <a:lnTo>
                  <a:pt x="19069" y="11165"/>
                </a:lnTo>
                <a:close/>
                <a:moveTo>
                  <a:pt x="19541" y="11173"/>
                </a:moveTo>
                <a:cubicBezTo>
                  <a:pt x="19541" y="11395"/>
                  <a:pt x="19529" y="11569"/>
                  <a:pt x="19514" y="11569"/>
                </a:cubicBezTo>
                <a:lnTo>
                  <a:pt x="19514" y="11569"/>
                </a:lnTo>
                <a:lnTo>
                  <a:pt x="19311" y="11569"/>
                </a:lnTo>
                <a:cubicBezTo>
                  <a:pt x="19304" y="11569"/>
                  <a:pt x="19297" y="11529"/>
                  <a:pt x="19292" y="11450"/>
                </a:cubicBezTo>
                <a:cubicBezTo>
                  <a:pt x="19287" y="11379"/>
                  <a:pt x="19284" y="11276"/>
                  <a:pt x="19284" y="11173"/>
                </a:cubicBezTo>
                <a:lnTo>
                  <a:pt x="19284" y="10697"/>
                </a:lnTo>
                <a:cubicBezTo>
                  <a:pt x="19284" y="10475"/>
                  <a:pt x="19296" y="10300"/>
                  <a:pt x="19311" y="10300"/>
                </a:cubicBezTo>
                <a:lnTo>
                  <a:pt x="19311" y="10300"/>
                </a:lnTo>
                <a:lnTo>
                  <a:pt x="19514" y="10300"/>
                </a:lnTo>
                <a:cubicBezTo>
                  <a:pt x="19521" y="10300"/>
                  <a:pt x="19528" y="10340"/>
                  <a:pt x="19533" y="10419"/>
                </a:cubicBezTo>
                <a:cubicBezTo>
                  <a:pt x="19538" y="10499"/>
                  <a:pt x="19541" y="10594"/>
                  <a:pt x="19541" y="10697"/>
                </a:cubicBezTo>
                <a:lnTo>
                  <a:pt x="19541" y="11173"/>
                </a:lnTo>
                <a:close/>
                <a:moveTo>
                  <a:pt x="19986" y="11181"/>
                </a:moveTo>
                <a:cubicBezTo>
                  <a:pt x="19986" y="11284"/>
                  <a:pt x="19983" y="11387"/>
                  <a:pt x="19977" y="11458"/>
                </a:cubicBezTo>
                <a:cubicBezTo>
                  <a:pt x="19972" y="11529"/>
                  <a:pt x="19965" y="11577"/>
                  <a:pt x="19958" y="11577"/>
                </a:cubicBezTo>
                <a:cubicBezTo>
                  <a:pt x="19958" y="11577"/>
                  <a:pt x="19958" y="11577"/>
                  <a:pt x="19958" y="11577"/>
                </a:cubicBezTo>
                <a:lnTo>
                  <a:pt x="19883" y="11577"/>
                </a:lnTo>
                <a:cubicBezTo>
                  <a:pt x="19883" y="11577"/>
                  <a:pt x="19883" y="11577"/>
                  <a:pt x="19883" y="11577"/>
                </a:cubicBezTo>
                <a:cubicBezTo>
                  <a:pt x="19883" y="11577"/>
                  <a:pt x="19883" y="11577"/>
                  <a:pt x="19883" y="11577"/>
                </a:cubicBezTo>
                <a:lnTo>
                  <a:pt x="19784" y="11577"/>
                </a:lnTo>
                <a:cubicBezTo>
                  <a:pt x="19777" y="11577"/>
                  <a:pt x="19770" y="11537"/>
                  <a:pt x="19765" y="11458"/>
                </a:cubicBezTo>
                <a:cubicBezTo>
                  <a:pt x="19760" y="11387"/>
                  <a:pt x="19757" y="11284"/>
                  <a:pt x="19757" y="11181"/>
                </a:cubicBezTo>
                <a:lnTo>
                  <a:pt x="19757" y="10705"/>
                </a:lnTo>
                <a:cubicBezTo>
                  <a:pt x="19757" y="10483"/>
                  <a:pt x="19769" y="10308"/>
                  <a:pt x="19784" y="10308"/>
                </a:cubicBezTo>
                <a:lnTo>
                  <a:pt x="19784" y="10308"/>
                </a:lnTo>
                <a:lnTo>
                  <a:pt x="19859" y="10308"/>
                </a:lnTo>
                <a:cubicBezTo>
                  <a:pt x="19859" y="10308"/>
                  <a:pt x="19859" y="10308"/>
                  <a:pt x="19859" y="10308"/>
                </a:cubicBezTo>
                <a:lnTo>
                  <a:pt x="19958" y="10308"/>
                </a:lnTo>
                <a:cubicBezTo>
                  <a:pt x="19973" y="10308"/>
                  <a:pt x="19986" y="10483"/>
                  <a:pt x="19986" y="10705"/>
                </a:cubicBezTo>
                <a:lnTo>
                  <a:pt x="19986" y="11181"/>
                </a:lnTo>
                <a:close/>
                <a:moveTo>
                  <a:pt x="20458" y="11181"/>
                </a:moveTo>
                <a:cubicBezTo>
                  <a:pt x="20458" y="11284"/>
                  <a:pt x="20455" y="11387"/>
                  <a:pt x="20450" y="11458"/>
                </a:cubicBezTo>
                <a:cubicBezTo>
                  <a:pt x="20445" y="11529"/>
                  <a:pt x="20437" y="11577"/>
                  <a:pt x="20430" y="11577"/>
                </a:cubicBezTo>
                <a:lnTo>
                  <a:pt x="20430" y="11577"/>
                </a:lnTo>
                <a:lnTo>
                  <a:pt x="20228" y="11577"/>
                </a:lnTo>
                <a:cubicBezTo>
                  <a:pt x="20221" y="11577"/>
                  <a:pt x="20213" y="11537"/>
                  <a:pt x="20208" y="11458"/>
                </a:cubicBezTo>
                <a:cubicBezTo>
                  <a:pt x="20204" y="11387"/>
                  <a:pt x="20200" y="11284"/>
                  <a:pt x="20200" y="11181"/>
                </a:cubicBezTo>
                <a:lnTo>
                  <a:pt x="20200" y="10705"/>
                </a:lnTo>
                <a:cubicBezTo>
                  <a:pt x="20200" y="10483"/>
                  <a:pt x="20212" y="10308"/>
                  <a:pt x="20228" y="10308"/>
                </a:cubicBezTo>
                <a:lnTo>
                  <a:pt x="20228" y="10308"/>
                </a:lnTo>
                <a:lnTo>
                  <a:pt x="20430" y="10308"/>
                </a:lnTo>
                <a:cubicBezTo>
                  <a:pt x="20446" y="10308"/>
                  <a:pt x="20458" y="10483"/>
                  <a:pt x="20458" y="10705"/>
                </a:cubicBezTo>
                <a:lnTo>
                  <a:pt x="20458" y="11181"/>
                </a:lnTo>
                <a:close/>
                <a:moveTo>
                  <a:pt x="20931" y="11188"/>
                </a:moveTo>
                <a:cubicBezTo>
                  <a:pt x="20931" y="11292"/>
                  <a:pt x="20928" y="11395"/>
                  <a:pt x="20922" y="11466"/>
                </a:cubicBezTo>
                <a:cubicBezTo>
                  <a:pt x="20917" y="11537"/>
                  <a:pt x="20910" y="11585"/>
                  <a:pt x="20903" y="11585"/>
                </a:cubicBezTo>
                <a:lnTo>
                  <a:pt x="20903" y="11585"/>
                </a:lnTo>
                <a:lnTo>
                  <a:pt x="20701" y="11585"/>
                </a:lnTo>
                <a:cubicBezTo>
                  <a:pt x="20693" y="11585"/>
                  <a:pt x="20686" y="11545"/>
                  <a:pt x="20681" y="11466"/>
                </a:cubicBezTo>
                <a:cubicBezTo>
                  <a:pt x="20676" y="11387"/>
                  <a:pt x="20673" y="11292"/>
                  <a:pt x="20673" y="11188"/>
                </a:cubicBezTo>
                <a:lnTo>
                  <a:pt x="20673" y="10713"/>
                </a:lnTo>
                <a:cubicBezTo>
                  <a:pt x="20673" y="10491"/>
                  <a:pt x="20685" y="10316"/>
                  <a:pt x="20701" y="10316"/>
                </a:cubicBezTo>
                <a:lnTo>
                  <a:pt x="20701" y="10316"/>
                </a:lnTo>
                <a:lnTo>
                  <a:pt x="20903" y="10316"/>
                </a:lnTo>
                <a:cubicBezTo>
                  <a:pt x="20919" y="10316"/>
                  <a:pt x="20931" y="10491"/>
                  <a:pt x="20931" y="10713"/>
                </a:cubicBezTo>
                <a:lnTo>
                  <a:pt x="20931" y="11188"/>
                </a:lnTo>
                <a:close/>
                <a:moveTo>
                  <a:pt x="21403" y="11204"/>
                </a:moveTo>
                <a:cubicBezTo>
                  <a:pt x="21403" y="11426"/>
                  <a:pt x="21391" y="11601"/>
                  <a:pt x="21375" y="11601"/>
                </a:cubicBezTo>
                <a:lnTo>
                  <a:pt x="21375" y="11601"/>
                </a:lnTo>
                <a:lnTo>
                  <a:pt x="21173" y="11601"/>
                </a:lnTo>
                <a:cubicBezTo>
                  <a:pt x="21157" y="11601"/>
                  <a:pt x="21145" y="11426"/>
                  <a:pt x="21145" y="11204"/>
                </a:cubicBezTo>
                <a:lnTo>
                  <a:pt x="21145" y="10729"/>
                </a:lnTo>
                <a:cubicBezTo>
                  <a:pt x="21145" y="10625"/>
                  <a:pt x="21148" y="10522"/>
                  <a:pt x="21154" y="10451"/>
                </a:cubicBezTo>
                <a:cubicBezTo>
                  <a:pt x="21159" y="10380"/>
                  <a:pt x="21166" y="10332"/>
                  <a:pt x="21173" y="10332"/>
                </a:cubicBezTo>
                <a:lnTo>
                  <a:pt x="21173" y="10332"/>
                </a:lnTo>
                <a:lnTo>
                  <a:pt x="21375" y="10332"/>
                </a:lnTo>
                <a:cubicBezTo>
                  <a:pt x="21383" y="10332"/>
                  <a:pt x="21390" y="10372"/>
                  <a:pt x="21395" y="10451"/>
                </a:cubicBezTo>
                <a:cubicBezTo>
                  <a:pt x="21400" y="10522"/>
                  <a:pt x="21403" y="10625"/>
                  <a:pt x="21403" y="10729"/>
                </a:cubicBezTo>
                <a:lnTo>
                  <a:pt x="21403" y="11204"/>
                </a:lnTo>
                <a:close/>
              </a:path>
            </a:pathLst>
          </a:custGeom>
          <a:solidFill>
            <a:srgbClr val="2C3E50"/>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1" name="Rectangle 10">
            <a:extLst>
              <a:ext uri="{FF2B5EF4-FFF2-40B4-BE49-F238E27FC236}">
                <a16:creationId xmlns:a16="http://schemas.microsoft.com/office/drawing/2014/main" id="{72095465-BEBB-2B41-9029-462F78A1BC7C}"/>
              </a:ext>
            </a:extLst>
          </p:cNvPr>
          <p:cNvSpPr/>
          <p:nvPr/>
        </p:nvSpPr>
        <p:spPr>
          <a:xfrm>
            <a:off x="623887" y="5058847"/>
            <a:ext cx="10799345" cy="954107"/>
          </a:xfrm>
          <a:prstGeom prst="rect">
            <a:avLst/>
          </a:prstGeom>
        </p:spPr>
        <p:txBody>
          <a:bodyPr wrap="square">
            <a:spAutoFit/>
          </a:bodyPr>
          <a:lstStyle/>
          <a:p>
            <a:r>
              <a:rPr lang="en-US" sz="1400" noProof="1">
                <a:solidFill>
                  <a:schemeClr val="tx1">
                    <a:lumMod val="75000"/>
                  </a:schemeClr>
                </a:solidFill>
              </a:rPr>
              <a:t>Lorem ipsum dolor sit amet, consectetur adipiscing elit. Cras efficitur nulla purus. Pellentesque ullamcorper, nibh nec volutpat commodo, tortor metus pellentesque elit, et euismod velit sem a augue. Integer ornare in tortor quis volutpat. Mauris imperdiet nisl non quam accumsan aliquam. Fusce hendrerit volutpat nisl et rhoncus. Aliquam ut urna quis ipsum ultrices tempus id quis nisi. Ut eget elementum augue, vitae posuere nibh. Suspendisse quis ex non nisi luctus mattis. Integer facilisis metus vitae viverra blandit. Mauris id est a elit viverra auctor quis a lectus.</a:t>
            </a:r>
          </a:p>
        </p:txBody>
      </p:sp>
      <p:grpSp>
        <p:nvGrpSpPr>
          <p:cNvPr id="12" name="Group 11">
            <a:extLst>
              <a:ext uri="{FF2B5EF4-FFF2-40B4-BE49-F238E27FC236}">
                <a16:creationId xmlns:a16="http://schemas.microsoft.com/office/drawing/2014/main" id="{4964DD67-5751-D44A-BDF9-B9DD8584951B}"/>
              </a:ext>
            </a:extLst>
          </p:cNvPr>
          <p:cNvGrpSpPr/>
          <p:nvPr/>
        </p:nvGrpSpPr>
        <p:grpSpPr>
          <a:xfrm rot="20764204">
            <a:off x="5320543" y="2986107"/>
            <a:ext cx="1166590" cy="1018629"/>
            <a:chOff x="5780314" y="1235267"/>
            <a:chExt cx="2789027" cy="2435290"/>
          </a:xfrm>
        </p:grpSpPr>
        <p:sp>
          <p:nvSpPr>
            <p:cNvPr id="14" name="Shape">
              <a:extLst>
                <a:ext uri="{FF2B5EF4-FFF2-40B4-BE49-F238E27FC236}">
                  <a16:creationId xmlns:a16="http://schemas.microsoft.com/office/drawing/2014/main" id="{98FDD406-BFFB-EE46-9B0C-3B0F1573F9AA}"/>
                </a:ext>
              </a:extLst>
            </p:cNvPr>
            <p:cNvSpPr/>
            <p:nvPr/>
          </p:nvSpPr>
          <p:spPr>
            <a:xfrm>
              <a:off x="5780314" y="1235267"/>
              <a:ext cx="2789027" cy="2435290"/>
            </a:xfrm>
            <a:custGeom>
              <a:avLst/>
              <a:gdLst/>
              <a:ahLst/>
              <a:cxnLst>
                <a:cxn ang="0">
                  <a:pos x="wd2" y="hd2"/>
                </a:cxn>
                <a:cxn ang="5400000">
                  <a:pos x="wd2" y="hd2"/>
                </a:cxn>
                <a:cxn ang="10800000">
                  <a:pos x="wd2" y="hd2"/>
                </a:cxn>
                <a:cxn ang="16200000">
                  <a:pos x="wd2" y="hd2"/>
                </a:cxn>
              </a:cxnLst>
              <a:rect l="0" t="0" r="r" b="b"/>
              <a:pathLst>
                <a:path w="21390" h="21516" extrusionOk="0">
                  <a:moveTo>
                    <a:pt x="56" y="20792"/>
                  </a:moveTo>
                  <a:lnTo>
                    <a:pt x="10260" y="244"/>
                  </a:lnTo>
                  <a:cubicBezTo>
                    <a:pt x="10420" y="-80"/>
                    <a:pt x="10826" y="-81"/>
                    <a:pt x="10988" y="241"/>
                  </a:cubicBezTo>
                  <a:lnTo>
                    <a:pt x="21332" y="20695"/>
                  </a:lnTo>
                  <a:cubicBezTo>
                    <a:pt x="21495" y="21017"/>
                    <a:pt x="21294" y="21423"/>
                    <a:pt x="20970" y="21424"/>
                  </a:cubicBezTo>
                  <a:lnTo>
                    <a:pt x="422" y="21517"/>
                  </a:lnTo>
                  <a:cubicBezTo>
                    <a:pt x="99" y="21519"/>
                    <a:pt x="-105" y="21116"/>
                    <a:pt x="56" y="20792"/>
                  </a:cubicBezTo>
                  <a:close/>
                </a:path>
              </a:pathLst>
            </a:custGeom>
            <a:solidFill>
              <a:srgbClr val="E54F48"/>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5" name="Shape">
              <a:extLst>
                <a:ext uri="{FF2B5EF4-FFF2-40B4-BE49-F238E27FC236}">
                  <a16:creationId xmlns:a16="http://schemas.microsoft.com/office/drawing/2014/main" id="{F3D7A415-533A-194D-9578-AF1CEDC160B5}"/>
                </a:ext>
              </a:extLst>
            </p:cNvPr>
            <p:cNvSpPr/>
            <p:nvPr/>
          </p:nvSpPr>
          <p:spPr>
            <a:xfrm>
              <a:off x="6999513" y="2009967"/>
              <a:ext cx="327408" cy="1052069"/>
            </a:xfrm>
            <a:custGeom>
              <a:avLst/>
              <a:gdLst/>
              <a:ahLst/>
              <a:cxnLst>
                <a:cxn ang="0">
                  <a:pos x="wd2" y="hd2"/>
                </a:cxn>
                <a:cxn ang="5400000">
                  <a:pos x="wd2" y="hd2"/>
                </a:cxn>
                <a:cxn ang="10800000">
                  <a:pos x="wd2" y="hd2"/>
                </a:cxn>
                <a:cxn ang="16200000">
                  <a:pos x="wd2" y="hd2"/>
                </a:cxn>
              </a:cxnLst>
              <a:rect l="0" t="0" r="r" b="b"/>
              <a:pathLst>
                <a:path w="21600" h="21600" extrusionOk="0">
                  <a:moveTo>
                    <a:pt x="19547" y="21579"/>
                  </a:moveTo>
                  <a:lnTo>
                    <a:pt x="2606" y="21600"/>
                  </a:lnTo>
                  <a:lnTo>
                    <a:pt x="0" y="26"/>
                  </a:lnTo>
                  <a:lnTo>
                    <a:pt x="21600" y="0"/>
                  </a:lnTo>
                  <a:close/>
                </a:path>
              </a:pathLst>
            </a:custGeom>
            <a:solidFill>
              <a:srgbClr val="FFFFF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6" name="Shape">
              <a:extLst>
                <a:ext uri="{FF2B5EF4-FFF2-40B4-BE49-F238E27FC236}">
                  <a16:creationId xmlns:a16="http://schemas.microsoft.com/office/drawing/2014/main" id="{AC62222A-45C9-8740-BDEA-14E41F3D3F90}"/>
                </a:ext>
              </a:extLst>
            </p:cNvPr>
            <p:cNvSpPr/>
            <p:nvPr/>
          </p:nvSpPr>
          <p:spPr>
            <a:xfrm>
              <a:off x="7037613" y="3140267"/>
              <a:ext cx="254256" cy="223266"/>
            </a:xfrm>
            <a:custGeom>
              <a:avLst/>
              <a:gdLst/>
              <a:ahLst/>
              <a:cxnLst>
                <a:cxn ang="0">
                  <a:pos x="wd2" y="hd2"/>
                </a:cxn>
                <a:cxn ang="5400000">
                  <a:pos x="wd2" y="hd2"/>
                </a:cxn>
                <a:cxn ang="10800000">
                  <a:pos x="wd2" y="hd2"/>
                </a:cxn>
                <a:cxn ang="16200000">
                  <a:pos x="wd2" y="hd2"/>
                </a:cxn>
              </a:cxnLst>
              <a:rect l="0" t="0" r="r" b="b"/>
              <a:pathLst>
                <a:path w="21600" h="21600" extrusionOk="0">
                  <a:moveTo>
                    <a:pt x="21039" y="21514"/>
                  </a:moveTo>
                  <a:lnTo>
                    <a:pt x="712" y="21600"/>
                  </a:lnTo>
                  <a:lnTo>
                    <a:pt x="0" y="98"/>
                  </a:lnTo>
                  <a:lnTo>
                    <a:pt x="21600" y="0"/>
                  </a:lnTo>
                  <a:close/>
                </a:path>
              </a:pathLst>
            </a:custGeom>
            <a:solidFill>
              <a:srgbClr val="FFFFF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grpSp>
        <p:nvGrpSpPr>
          <p:cNvPr id="17" name="Group 12">
            <a:extLst>
              <a:ext uri="{FF2B5EF4-FFF2-40B4-BE49-F238E27FC236}">
                <a16:creationId xmlns:a16="http://schemas.microsoft.com/office/drawing/2014/main" id="{6C98279A-89D1-384F-8BA1-8399417DD761}"/>
              </a:ext>
            </a:extLst>
          </p:cNvPr>
          <p:cNvGrpSpPr/>
          <p:nvPr/>
        </p:nvGrpSpPr>
        <p:grpSpPr>
          <a:xfrm>
            <a:off x="3159047" y="2997838"/>
            <a:ext cx="907298" cy="1054497"/>
            <a:chOff x="3456213" y="1489266"/>
            <a:chExt cx="1826262" cy="2122552"/>
          </a:xfrm>
        </p:grpSpPr>
        <p:sp>
          <p:nvSpPr>
            <p:cNvPr id="18" name="Shape">
              <a:extLst>
                <a:ext uri="{FF2B5EF4-FFF2-40B4-BE49-F238E27FC236}">
                  <a16:creationId xmlns:a16="http://schemas.microsoft.com/office/drawing/2014/main" id="{B5AFF159-148C-E845-AB87-545255419936}"/>
                </a:ext>
              </a:extLst>
            </p:cNvPr>
            <p:cNvSpPr/>
            <p:nvPr/>
          </p:nvSpPr>
          <p:spPr>
            <a:xfrm>
              <a:off x="3646714" y="1489266"/>
              <a:ext cx="1445261" cy="1946086"/>
            </a:xfrm>
            <a:custGeom>
              <a:avLst/>
              <a:gdLst/>
              <a:ahLst/>
              <a:cxnLst>
                <a:cxn ang="0">
                  <a:pos x="wd2" y="hd2"/>
                </a:cxn>
                <a:cxn ang="5400000">
                  <a:pos x="wd2" y="hd2"/>
                </a:cxn>
                <a:cxn ang="10800000">
                  <a:pos x="wd2" y="hd2"/>
                </a:cxn>
                <a:cxn ang="16200000">
                  <a:pos x="wd2" y="hd2"/>
                </a:cxn>
              </a:cxnLst>
              <a:rect l="0" t="0" r="r" b="b"/>
              <a:pathLst>
                <a:path w="21600" h="21450" extrusionOk="0">
                  <a:moveTo>
                    <a:pt x="0" y="21450"/>
                  </a:moveTo>
                  <a:lnTo>
                    <a:pt x="9938" y="452"/>
                  </a:lnTo>
                  <a:cubicBezTo>
                    <a:pt x="10223" y="-150"/>
                    <a:pt x="11377" y="-150"/>
                    <a:pt x="11662" y="452"/>
                  </a:cubicBezTo>
                  <a:lnTo>
                    <a:pt x="21600" y="21450"/>
                  </a:lnTo>
                  <a:lnTo>
                    <a:pt x="0" y="21450"/>
                  </a:lnTo>
                  <a:close/>
                </a:path>
              </a:pathLst>
            </a:custGeom>
            <a:solidFill>
              <a:srgbClr val="F0A34E"/>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9" name="Shape">
              <a:extLst>
                <a:ext uri="{FF2B5EF4-FFF2-40B4-BE49-F238E27FC236}">
                  <a16:creationId xmlns:a16="http://schemas.microsoft.com/office/drawing/2014/main" id="{A923F197-7AA4-1A40-82B8-DC01E830062A}"/>
                </a:ext>
              </a:extLst>
            </p:cNvPr>
            <p:cNvSpPr/>
            <p:nvPr/>
          </p:nvSpPr>
          <p:spPr>
            <a:xfrm>
              <a:off x="3456213" y="3343467"/>
              <a:ext cx="1826262" cy="268351"/>
            </a:xfrm>
            <a:custGeom>
              <a:avLst/>
              <a:gdLst/>
              <a:ahLst/>
              <a:cxnLst>
                <a:cxn ang="0">
                  <a:pos x="wd2" y="hd2"/>
                </a:cxn>
                <a:cxn ang="5400000">
                  <a:pos x="wd2" y="hd2"/>
                </a:cxn>
                <a:cxn ang="10800000">
                  <a:pos x="wd2" y="hd2"/>
                </a:cxn>
                <a:cxn ang="16200000">
                  <a:pos x="wd2" y="hd2"/>
                </a:cxn>
              </a:cxnLst>
              <a:rect l="0" t="0" r="r" b="b"/>
              <a:pathLst>
                <a:path w="21600" h="21600" extrusionOk="0">
                  <a:moveTo>
                    <a:pt x="21599" y="21600"/>
                  </a:moveTo>
                  <a:lnTo>
                    <a:pt x="0" y="21600"/>
                  </a:lnTo>
                  <a:lnTo>
                    <a:pt x="0" y="1400"/>
                  </a:lnTo>
                  <a:cubicBezTo>
                    <a:pt x="0" y="624"/>
                    <a:pt x="92" y="0"/>
                    <a:pt x="206" y="0"/>
                  </a:cubicBezTo>
                  <a:lnTo>
                    <a:pt x="21394" y="0"/>
                  </a:lnTo>
                  <a:cubicBezTo>
                    <a:pt x="21508" y="0"/>
                    <a:pt x="21600" y="624"/>
                    <a:pt x="21600" y="1400"/>
                  </a:cubicBezTo>
                  <a:lnTo>
                    <a:pt x="21600" y="21600"/>
                  </a:lnTo>
                  <a:close/>
                </a:path>
              </a:pathLst>
            </a:custGeom>
            <a:solidFill>
              <a:srgbClr val="E97244"/>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0" name="Shape">
              <a:extLst>
                <a:ext uri="{FF2B5EF4-FFF2-40B4-BE49-F238E27FC236}">
                  <a16:creationId xmlns:a16="http://schemas.microsoft.com/office/drawing/2014/main" id="{DCC0EABD-4739-7D4C-B99E-8DF07D935FCB}"/>
                </a:ext>
              </a:extLst>
            </p:cNvPr>
            <p:cNvSpPr/>
            <p:nvPr/>
          </p:nvSpPr>
          <p:spPr>
            <a:xfrm>
              <a:off x="3786413" y="1489266"/>
              <a:ext cx="1160274" cy="1537781"/>
            </a:xfrm>
            <a:custGeom>
              <a:avLst/>
              <a:gdLst/>
              <a:ahLst/>
              <a:cxnLst>
                <a:cxn ang="0">
                  <a:pos x="wd2" y="hd2"/>
                </a:cxn>
                <a:cxn ang="5400000">
                  <a:pos x="wd2" y="hd2"/>
                </a:cxn>
                <a:cxn ang="10800000">
                  <a:pos x="wd2" y="hd2"/>
                </a:cxn>
                <a:cxn ang="16200000">
                  <a:pos x="wd2" y="hd2"/>
                </a:cxn>
              </a:cxnLst>
              <a:rect l="0" t="0" r="r" b="b"/>
              <a:pathLst>
                <a:path w="21600" h="21410" extrusionOk="0">
                  <a:moveTo>
                    <a:pt x="19623" y="17172"/>
                  </a:moveTo>
                  <a:lnTo>
                    <a:pt x="1979" y="17172"/>
                  </a:lnTo>
                  <a:lnTo>
                    <a:pt x="0" y="21410"/>
                  </a:lnTo>
                  <a:lnTo>
                    <a:pt x="21600" y="21410"/>
                  </a:lnTo>
                  <a:lnTo>
                    <a:pt x="19623" y="17172"/>
                  </a:lnTo>
                  <a:close/>
                  <a:moveTo>
                    <a:pt x="15595" y="8539"/>
                  </a:moveTo>
                  <a:lnTo>
                    <a:pt x="6008" y="8539"/>
                  </a:lnTo>
                  <a:lnTo>
                    <a:pt x="4029" y="12778"/>
                  </a:lnTo>
                  <a:lnTo>
                    <a:pt x="17571" y="12778"/>
                  </a:lnTo>
                  <a:lnTo>
                    <a:pt x="15595" y="8539"/>
                  </a:lnTo>
                  <a:close/>
                  <a:moveTo>
                    <a:pt x="11873" y="570"/>
                  </a:moveTo>
                  <a:cubicBezTo>
                    <a:pt x="11519" y="-190"/>
                    <a:pt x="10081" y="-190"/>
                    <a:pt x="9727" y="570"/>
                  </a:cubicBezTo>
                  <a:lnTo>
                    <a:pt x="8057" y="4146"/>
                  </a:lnTo>
                  <a:lnTo>
                    <a:pt x="13540" y="4146"/>
                  </a:lnTo>
                  <a:lnTo>
                    <a:pt x="11873" y="570"/>
                  </a:lnTo>
                  <a:close/>
                </a:path>
              </a:pathLst>
            </a:custGeom>
            <a:solidFill>
              <a:srgbClr val="F8C655"/>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
        <p:nvSpPr>
          <p:cNvPr id="21" name="Shape">
            <a:extLst>
              <a:ext uri="{FF2B5EF4-FFF2-40B4-BE49-F238E27FC236}">
                <a16:creationId xmlns:a16="http://schemas.microsoft.com/office/drawing/2014/main" id="{4C9F6FFD-DCC6-E942-BAA6-625BC2493F29}"/>
              </a:ext>
            </a:extLst>
          </p:cNvPr>
          <p:cNvSpPr/>
          <p:nvPr/>
        </p:nvSpPr>
        <p:spPr>
          <a:xfrm>
            <a:off x="10294452" y="2997838"/>
            <a:ext cx="714980" cy="11653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3" y="0"/>
                  <a:pt x="0" y="2968"/>
                  <a:pt x="0" y="6626"/>
                </a:cubicBezTo>
                <a:cubicBezTo>
                  <a:pt x="0" y="10287"/>
                  <a:pt x="10800" y="21600"/>
                  <a:pt x="10800" y="21600"/>
                </a:cubicBezTo>
                <a:cubicBezTo>
                  <a:pt x="10800" y="21600"/>
                  <a:pt x="21600" y="10287"/>
                  <a:pt x="21600" y="6626"/>
                </a:cubicBezTo>
                <a:cubicBezTo>
                  <a:pt x="21600" y="2968"/>
                  <a:pt x="16767" y="0"/>
                  <a:pt x="10800" y="0"/>
                </a:cubicBezTo>
                <a:close/>
                <a:moveTo>
                  <a:pt x="10800" y="10492"/>
                </a:moveTo>
                <a:cubicBezTo>
                  <a:pt x="7754" y="10492"/>
                  <a:pt x="5287" y="8976"/>
                  <a:pt x="5287" y="7110"/>
                </a:cubicBezTo>
                <a:cubicBezTo>
                  <a:pt x="5287" y="5240"/>
                  <a:pt x="7757" y="3727"/>
                  <a:pt x="10800" y="3727"/>
                </a:cubicBezTo>
                <a:cubicBezTo>
                  <a:pt x="13846" y="3727"/>
                  <a:pt x="16313" y="5243"/>
                  <a:pt x="16313" y="7110"/>
                </a:cubicBezTo>
                <a:cubicBezTo>
                  <a:pt x="16313" y="8979"/>
                  <a:pt x="13846" y="10492"/>
                  <a:pt x="10800" y="10492"/>
                </a:cubicBezTo>
                <a:close/>
              </a:path>
            </a:pathLst>
          </a:custGeom>
          <a:solidFill>
            <a:srgbClr val="9ABC59"/>
          </a:solidFill>
          <a:ln w="381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2" name="Shape">
            <a:extLst>
              <a:ext uri="{FF2B5EF4-FFF2-40B4-BE49-F238E27FC236}">
                <a16:creationId xmlns:a16="http://schemas.microsoft.com/office/drawing/2014/main" id="{946CAC59-4629-CC41-85E5-8FC048A00EFC}"/>
              </a:ext>
            </a:extLst>
          </p:cNvPr>
          <p:cNvSpPr/>
          <p:nvPr/>
        </p:nvSpPr>
        <p:spPr>
          <a:xfrm>
            <a:off x="1123267" y="2997838"/>
            <a:ext cx="714980" cy="11653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3" y="0"/>
                  <a:pt x="0" y="2968"/>
                  <a:pt x="0" y="6626"/>
                </a:cubicBezTo>
                <a:cubicBezTo>
                  <a:pt x="0" y="10287"/>
                  <a:pt x="10800" y="21600"/>
                  <a:pt x="10800" y="21600"/>
                </a:cubicBezTo>
                <a:cubicBezTo>
                  <a:pt x="10800" y="21600"/>
                  <a:pt x="21600" y="10287"/>
                  <a:pt x="21600" y="6626"/>
                </a:cubicBezTo>
                <a:cubicBezTo>
                  <a:pt x="21600" y="2968"/>
                  <a:pt x="16767" y="0"/>
                  <a:pt x="10800" y="0"/>
                </a:cubicBezTo>
                <a:close/>
                <a:moveTo>
                  <a:pt x="10800" y="10492"/>
                </a:moveTo>
                <a:cubicBezTo>
                  <a:pt x="7754" y="10492"/>
                  <a:pt x="5287" y="8976"/>
                  <a:pt x="5287" y="7110"/>
                </a:cubicBezTo>
                <a:cubicBezTo>
                  <a:pt x="5287" y="5240"/>
                  <a:pt x="7757" y="3727"/>
                  <a:pt x="10800" y="3727"/>
                </a:cubicBezTo>
                <a:cubicBezTo>
                  <a:pt x="13846" y="3727"/>
                  <a:pt x="16313" y="5243"/>
                  <a:pt x="16313" y="7110"/>
                </a:cubicBezTo>
                <a:cubicBezTo>
                  <a:pt x="16313" y="8979"/>
                  <a:pt x="13846" y="10492"/>
                  <a:pt x="10800" y="10492"/>
                </a:cubicBezTo>
                <a:close/>
              </a:path>
            </a:pathLst>
          </a:custGeom>
          <a:solidFill>
            <a:srgbClr val="C0382A"/>
          </a:solidFill>
          <a:ln w="381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nvGrpSpPr>
          <p:cNvPr id="23" name="Group 15">
            <a:extLst>
              <a:ext uri="{FF2B5EF4-FFF2-40B4-BE49-F238E27FC236}">
                <a16:creationId xmlns:a16="http://schemas.microsoft.com/office/drawing/2014/main" id="{19A79C3B-ADA5-4741-A2F6-81C1C81EC0BF}"/>
              </a:ext>
            </a:extLst>
          </p:cNvPr>
          <p:cNvGrpSpPr/>
          <p:nvPr/>
        </p:nvGrpSpPr>
        <p:grpSpPr>
          <a:xfrm>
            <a:off x="7826445" y="3034903"/>
            <a:ext cx="1091188" cy="1091188"/>
            <a:chOff x="3060699" y="6388099"/>
            <a:chExt cx="1851915" cy="1851915"/>
          </a:xfrm>
        </p:grpSpPr>
        <p:sp>
          <p:nvSpPr>
            <p:cNvPr id="24" name="Shape">
              <a:extLst>
                <a:ext uri="{FF2B5EF4-FFF2-40B4-BE49-F238E27FC236}">
                  <a16:creationId xmlns:a16="http://schemas.microsoft.com/office/drawing/2014/main" id="{DDDB464D-103C-2846-A598-97C8C85CA518}"/>
                </a:ext>
              </a:extLst>
            </p:cNvPr>
            <p:cNvSpPr/>
            <p:nvPr/>
          </p:nvSpPr>
          <p:spPr>
            <a:xfrm>
              <a:off x="3149599" y="6477000"/>
              <a:ext cx="1662812" cy="1662684"/>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4845" y="0"/>
                    <a:pt x="0" y="4846"/>
                    <a:pt x="0" y="10800"/>
                  </a:cubicBezTo>
                  <a:cubicBezTo>
                    <a:pt x="0" y="16756"/>
                    <a:pt x="4845" y="21600"/>
                    <a:pt x="10801" y="21600"/>
                  </a:cubicBezTo>
                  <a:cubicBezTo>
                    <a:pt x="16756" y="21600"/>
                    <a:pt x="21600" y="16754"/>
                    <a:pt x="21600" y="10800"/>
                  </a:cubicBezTo>
                  <a:cubicBezTo>
                    <a:pt x="21600" y="4846"/>
                    <a:pt x="16755" y="0"/>
                    <a:pt x="10801" y="0"/>
                  </a:cubicBezTo>
                  <a:close/>
                </a:path>
              </a:pathLst>
            </a:custGeom>
            <a:solidFill>
              <a:srgbClr val="FFFFF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5" name="Shape">
              <a:extLst>
                <a:ext uri="{FF2B5EF4-FFF2-40B4-BE49-F238E27FC236}">
                  <a16:creationId xmlns:a16="http://schemas.microsoft.com/office/drawing/2014/main" id="{5503D53B-7EBC-554B-B102-4815839084BD}"/>
                </a:ext>
              </a:extLst>
            </p:cNvPr>
            <p:cNvSpPr/>
            <p:nvPr/>
          </p:nvSpPr>
          <p:spPr>
            <a:xfrm>
              <a:off x="3060699" y="6388099"/>
              <a:ext cx="1851915" cy="18519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5" y="21600"/>
                    <a:pt x="0" y="16755"/>
                    <a:pt x="0" y="10800"/>
                  </a:cubicBezTo>
                  <a:cubicBezTo>
                    <a:pt x="0" y="4845"/>
                    <a:pt x="4845" y="0"/>
                    <a:pt x="10800" y="0"/>
                  </a:cubicBezTo>
                  <a:cubicBezTo>
                    <a:pt x="16755" y="0"/>
                    <a:pt x="21600" y="4845"/>
                    <a:pt x="21600" y="10800"/>
                  </a:cubicBezTo>
                  <a:cubicBezTo>
                    <a:pt x="21599" y="16755"/>
                    <a:pt x="16755" y="21600"/>
                    <a:pt x="10800" y="21600"/>
                  </a:cubicBezTo>
                  <a:close/>
                  <a:moveTo>
                    <a:pt x="10800" y="1102"/>
                  </a:moveTo>
                  <a:cubicBezTo>
                    <a:pt x="5453" y="1102"/>
                    <a:pt x="1102" y="5453"/>
                    <a:pt x="1102" y="10799"/>
                  </a:cubicBezTo>
                  <a:cubicBezTo>
                    <a:pt x="1102" y="16146"/>
                    <a:pt x="5453" y="20495"/>
                    <a:pt x="10800" y="20495"/>
                  </a:cubicBezTo>
                  <a:cubicBezTo>
                    <a:pt x="16147" y="20495"/>
                    <a:pt x="20496" y="16144"/>
                    <a:pt x="20496" y="10799"/>
                  </a:cubicBezTo>
                  <a:cubicBezTo>
                    <a:pt x="20496" y="5453"/>
                    <a:pt x="16146" y="1102"/>
                    <a:pt x="10800" y="1102"/>
                  </a:cubicBezTo>
                  <a:close/>
                </a:path>
              </a:pathLst>
            </a:custGeom>
            <a:solidFill>
              <a:srgbClr val="E54F40"/>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6" name="Rectangle">
              <a:extLst>
                <a:ext uri="{FF2B5EF4-FFF2-40B4-BE49-F238E27FC236}">
                  <a16:creationId xmlns:a16="http://schemas.microsoft.com/office/drawing/2014/main" id="{A9E86422-0A23-9B49-8A7E-CC275641CBDF}"/>
                </a:ext>
              </a:extLst>
            </p:cNvPr>
            <p:cNvSpPr/>
            <p:nvPr/>
          </p:nvSpPr>
          <p:spPr>
            <a:xfrm>
              <a:off x="3759200" y="6718300"/>
              <a:ext cx="433832" cy="1178942"/>
            </a:xfrm>
            <a:prstGeom prst="rect">
              <a:avLst/>
            </a:prstGeom>
            <a:solidFill>
              <a:srgbClr val="E54F40"/>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7" name="Rectangle">
              <a:extLst>
                <a:ext uri="{FF2B5EF4-FFF2-40B4-BE49-F238E27FC236}">
                  <a16:creationId xmlns:a16="http://schemas.microsoft.com/office/drawing/2014/main" id="{A429E4C5-CD90-854D-B5BF-A04D13C1BC79}"/>
                </a:ext>
              </a:extLst>
            </p:cNvPr>
            <p:cNvSpPr/>
            <p:nvPr/>
          </p:nvSpPr>
          <p:spPr>
            <a:xfrm>
              <a:off x="3759200" y="6718300"/>
              <a:ext cx="433832" cy="1178942"/>
            </a:xfrm>
            <a:prstGeom prst="rect">
              <a:avLst/>
            </a:prstGeom>
            <a:solidFill>
              <a:srgbClr val="E54F40"/>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8" name="Rectangle">
              <a:extLst>
                <a:ext uri="{FF2B5EF4-FFF2-40B4-BE49-F238E27FC236}">
                  <a16:creationId xmlns:a16="http://schemas.microsoft.com/office/drawing/2014/main" id="{D7D91F03-C2FD-0647-A1ED-82DF9FA03993}"/>
                </a:ext>
              </a:extLst>
            </p:cNvPr>
            <p:cNvSpPr/>
            <p:nvPr/>
          </p:nvSpPr>
          <p:spPr>
            <a:xfrm rot="16200000">
              <a:off x="3769740" y="6718300"/>
              <a:ext cx="433832" cy="1178942"/>
            </a:xfrm>
            <a:prstGeom prst="rect">
              <a:avLst/>
            </a:prstGeom>
            <a:solidFill>
              <a:srgbClr val="E54F40"/>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
        <p:nvSpPr>
          <p:cNvPr id="29" name="Rectangle 28">
            <a:extLst>
              <a:ext uri="{FF2B5EF4-FFF2-40B4-BE49-F238E27FC236}">
                <a16:creationId xmlns:a16="http://schemas.microsoft.com/office/drawing/2014/main" id="{0A27A9B2-44BE-C14B-8D36-566BD314FE7F}"/>
              </a:ext>
            </a:extLst>
          </p:cNvPr>
          <p:cNvSpPr/>
          <p:nvPr/>
        </p:nvSpPr>
        <p:spPr>
          <a:xfrm>
            <a:off x="4951425" y="1509087"/>
            <a:ext cx="1931839" cy="1384995"/>
          </a:xfrm>
          <a:prstGeom prst="rect">
            <a:avLst/>
          </a:prstGeom>
        </p:spPr>
        <p:txBody>
          <a:bodyPr wrap="square">
            <a:spAutoFit/>
          </a:bodyPr>
          <a:lstStyle/>
          <a:p>
            <a:pPr algn="ctr"/>
            <a:r>
              <a:rPr lang="en-US" sz="1400" noProof="1" smtClean="0">
                <a:solidFill>
                  <a:schemeClr val="tx1">
                    <a:lumMod val="75000"/>
                  </a:schemeClr>
                </a:solidFill>
              </a:rPr>
              <a:t>Je profite de la migration pour rapatrier l’ensemble du patrimoine SAS de mon service sur les partages de l’ecosystems SAS</a:t>
            </a:r>
            <a:endParaRPr lang="en-US" sz="1400" noProof="1">
              <a:solidFill>
                <a:schemeClr val="tx1">
                  <a:lumMod val="75000"/>
                </a:schemeClr>
              </a:solidFill>
            </a:endParaRPr>
          </a:p>
        </p:txBody>
      </p:sp>
      <p:sp>
        <p:nvSpPr>
          <p:cNvPr id="30" name="Rectangle 29">
            <a:extLst>
              <a:ext uri="{FF2B5EF4-FFF2-40B4-BE49-F238E27FC236}">
                <a16:creationId xmlns:a16="http://schemas.microsoft.com/office/drawing/2014/main" id="{20AD136A-B9D1-E04D-BDFC-DF085100A793}"/>
              </a:ext>
            </a:extLst>
          </p:cNvPr>
          <p:cNvSpPr/>
          <p:nvPr/>
        </p:nvSpPr>
        <p:spPr>
          <a:xfrm>
            <a:off x="7323703" y="1509087"/>
            <a:ext cx="1931839" cy="1169551"/>
          </a:xfrm>
          <a:prstGeom prst="rect">
            <a:avLst/>
          </a:prstGeom>
        </p:spPr>
        <p:txBody>
          <a:bodyPr wrap="square">
            <a:spAutoFit/>
          </a:bodyPr>
          <a:lstStyle/>
          <a:p>
            <a:pPr algn="ctr"/>
            <a:r>
              <a:rPr lang="en-US" sz="1400" noProof="1" smtClean="0">
                <a:solidFill>
                  <a:schemeClr val="tx1">
                    <a:lumMod val="75000"/>
                  </a:schemeClr>
                </a:solidFill>
              </a:rPr>
              <a:t>La date de migration est arrive, je m’assure que les consignes d’installation sont bien diffuses aux utilisateurs </a:t>
            </a:r>
            <a:endParaRPr lang="en-US" sz="1400" noProof="1">
              <a:solidFill>
                <a:schemeClr val="tx1">
                  <a:lumMod val="75000"/>
                </a:schemeClr>
              </a:solidFill>
            </a:endParaRPr>
          </a:p>
        </p:txBody>
      </p:sp>
      <p:sp>
        <p:nvSpPr>
          <p:cNvPr id="34" name="Rectangle 33">
            <a:extLst>
              <a:ext uri="{FF2B5EF4-FFF2-40B4-BE49-F238E27FC236}">
                <a16:creationId xmlns:a16="http://schemas.microsoft.com/office/drawing/2014/main" id="{A7766657-DFA6-B441-9D06-FFA9E6E87322}"/>
              </a:ext>
            </a:extLst>
          </p:cNvPr>
          <p:cNvSpPr/>
          <p:nvPr/>
        </p:nvSpPr>
        <p:spPr>
          <a:xfrm>
            <a:off x="9594551" y="1509087"/>
            <a:ext cx="1931839" cy="954107"/>
          </a:xfrm>
          <a:prstGeom prst="rect">
            <a:avLst/>
          </a:prstGeom>
        </p:spPr>
        <p:txBody>
          <a:bodyPr wrap="square">
            <a:spAutoFit/>
          </a:bodyPr>
          <a:lstStyle/>
          <a:p>
            <a:pPr algn="ctr"/>
            <a:r>
              <a:rPr lang="en-US" sz="1400" noProof="1" smtClean="0">
                <a:solidFill>
                  <a:schemeClr val="tx1">
                    <a:lumMod val="75000"/>
                  </a:schemeClr>
                </a:solidFill>
              </a:rPr>
              <a:t>L’ensemvble de mes utilisateurs SAS sont en 8.3, je les accompagnes dans </a:t>
            </a:r>
            <a:endParaRPr lang="en-US" sz="1400" noProof="1">
              <a:solidFill>
                <a:schemeClr val="tx1">
                  <a:lumMod val="75000"/>
                </a:schemeClr>
              </a:solidFill>
            </a:endParaRPr>
          </a:p>
        </p:txBody>
      </p:sp>
      <p:sp>
        <p:nvSpPr>
          <p:cNvPr id="35" name="Rectangle 34">
            <a:extLst>
              <a:ext uri="{FF2B5EF4-FFF2-40B4-BE49-F238E27FC236}">
                <a16:creationId xmlns:a16="http://schemas.microsoft.com/office/drawing/2014/main" id="{B1A29A2C-B175-9B48-8DD8-FCFCBE680D8C}"/>
              </a:ext>
            </a:extLst>
          </p:cNvPr>
          <p:cNvSpPr/>
          <p:nvPr/>
        </p:nvSpPr>
        <p:spPr>
          <a:xfrm>
            <a:off x="2722633" y="1509087"/>
            <a:ext cx="1931839" cy="1600438"/>
          </a:xfrm>
          <a:prstGeom prst="rect">
            <a:avLst/>
          </a:prstGeom>
        </p:spPr>
        <p:txBody>
          <a:bodyPr wrap="square">
            <a:spAutoFit/>
          </a:bodyPr>
          <a:lstStyle/>
          <a:p>
            <a:pPr algn="ctr"/>
            <a:r>
              <a:rPr lang="en-US" sz="1400" noProof="1" smtClean="0">
                <a:solidFill>
                  <a:schemeClr val="tx1">
                    <a:lumMod val="75000"/>
                  </a:schemeClr>
                </a:solidFill>
              </a:rPr>
              <a:t>En fonction de la stratégie choisie et de mes contraintes métiers, j’établie une date de migration pour l’ensemble des utilisateurs </a:t>
            </a:r>
            <a:endParaRPr lang="en-US" sz="1400" noProof="1">
              <a:solidFill>
                <a:schemeClr val="tx1">
                  <a:lumMod val="75000"/>
                </a:schemeClr>
              </a:solidFill>
            </a:endParaRPr>
          </a:p>
        </p:txBody>
      </p:sp>
      <p:sp>
        <p:nvSpPr>
          <p:cNvPr id="37" name="Rectangle 36">
            <a:extLst>
              <a:ext uri="{FF2B5EF4-FFF2-40B4-BE49-F238E27FC236}">
                <a16:creationId xmlns:a16="http://schemas.microsoft.com/office/drawing/2014/main" id="{C8611FA0-222A-0146-B513-1EDD10684D5C}"/>
              </a:ext>
            </a:extLst>
          </p:cNvPr>
          <p:cNvSpPr/>
          <p:nvPr/>
        </p:nvSpPr>
        <p:spPr>
          <a:xfrm>
            <a:off x="530822" y="1509087"/>
            <a:ext cx="1931839" cy="1169551"/>
          </a:xfrm>
          <a:prstGeom prst="rect">
            <a:avLst/>
          </a:prstGeom>
        </p:spPr>
        <p:txBody>
          <a:bodyPr wrap="square">
            <a:spAutoFit/>
          </a:bodyPr>
          <a:lstStyle/>
          <a:p>
            <a:pPr algn="just"/>
            <a:r>
              <a:rPr lang="en-US" sz="1400" noProof="1" smtClean="0">
                <a:solidFill>
                  <a:schemeClr val="tx1">
                    <a:lumMod val="75000"/>
                  </a:schemeClr>
                </a:solidFill>
              </a:rPr>
              <a:t>Je prends contact avec le support SAS pour définir la stratégie de migration la plus adaptée à mon service </a:t>
            </a:r>
            <a:endParaRPr lang="en-US" sz="1400" noProof="1">
              <a:solidFill>
                <a:schemeClr val="tx1">
                  <a:lumMod val="75000"/>
                </a:schemeClr>
              </a:solidFill>
            </a:endParaRPr>
          </a:p>
        </p:txBody>
      </p:sp>
      <p:cxnSp>
        <p:nvCxnSpPr>
          <p:cNvPr id="38" name="Straight Connector 27">
            <a:extLst>
              <a:ext uri="{FF2B5EF4-FFF2-40B4-BE49-F238E27FC236}">
                <a16:creationId xmlns:a16="http://schemas.microsoft.com/office/drawing/2014/main" id="{2593862B-6D5E-CA41-B742-D40288AA9D2D}"/>
              </a:ext>
            </a:extLst>
          </p:cNvPr>
          <p:cNvCxnSpPr/>
          <p:nvPr/>
        </p:nvCxnSpPr>
        <p:spPr>
          <a:xfrm>
            <a:off x="2569029" y="1509087"/>
            <a:ext cx="0" cy="2195519"/>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28">
            <a:extLst>
              <a:ext uri="{FF2B5EF4-FFF2-40B4-BE49-F238E27FC236}">
                <a16:creationId xmlns:a16="http://schemas.microsoft.com/office/drawing/2014/main" id="{93499120-C651-6443-9CBC-B4B3FCB5F48A}"/>
              </a:ext>
            </a:extLst>
          </p:cNvPr>
          <p:cNvCxnSpPr/>
          <p:nvPr/>
        </p:nvCxnSpPr>
        <p:spPr>
          <a:xfrm>
            <a:off x="4789715" y="1509087"/>
            <a:ext cx="0" cy="2195519"/>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29">
            <a:extLst>
              <a:ext uri="{FF2B5EF4-FFF2-40B4-BE49-F238E27FC236}">
                <a16:creationId xmlns:a16="http://schemas.microsoft.com/office/drawing/2014/main" id="{A088A628-FF01-EA42-90CA-AA5A83713644}"/>
              </a:ext>
            </a:extLst>
          </p:cNvPr>
          <p:cNvCxnSpPr/>
          <p:nvPr/>
        </p:nvCxnSpPr>
        <p:spPr>
          <a:xfrm>
            <a:off x="7082972" y="1509087"/>
            <a:ext cx="0" cy="2195519"/>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0">
            <a:extLst>
              <a:ext uri="{FF2B5EF4-FFF2-40B4-BE49-F238E27FC236}">
                <a16:creationId xmlns:a16="http://schemas.microsoft.com/office/drawing/2014/main" id="{B063F2D0-BE80-8942-8299-19B47E82F4AB}"/>
              </a:ext>
            </a:extLst>
          </p:cNvPr>
          <p:cNvCxnSpPr/>
          <p:nvPr/>
        </p:nvCxnSpPr>
        <p:spPr>
          <a:xfrm>
            <a:off x="9448801" y="1509087"/>
            <a:ext cx="0" cy="2195519"/>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838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Suivi des usages SAS depuis le début d’année</a:t>
            </a:r>
            <a:endParaRPr lang="fr-FR" dirty="0"/>
          </a:p>
        </p:txBody>
      </p:sp>
      <p:sp>
        <p:nvSpPr>
          <p:cNvPr id="4" name="ZoneTexte 3"/>
          <p:cNvSpPr txBox="1"/>
          <p:nvPr/>
        </p:nvSpPr>
        <p:spPr>
          <a:xfrm>
            <a:off x="3695733" y="2960470"/>
            <a:ext cx="1152128" cy="748988"/>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fr-FR" sz="4267" b="0" i="0" u="none" strike="noStrike" kern="1200" cap="none" spc="0" normalizeH="0" baseline="0" noProof="0" dirty="0">
                <a:ln>
                  <a:noFill/>
                </a:ln>
                <a:solidFill>
                  <a:prstClr val="white"/>
                </a:solidFill>
                <a:effectLst/>
                <a:uLnTx/>
                <a:uFillTx/>
                <a:latin typeface="Calibri" panose="020F0502020204030204"/>
                <a:ea typeface="+mn-ea"/>
                <a:cs typeface="+mn-cs"/>
              </a:rPr>
              <a:t>282</a:t>
            </a:r>
          </a:p>
        </p:txBody>
      </p:sp>
      <p:sp>
        <p:nvSpPr>
          <p:cNvPr id="31" name="ZoneTexte 30"/>
          <p:cNvSpPr txBox="1"/>
          <p:nvPr/>
        </p:nvSpPr>
        <p:spPr>
          <a:xfrm>
            <a:off x="7248128" y="2960470"/>
            <a:ext cx="1152128" cy="748988"/>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fr-FR" sz="4267" b="0" i="0" u="none" strike="noStrike" kern="1200" cap="none" spc="0" normalizeH="0" baseline="0" noProof="0" dirty="0">
                <a:ln>
                  <a:noFill/>
                </a:ln>
                <a:solidFill>
                  <a:prstClr val="white"/>
                </a:solidFill>
                <a:effectLst/>
                <a:uLnTx/>
                <a:uFillTx/>
                <a:latin typeface="Calibri" panose="020F0502020204030204"/>
                <a:ea typeface="+mn-ea"/>
                <a:cs typeface="+mn-cs"/>
              </a:rPr>
              <a:t>128</a:t>
            </a:r>
          </a:p>
        </p:txBody>
      </p:sp>
      <p:sp>
        <p:nvSpPr>
          <p:cNvPr id="32" name="ZoneTexte 31"/>
          <p:cNvSpPr txBox="1"/>
          <p:nvPr/>
        </p:nvSpPr>
        <p:spPr>
          <a:xfrm>
            <a:off x="5540916" y="1189495"/>
            <a:ext cx="1152128" cy="748988"/>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fr-FR" sz="4267" b="0" i="0" u="none" strike="noStrike" kern="1200" cap="none" spc="0" normalizeH="0" baseline="0" noProof="0" dirty="0">
                <a:ln>
                  <a:noFill/>
                </a:ln>
                <a:solidFill>
                  <a:prstClr val="white"/>
                </a:solidFill>
                <a:effectLst/>
                <a:uLnTx/>
                <a:uFillTx/>
                <a:latin typeface="Calibri" panose="020F0502020204030204"/>
                <a:ea typeface="+mn-ea"/>
                <a:cs typeface="+mn-cs"/>
              </a:rPr>
              <a:t>410</a:t>
            </a:r>
          </a:p>
        </p:txBody>
      </p:sp>
      <p:sp>
        <p:nvSpPr>
          <p:cNvPr id="33" name="ZoneTexte 32"/>
          <p:cNvSpPr txBox="1"/>
          <p:nvPr/>
        </p:nvSpPr>
        <p:spPr>
          <a:xfrm>
            <a:off x="1871531" y="4677139"/>
            <a:ext cx="1152128" cy="748988"/>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fr-FR" sz="4267" b="0" i="0" u="none" strike="noStrike" kern="1200" cap="none" spc="0" normalizeH="0" baseline="0" noProof="0" dirty="0">
                <a:ln>
                  <a:noFill/>
                </a:ln>
                <a:solidFill>
                  <a:prstClr val="white"/>
                </a:solidFill>
                <a:effectLst/>
                <a:uLnTx/>
                <a:uFillTx/>
                <a:latin typeface="Calibri" panose="020F0502020204030204"/>
                <a:ea typeface="+mn-ea"/>
                <a:cs typeface="+mn-cs"/>
              </a:rPr>
              <a:t>213</a:t>
            </a:r>
          </a:p>
        </p:txBody>
      </p:sp>
      <p:sp>
        <p:nvSpPr>
          <p:cNvPr id="36" name="ZoneTexte 35"/>
          <p:cNvSpPr txBox="1"/>
          <p:nvPr/>
        </p:nvSpPr>
        <p:spPr>
          <a:xfrm>
            <a:off x="5519936" y="4677139"/>
            <a:ext cx="1152128" cy="748988"/>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fr-FR" sz="4267" b="0" i="0" u="none" strike="noStrike" kern="1200" cap="none" spc="0" normalizeH="0" baseline="0" noProof="0" dirty="0">
                <a:ln>
                  <a:noFill/>
                </a:ln>
                <a:solidFill>
                  <a:prstClr val="white"/>
                </a:solidFill>
                <a:effectLst/>
                <a:uLnTx/>
                <a:uFillTx/>
                <a:latin typeface="Calibri" panose="020F0502020204030204"/>
                <a:ea typeface="+mn-ea"/>
                <a:cs typeface="+mn-cs"/>
              </a:rPr>
              <a:t>69</a:t>
            </a:r>
          </a:p>
        </p:txBody>
      </p:sp>
      <p:sp>
        <p:nvSpPr>
          <p:cNvPr id="3" name="ZoneTexte 2"/>
          <p:cNvSpPr txBox="1"/>
          <p:nvPr/>
        </p:nvSpPr>
        <p:spPr>
          <a:xfrm>
            <a:off x="2255574" y="5955672"/>
            <a:ext cx="3648405" cy="461665"/>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srgbClr val="FF0000"/>
                </a:solidFill>
                <a:effectLst/>
                <a:uLnTx/>
                <a:uFillTx/>
                <a:latin typeface="Calibri" panose="020F0502020204030204"/>
                <a:ea typeface="+mn-ea"/>
                <a:cs typeface="+mn-cs"/>
              </a:rPr>
              <a:t>A valider !!!</a:t>
            </a:r>
          </a:p>
        </p:txBody>
      </p:sp>
      <p:graphicFrame>
        <p:nvGraphicFramePr>
          <p:cNvPr id="13" name="Tableau 12"/>
          <p:cNvGraphicFramePr>
            <a:graphicFrameLocks noGrp="1"/>
          </p:cNvGraphicFramePr>
          <p:nvPr>
            <p:extLst>
              <p:ext uri="{D42A27DB-BD31-4B8C-83A1-F6EECF244321}">
                <p14:modId xmlns:p14="http://schemas.microsoft.com/office/powerpoint/2010/main" val="485449973"/>
              </p:ext>
            </p:extLst>
          </p:nvPr>
        </p:nvGraphicFramePr>
        <p:xfrm>
          <a:off x="356913" y="690169"/>
          <a:ext cx="10596104" cy="6045296"/>
        </p:xfrm>
        <a:graphic>
          <a:graphicData uri="http://schemas.openxmlformats.org/drawingml/2006/table">
            <a:tbl>
              <a:tblPr>
                <a:tableStyleId>{5C22544A-7EE6-4342-B048-85BDC9FD1C3A}</a:tableStyleId>
              </a:tblPr>
              <a:tblGrid>
                <a:gridCol w="1941516">
                  <a:extLst>
                    <a:ext uri="{9D8B030D-6E8A-4147-A177-3AD203B41FA5}">
                      <a16:colId xmlns:a16="http://schemas.microsoft.com/office/drawing/2014/main" val="2514915984"/>
                    </a:ext>
                  </a:extLst>
                </a:gridCol>
                <a:gridCol w="2416947">
                  <a:extLst>
                    <a:ext uri="{9D8B030D-6E8A-4147-A177-3AD203B41FA5}">
                      <a16:colId xmlns:a16="http://schemas.microsoft.com/office/drawing/2014/main" val="1134774362"/>
                    </a:ext>
                  </a:extLst>
                </a:gridCol>
                <a:gridCol w="2139954">
                  <a:extLst>
                    <a:ext uri="{9D8B030D-6E8A-4147-A177-3AD203B41FA5}">
                      <a16:colId xmlns:a16="http://schemas.microsoft.com/office/drawing/2014/main" val="805296574"/>
                    </a:ext>
                  </a:extLst>
                </a:gridCol>
                <a:gridCol w="1232077">
                  <a:extLst>
                    <a:ext uri="{9D8B030D-6E8A-4147-A177-3AD203B41FA5}">
                      <a16:colId xmlns:a16="http://schemas.microsoft.com/office/drawing/2014/main" val="172791254"/>
                    </a:ext>
                  </a:extLst>
                </a:gridCol>
                <a:gridCol w="943276">
                  <a:extLst>
                    <a:ext uri="{9D8B030D-6E8A-4147-A177-3AD203B41FA5}">
                      <a16:colId xmlns:a16="http://schemas.microsoft.com/office/drawing/2014/main" val="4260450594"/>
                    </a:ext>
                  </a:extLst>
                </a:gridCol>
                <a:gridCol w="1922334">
                  <a:extLst>
                    <a:ext uri="{9D8B030D-6E8A-4147-A177-3AD203B41FA5}">
                      <a16:colId xmlns:a16="http://schemas.microsoft.com/office/drawing/2014/main" val="692119325"/>
                    </a:ext>
                  </a:extLst>
                </a:gridCol>
              </a:tblGrid>
              <a:tr h="368876">
                <a:tc>
                  <a:txBody>
                    <a:bodyPr/>
                    <a:lstStyle/>
                    <a:p>
                      <a:pPr algn="ctr" fontAlgn="t"/>
                      <a:r>
                        <a:rPr lang="fr-FR" sz="1400" b="1" u="none" strike="noStrike" dirty="0">
                          <a:solidFill>
                            <a:schemeClr val="bg1"/>
                          </a:solidFill>
                          <a:effectLst/>
                        </a:rPr>
                        <a:t>Direction</a:t>
                      </a:r>
                      <a:endParaRPr lang="fr-FR" sz="1400" b="1" i="0" u="none" strike="noStrike" dirty="0">
                        <a:solidFill>
                          <a:schemeClr val="bg1"/>
                        </a:solidFill>
                        <a:effectLst/>
                        <a:latin typeface="Calibri" panose="020F0502020204030204" pitchFamily="34" charset="0"/>
                      </a:endParaRPr>
                    </a:p>
                  </a:txBody>
                  <a:tcPr marL="5558" marR="5558" marT="5558" marB="0" anchor="ctr">
                    <a:solidFill>
                      <a:schemeClr val="tx2"/>
                    </a:solidFill>
                  </a:tcPr>
                </a:tc>
                <a:tc>
                  <a:txBody>
                    <a:bodyPr/>
                    <a:lstStyle/>
                    <a:p>
                      <a:pPr algn="ctr" fontAlgn="t"/>
                      <a:r>
                        <a:rPr lang="fr-FR" sz="1400" b="1" u="none" strike="noStrike">
                          <a:solidFill>
                            <a:schemeClr val="bg1"/>
                          </a:solidFill>
                          <a:effectLst/>
                        </a:rPr>
                        <a:t>Service</a:t>
                      </a:r>
                      <a:endParaRPr lang="fr-FR" sz="1400" b="1" i="0" u="none" strike="noStrike">
                        <a:solidFill>
                          <a:schemeClr val="bg1"/>
                        </a:solidFill>
                        <a:effectLst/>
                        <a:latin typeface="Calibri" panose="020F0502020204030204" pitchFamily="34" charset="0"/>
                      </a:endParaRPr>
                    </a:p>
                  </a:txBody>
                  <a:tcPr marL="5558" marR="5558" marT="5558" marB="0" anchor="ctr">
                    <a:solidFill>
                      <a:schemeClr val="tx2"/>
                    </a:solidFill>
                  </a:tcPr>
                </a:tc>
                <a:tc>
                  <a:txBody>
                    <a:bodyPr/>
                    <a:lstStyle/>
                    <a:p>
                      <a:pPr algn="ctr" fontAlgn="t"/>
                      <a:r>
                        <a:rPr lang="fr-FR" sz="1400" b="1" u="none" strike="noStrike" dirty="0">
                          <a:solidFill>
                            <a:schemeClr val="bg1"/>
                          </a:solidFill>
                          <a:effectLst/>
                        </a:rPr>
                        <a:t>SAS</a:t>
                      </a:r>
                      <a:endParaRPr lang="fr-FR" sz="1400" b="1" i="0" u="none" strike="noStrike" dirty="0">
                        <a:solidFill>
                          <a:schemeClr val="bg1"/>
                        </a:solidFill>
                        <a:effectLst/>
                        <a:latin typeface="Calibri" panose="020F0502020204030204" pitchFamily="34" charset="0"/>
                      </a:endParaRPr>
                    </a:p>
                  </a:txBody>
                  <a:tcPr marL="5558" marR="5558" marT="5558" marB="0" anchor="ctr">
                    <a:solidFill>
                      <a:schemeClr val="tx2"/>
                    </a:solidFill>
                  </a:tcPr>
                </a:tc>
                <a:tc>
                  <a:txBody>
                    <a:bodyPr/>
                    <a:lstStyle/>
                    <a:p>
                      <a:pPr algn="ctr" fontAlgn="t"/>
                      <a:r>
                        <a:rPr lang="fr-FR" sz="1400" b="1" i="0" u="none" strike="noStrike" dirty="0" smtClean="0">
                          <a:solidFill>
                            <a:schemeClr val="bg1"/>
                          </a:solidFill>
                          <a:effectLst/>
                          <a:latin typeface="Calibri" panose="020F0502020204030204" pitchFamily="34" charset="0"/>
                        </a:rPr>
                        <a:t>Nombre d’utilisateurs </a:t>
                      </a:r>
                      <a:endParaRPr lang="fr-FR" sz="1400" b="1" i="0" u="none" strike="noStrike" dirty="0">
                        <a:solidFill>
                          <a:schemeClr val="bg1"/>
                        </a:solidFill>
                        <a:effectLst/>
                        <a:latin typeface="Calibri" panose="020F0502020204030204" pitchFamily="34" charset="0"/>
                      </a:endParaRPr>
                    </a:p>
                  </a:txBody>
                  <a:tcPr marL="5558" marR="5558" marT="5558" marB="0" anchor="ctr">
                    <a:solidFill>
                      <a:schemeClr val="tx2"/>
                    </a:solidFill>
                  </a:tcPr>
                </a:tc>
                <a:tc>
                  <a:txBody>
                    <a:bodyPr/>
                    <a:lstStyle/>
                    <a:p>
                      <a:pPr algn="ctr" fontAlgn="t"/>
                      <a:r>
                        <a:rPr lang="fr-FR" sz="1400" b="1" i="0" u="none" strike="noStrike" dirty="0" smtClean="0">
                          <a:solidFill>
                            <a:schemeClr val="bg1"/>
                          </a:solidFill>
                          <a:effectLst/>
                          <a:latin typeface="Calibri" panose="020F0502020204030204" pitchFamily="34" charset="0"/>
                        </a:rPr>
                        <a:t>Type de migration </a:t>
                      </a:r>
                      <a:endParaRPr lang="fr-FR" sz="1400" b="1" i="0" u="none" strike="noStrike" dirty="0">
                        <a:solidFill>
                          <a:schemeClr val="bg1"/>
                        </a:solidFill>
                        <a:effectLst/>
                        <a:latin typeface="Calibri" panose="020F0502020204030204" pitchFamily="34" charset="0"/>
                      </a:endParaRPr>
                    </a:p>
                  </a:txBody>
                  <a:tcPr marL="5558" marR="5558" marT="5558" marB="0" anchor="ctr">
                    <a:solidFill>
                      <a:schemeClr val="tx2"/>
                    </a:solidFill>
                  </a:tcPr>
                </a:tc>
                <a:tc>
                  <a:txBody>
                    <a:bodyPr/>
                    <a:lstStyle/>
                    <a:p>
                      <a:pPr algn="ctr" fontAlgn="t"/>
                      <a:r>
                        <a:rPr lang="fr-FR" sz="1400" b="1" i="0" u="none" strike="noStrike" dirty="0" smtClean="0">
                          <a:solidFill>
                            <a:schemeClr val="bg1"/>
                          </a:solidFill>
                          <a:effectLst/>
                          <a:latin typeface="Calibri" panose="020F0502020204030204" pitchFamily="34" charset="0"/>
                        </a:rPr>
                        <a:t>Date de migration prévisionnelle</a:t>
                      </a:r>
                      <a:endParaRPr lang="fr-FR" sz="1400" b="1" i="0" u="none" strike="noStrike" dirty="0">
                        <a:solidFill>
                          <a:schemeClr val="bg1"/>
                        </a:solidFill>
                        <a:effectLst/>
                        <a:latin typeface="Calibri" panose="020F0502020204030204" pitchFamily="34" charset="0"/>
                      </a:endParaRPr>
                    </a:p>
                  </a:txBody>
                  <a:tcPr marL="5558" marR="5558" marT="5558" marB="0" anchor="ctr">
                    <a:solidFill>
                      <a:schemeClr val="tx2"/>
                    </a:solidFill>
                  </a:tcPr>
                </a:tc>
                <a:extLst>
                  <a:ext uri="{0D108BD9-81ED-4DB2-BD59-A6C34878D82A}">
                    <a16:rowId xmlns:a16="http://schemas.microsoft.com/office/drawing/2014/main" val="4097861820"/>
                  </a:ext>
                </a:extLst>
              </a:tr>
              <a:tr h="202682">
                <a:tc>
                  <a:txBody>
                    <a:bodyPr/>
                    <a:lstStyle/>
                    <a:p>
                      <a:pPr algn="l" fontAlgn="t"/>
                      <a:r>
                        <a:rPr lang="fr-FR" sz="1050" u="none" strike="noStrike" dirty="0">
                          <a:effectLst/>
                        </a:rPr>
                        <a:t> </a:t>
                      </a:r>
                      <a:endParaRPr lang="fr-FR" sz="1050" b="1"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a:effectLst/>
                        </a:rPr>
                        <a:t>Admin décisionnel</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SENEMAUD </a:t>
                      </a:r>
                      <a:r>
                        <a:rPr lang="fr-FR" sz="1050" u="none" strike="noStrike" dirty="0" smtClean="0">
                          <a:effectLst/>
                        </a:rPr>
                        <a:t>Bertrand</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extLst>
                  <a:ext uri="{0D108BD9-81ED-4DB2-BD59-A6C34878D82A}">
                    <a16:rowId xmlns:a16="http://schemas.microsoft.com/office/drawing/2014/main" val="1264710325"/>
                  </a:ext>
                </a:extLst>
              </a:tr>
              <a:tr h="134296">
                <a:tc>
                  <a:txBody>
                    <a:bodyPr/>
                    <a:lstStyle/>
                    <a:p>
                      <a:pPr algn="l" fontAlgn="t"/>
                      <a:r>
                        <a:rPr lang="fr-FR" sz="1050" u="none" strike="noStrike" dirty="0">
                          <a:effectLst/>
                        </a:rPr>
                        <a:t>Assurances de biens</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a:effectLst/>
                        </a:rPr>
                        <a:t>IARD</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LEROUSSEAU Aurélien</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extLst>
                  <a:ext uri="{0D108BD9-81ED-4DB2-BD59-A6C34878D82A}">
                    <a16:rowId xmlns:a16="http://schemas.microsoft.com/office/drawing/2014/main" val="2349810582"/>
                  </a:ext>
                </a:extLst>
              </a:tr>
              <a:tr h="134296">
                <a:tc>
                  <a:txBody>
                    <a:bodyPr/>
                    <a:lstStyle/>
                    <a:p>
                      <a:pPr algn="l" fontAlgn="t"/>
                      <a:r>
                        <a:rPr lang="fr-FR" sz="1050" u="none" strike="noStrike">
                          <a:effectLst/>
                        </a:rPr>
                        <a:t>Assurance de personnes</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Emprunteur (dont caution)</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ctr"/>
                      <a:r>
                        <a:rPr lang="fr-FR" sz="1050" u="none" strike="noStrike" dirty="0">
                          <a:effectLst/>
                        </a:rPr>
                        <a:t>ZHURAVSKIY Denis</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ct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ct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ctr"/>
                      <a:endParaRPr lang="fr-FR" sz="1050" b="0" i="0" u="none" strike="noStrike" dirty="0">
                        <a:solidFill>
                          <a:srgbClr val="000000"/>
                        </a:solidFill>
                        <a:effectLst/>
                        <a:latin typeface="Calibri" panose="020F0502020204030204" pitchFamily="34" charset="0"/>
                      </a:endParaRPr>
                    </a:p>
                  </a:txBody>
                  <a:tcPr marL="5558" marR="5558" marT="5558" marB="0" anchor="ctr"/>
                </a:tc>
                <a:extLst>
                  <a:ext uri="{0D108BD9-81ED-4DB2-BD59-A6C34878D82A}">
                    <a16:rowId xmlns:a16="http://schemas.microsoft.com/office/drawing/2014/main" val="3912168205"/>
                  </a:ext>
                </a:extLst>
              </a:tr>
              <a:tr h="134296">
                <a:tc>
                  <a:txBody>
                    <a:bodyPr/>
                    <a:lstStyle/>
                    <a:p>
                      <a:pPr algn="l" fontAlgn="t"/>
                      <a:r>
                        <a:rPr lang="fr-FR" sz="1050" u="none" strike="noStrike" dirty="0">
                          <a:effectLst/>
                        </a:rPr>
                        <a:t>Assurance de personnes</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Prévoyance</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GARCIA Patrick</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extLst>
                  <a:ext uri="{0D108BD9-81ED-4DB2-BD59-A6C34878D82A}">
                    <a16:rowId xmlns:a16="http://schemas.microsoft.com/office/drawing/2014/main" val="1271603129"/>
                  </a:ext>
                </a:extLst>
              </a:tr>
              <a:tr h="134296">
                <a:tc>
                  <a:txBody>
                    <a:bodyPr/>
                    <a:lstStyle/>
                    <a:p>
                      <a:pPr algn="l" fontAlgn="t"/>
                      <a:r>
                        <a:rPr lang="fr-FR" sz="1050" u="none" strike="noStrike">
                          <a:effectLst/>
                        </a:rPr>
                        <a:t>Assurance de personnes</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Santé</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IVANOVA Denitsa</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extLst>
                  <a:ext uri="{0D108BD9-81ED-4DB2-BD59-A6C34878D82A}">
                    <a16:rowId xmlns:a16="http://schemas.microsoft.com/office/drawing/2014/main" val="65142595"/>
                  </a:ext>
                </a:extLst>
              </a:tr>
              <a:tr h="134296">
                <a:tc>
                  <a:txBody>
                    <a:bodyPr/>
                    <a:lstStyle/>
                    <a:p>
                      <a:pPr algn="l" fontAlgn="t"/>
                      <a:r>
                        <a:rPr lang="fr-FR" sz="1050" u="none" strike="noStrike">
                          <a:effectLst/>
                        </a:rPr>
                        <a:t>Assurance vie</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Vie/épargne (dont rentes)</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SCHWAB Olivier</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extLst>
                  <a:ext uri="{0D108BD9-81ED-4DB2-BD59-A6C34878D82A}">
                    <a16:rowId xmlns:a16="http://schemas.microsoft.com/office/drawing/2014/main" val="553187131"/>
                  </a:ext>
                </a:extLst>
              </a:tr>
              <a:tr h="134296">
                <a:tc>
                  <a:txBody>
                    <a:bodyPr/>
                    <a:lstStyle/>
                    <a:p>
                      <a:pPr algn="l" fontAlgn="t"/>
                      <a:r>
                        <a:rPr lang="fr-FR" sz="1050" u="none" strike="noStrike">
                          <a:effectLst/>
                        </a:rPr>
                        <a:t>Protection juridique</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Protection Juridique</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OLLAND André</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extLst>
                  <a:ext uri="{0D108BD9-81ED-4DB2-BD59-A6C34878D82A}">
                    <a16:rowId xmlns:a16="http://schemas.microsoft.com/office/drawing/2014/main" val="2085810514"/>
                  </a:ext>
                </a:extLst>
              </a:tr>
              <a:tr h="243504">
                <a:tc>
                  <a:txBody>
                    <a:bodyPr/>
                    <a:lstStyle/>
                    <a:p>
                      <a:pPr algn="l" fontAlgn="ctr"/>
                      <a:r>
                        <a:rPr lang="fr-FR" sz="1050" u="none" strike="noStrike">
                          <a:effectLst/>
                        </a:rPr>
                        <a:t>Prestations aux personnes</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ctr"/>
                      <a:r>
                        <a:rPr lang="fr-FR" sz="1050" u="none" strike="noStrike" dirty="0">
                          <a:effectLst/>
                        </a:rPr>
                        <a:t>Prestations aux personnes</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ctr"/>
                      <a:r>
                        <a:rPr lang="fr-FR" sz="1050" u="none" strike="noStrike" dirty="0" smtClean="0">
                          <a:effectLst/>
                        </a:rPr>
                        <a:t>LARRALDE </a:t>
                      </a:r>
                      <a:r>
                        <a:rPr lang="fr-FR" sz="1050" u="none" strike="noStrike" dirty="0">
                          <a:effectLst/>
                        </a:rPr>
                        <a:t>Nahia</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ct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ct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ctr"/>
                      <a:endParaRPr lang="fr-FR" sz="1050" b="0" i="0" u="none" strike="noStrike" dirty="0">
                        <a:solidFill>
                          <a:srgbClr val="000000"/>
                        </a:solidFill>
                        <a:effectLst/>
                        <a:latin typeface="Calibri" panose="020F0502020204030204" pitchFamily="34" charset="0"/>
                      </a:endParaRPr>
                    </a:p>
                  </a:txBody>
                  <a:tcPr marL="5558" marR="5558" marT="5558" marB="0" anchor="ctr"/>
                </a:tc>
                <a:extLst>
                  <a:ext uri="{0D108BD9-81ED-4DB2-BD59-A6C34878D82A}">
                    <a16:rowId xmlns:a16="http://schemas.microsoft.com/office/drawing/2014/main" val="4251048025"/>
                  </a:ext>
                </a:extLst>
              </a:tr>
              <a:tr h="243504">
                <a:tc>
                  <a:txBody>
                    <a:bodyPr/>
                    <a:lstStyle/>
                    <a:p>
                      <a:pPr algn="l" fontAlgn="t"/>
                      <a:r>
                        <a:rPr lang="fr-FR" sz="1050" u="none" strike="noStrike">
                          <a:effectLst/>
                        </a:rPr>
                        <a:t>Indemnisation dommages</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Indemnisations</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LARRALDE Nahia</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extLst>
                  <a:ext uri="{0D108BD9-81ED-4DB2-BD59-A6C34878D82A}">
                    <a16:rowId xmlns:a16="http://schemas.microsoft.com/office/drawing/2014/main" val="4064805295"/>
                  </a:ext>
                </a:extLst>
              </a:tr>
              <a:tr h="134296">
                <a:tc>
                  <a:txBody>
                    <a:bodyPr/>
                    <a:lstStyle/>
                    <a:p>
                      <a:pPr algn="l" fontAlgn="t"/>
                      <a:r>
                        <a:rPr lang="fr-FR" sz="1050" u="none" strike="noStrike">
                          <a:effectLst/>
                        </a:rPr>
                        <a:t>Courtage</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Courtage</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VIGILANTE Mathieu</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extLst>
                  <a:ext uri="{0D108BD9-81ED-4DB2-BD59-A6C34878D82A}">
                    <a16:rowId xmlns:a16="http://schemas.microsoft.com/office/drawing/2014/main" val="1757821775"/>
                  </a:ext>
                </a:extLst>
              </a:tr>
              <a:tr h="134296">
                <a:tc>
                  <a:txBody>
                    <a:bodyPr/>
                    <a:lstStyle/>
                    <a:p>
                      <a:pPr algn="l" fontAlgn="t"/>
                      <a:r>
                        <a:rPr lang="fr-FR" sz="1050" u="none" strike="noStrike">
                          <a:effectLst/>
                        </a:rPr>
                        <a:t>Comptes et réassurance</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a:effectLst/>
                        </a:rPr>
                        <a:t>Recouvrement</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N/A</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extLst>
                  <a:ext uri="{0D108BD9-81ED-4DB2-BD59-A6C34878D82A}">
                    <a16:rowId xmlns:a16="http://schemas.microsoft.com/office/drawing/2014/main" val="3733489036"/>
                  </a:ext>
                </a:extLst>
              </a:tr>
              <a:tr h="134296">
                <a:tc>
                  <a:txBody>
                    <a:bodyPr/>
                    <a:lstStyle/>
                    <a:p>
                      <a:pPr algn="l" fontAlgn="t"/>
                      <a:r>
                        <a:rPr lang="fr-FR" sz="1050" u="none" strike="noStrike">
                          <a:effectLst/>
                        </a:rPr>
                        <a:t>Comptes et réassurance</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a:effectLst/>
                        </a:rPr>
                        <a:t>Comptabilité</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BETTIGNIES Sébastien</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extLst>
                  <a:ext uri="{0D108BD9-81ED-4DB2-BD59-A6C34878D82A}">
                    <a16:rowId xmlns:a16="http://schemas.microsoft.com/office/drawing/2014/main" val="3030427659"/>
                  </a:ext>
                </a:extLst>
              </a:tr>
              <a:tr h="134296">
                <a:tc>
                  <a:txBody>
                    <a:bodyPr/>
                    <a:lstStyle/>
                    <a:p>
                      <a:pPr algn="l" fontAlgn="t"/>
                      <a:r>
                        <a:rPr lang="fr-FR" sz="1050" u="none" strike="noStrike">
                          <a:effectLst/>
                        </a:rPr>
                        <a:t>Comptes et réassurance</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a:effectLst/>
                        </a:rPr>
                        <a:t>Consolidation IFRS </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WANG Martine</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extLst>
                  <a:ext uri="{0D108BD9-81ED-4DB2-BD59-A6C34878D82A}">
                    <a16:rowId xmlns:a16="http://schemas.microsoft.com/office/drawing/2014/main" val="1747881462"/>
                  </a:ext>
                </a:extLst>
              </a:tr>
              <a:tr h="134296">
                <a:tc>
                  <a:txBody>
                    <a:bodyPr/>
                    <a:lstStyle/>
                    <a:p>
                      <a:pPr algn="l" fontAlgn="t"/>
                      <a:r>
                        <a:rPr lang="fr-FR" sz="1050" u="none" strike="noStrike">
                          <a:effectLst/>
                        </a:rPr>
                        <a:t>Comptes et réassurance</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a:effectLst/>
                        </a:rPr>
                        <a:t>Consolidation S2</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HO Reine-Soria</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extLst>
                  <a:ext uri="{0D108BD9-81ED-4DB2-BD59-A6C34878D82A}">
                    <a16:rowId xmlns:a16="http://schemas.microsoft.com/office/drawing/2014/main" val="3751774853"/>
                  </a:ext>
                </a:extLst>
              </a:tr>
              <a:tr h="134296">
                <a:tc>
                  <a:txBody>
                    <a:bodyPr/>
                    <a:lstStyle/>
                    <a:p>
                      <a:pPr algn="l" fontAlgn="t"/>
                      <a:r>
                        <a:rPr lang="fr-FR" sz="1050" u="none" strike="noStrike">
                          <a:effectLst/>
                        </a:rPr>
                        <a:t>Comptes et réassurance</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a:effectLst/>
                        </a:rPr>
                        <a:t>Reporting social</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VAXELAIRE Anaïs</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extLst>
                  <a:ext uri="{0D108BD9-81ED-4DB2-BD59-A6C34878D82A}">
                    <a16:rowId xmlns:a16="http://schemas.microsoft.com/office/drawing/2014/main" val="3554306410"/>
                  </a:ext>
                </a:extLst>
              </a:tr>
              <a:tr h="134296">
                <a:tc>
                  <a:txBody>
                    <a:bodyPr/>
                    <a:lstStyle/>
                    <a:p>
                      <a:pPr algn="l" fontAlgn="t"/>
                      <a:r>
                        <a:rPr lang="fr-FR" sz="1050" u="none" strike="noStrike">
                          <a:effectLst/>
                        </a:rPr>
                        <a:t>Comptes et réassurance</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a:effectLst/>
                        </a:rPr>
                        <a:t>Contrôle budgétaire</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N/A</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extLst>
                  <a:ext uri="{0D108BD9-81ED-4DB2-BD59-A6C34878D82A}">
                    <a16:rowId xmlns:a16="http://schemas.microsoft.com/office/drawing/2014/main" val="4293473943"/>
                  </a:ext>
                </a:extLst>
              </a:tr>
              <a:tr h="134296">
                <a:tc>
                  <a:txBody>
                    <a:bodyPr/>
                    <a:lstStyle/>
                    <a:p>
                      <a:pPr algn="l" fontAlgn="t"/>
                      <a:r>
                        <a:rPr lang="fr-FR" sz="1050" u="none" strike="noStrike">
                          <a:effectLst/>
                        </a:rPr>
                        <a:t>Comptes et réassurance</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a:effectLst/>
                        </a:rPr>
                        <a:t>FA et prévisionnel</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b"/>
                      <a:r>
                        <a:rPr lang="fr-FR" sz="1050" u="none" strike="noStrike" dirty="0">
                          <a:effectLst/>
                        </a:rPr>
                        <a:t>SEYMOUR Martin</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b"/>
                      <a:endParaRPr lang="fr-FR" sz="1050" b="0" i="0" u="none" strike="noStrike" dirty="0">
                        <a:solidFill>
                          <a:srgbClr val="000000"/>
                        </a:solidFill>
                        <a:effectLst/>
                        <a:latin typeface="Calibri" panose="020F0502020204030204" pitchFamily="34" charset="0"/>
                      </a:endParaRPr>
                    </a:p>
                  </a:txBody>
                  <a:tcPr marL="5558" marR="5558" marT="5558" marB="0" anchor="b"/>
                </a:tc>
                <a:tc>
                  <a:txBody>
                    <a:bodyPr/>
                    <a:lstStyle/>
                    <a:p>
                      <a:pPr algn="l" fontAlgn="b"/>
                      <a:endParaRPr lang="fr-FR" sz="1050" b="0" i="0" u="none" strike="noStrike" dirty="0">
                        <a:solidFill>
                          <a:srgbClr val="000000"/>
                        </a:solidFill>
                        <a:effectLst/>
                        <a:latin typeface="Calibri" panose="020F0502020204030204" pitchFamily="34" charset="0"/>
                      </a:endParaRPr>
                    </a:p>
                  </a:txBody>
                  <a:tcPr marL="5558" marR="5558" marT="5558" marB="0" anchor="b"/>
                </a:tc>
                <a:tc>
                  <a:txBody>
                    <a:bodyPr/>
                    <a:lstStyle/>
                    <a:p>
                      <a:pPr algn="l" fontAlgn="b"/>
                      <a:endParaRPr lang="fr-FR" sz="1050" b="0" i="0" u="none" strike="noStrike" dirty="0">
                        <a:solidFill>
                          <a:srgbClr val="000000"/>
                        </a:solidFill>
                        <a:effectLst/>
                        <a:latin typeface="Calibri" panose="020F0502020204030204" pitchFamily="34" charset="0"/>
                      </a:endParaRPr>
                    </a:p>
                  </a:txBody>
                  <a:tcPr marL="5558" marR="5558" marT="5558" marB="0" anchor="b"/>
                </a:tc>
                <a:extLst>
                  <a:ext uri="{0D108BD9-81ED-4DB2-BD59-A6C34878D82A}">
                    <a16:rowId xmlns:a16="http://schemas.microsoft.com/office/drawing/2014/main" val="4144781759"/>
                  </a:ext>
                </a:extLst>
              </a:tr>
              <a:tr h="202682">
                <a:tc>
                  <a:txBody>
                    <a:bodyPr/>
                    <a:lstStyle/>
                    <a:p>
                      <a:pPr algn="l" fontAlgn="t"/>
                      <a:r>
                        <a:rPr lang="fr-FR" sz="1050" u="none" strike="noStrike">
                          <a:effectLst/>
                        </a:rPr>
                        <a:t>Comptes et réassurance</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a:effectLst/>
                        </a:rPr>
                        <a:t>CDG</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smtClean="0">
                          <a:effectLst/>
                        </a:rPr>
                        <a:t>DONNE-LALUNG </a:t>
                      </a:r>
                      <a:r>
                        <a:rPr lang="fr-FR" sz="1050" u="none" strike="noStrike" dirty="0">
                          <a:effectLst/>
                        </a:rPr>
                        <a:t>Jessie</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extLst>
                  <a:ext uri="{0D108BD9-81ED-4DB2-BD59-A6C34878D82A}">
                    <a16:rowId xmlns:a16="http://schemas.microsoft.com/office/drawing/2014/main" val="226387132"/>
                  </a:ext>
                </a:extLst>
              </a:tr>
              <a:tr h="134296">
                <a:tc>
                  <a:txBody>
                    <a:bodyPr/>
                    <a:lstStyle/>
                    <a:p>
                      <a:pPr algn="l" fontAlgn="t"/>
                      <a:r>
                        <a:rPr lang="fr-FR" sz="1050" u="none" strike="noStrike">
                          <a:effectLst/>
                        </a:rPr>
                        <a:t>Comptes et réassurance</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a:effectLst/>
                        </a:rPr>
                        <a:t>Réassurance</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WEISSBECK Philippe</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extLst>
                  <a:ext uri="{0D108BD9-81ED-4DB2-BD59-A6C34878D82A}">
                    <a16:rowId xmlns:a16="http://schemas.microsoft.com/office/drawing/2014/main" val="2824511929"/>
                  </a:ext>
                </a:extLst>
              </a:tr>
              <a:tr h="278991">
                <a:tc>
                  <a:txBody>
                    <a:bodyPr/>
                    <a:lstStyle/>
                    <a:p>
                      <a:pPr algn="l" fontAlgn="t"/>
                      <a:r>
                        <a:rPr lang="fr-FR" sz="1050" u="none" strike="noStrike" dirty="0">
                          <a:effectLst/>
                        </a:rPr>
                        <a:t>Contrôles et sécurité financière</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a:effectLst/>
                        </a:rPr>
                        <a:t>Contrôle Permanent / LAB Habilitations / SVT / Surveillance de Portefeuille / Audits</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RUDIO Serge</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extLst>
                  <a:ext uri="{0D108BD9-81ED-4DB2-BD59-A6C34878D82A}">
                    <a16:rowId xmlns:a16="http://schemas.microsoft.com/office/drawing/2014/main" val="4259447897"/>
                  </a:ext>
                </a:extLst>
              </a:tr>
              <a:tr h="243504">
                <a:tc>
                  <a:txBody>
                    <a:bodyPr/>
                    <a:lstStyle/>
                    <a:p>
                      <a:pPr algn="l" fontAlgn="t"/>
                      <a:r>
                        <a:rPr lang="fr-FR" sz="1050" u="none" strike="noStrike">
                          <a:effectLst/>
                        </a:rPr>
                        <a:t>Financier, risques, immobilier</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a:effectLst/>
                        </a:rPr>
                        <a:t>Modélisation S2 Vie</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BARTNIG Guillaume</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extLst>
                  <a:ext uri="{0D108BD9-81ED-4DB2-BD59-A6C34878D82A}">
                    <a16:rowId xmlns:a16="http://schemas.microsoft.com/office/drawing/2014/main" val="985224846"/>
                  </a:ext>
                </a:extLst>
              </a:tr>
              <a:tr h="243504">
                <a:tc>
                  <a:txBody>
                    <a:bodyPr/>
                    <a:lstStyle/>
                    <a:p>
                      <a:pPr algn="l" fontAlgn="t"/>
                      <a:r>
                        <a:rPr lang="fr-FR" sz="1050" u="none" strike="noStrike">
                          <a:effectLst/>
                        </a:rPr>
                        <a:t>Financier, risques, immobilier</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a:effectLst/>
                        </a:rPr>
                        <a:t>Modélisation S2 Non Vie</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DISSARD Gabriel</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extLst>
                  <a:ext uri="{0D108BD9-81ED-4DB2-BD59-A6C34878D82A}">
                    <a16:rowId xmlns:a16="http://schemas.microsoft.com/office/drawing/2014/main" val="2013545383"/>
                  </a:ext>
                </a:extLst>
              </a:tr>
              <a:tr h="243504">
                <a:tc>
                  <a:txBody>
                    <a:bodyPr/>
                    <a:lstStyle/>
                    <a:p>
                      <a:pPr algn="l" fontAlgn="t"/>
                      <a:r>
                        <a:rPr lang="fr-FR" sz="1050" u="none" strike="noStrike">
                          <a:effectLst/>
                        </a:rPr>
                        <a:t>Financier, risques, immobilier</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a:effectLst/>
                        </a:rPr>
                        <a:t>Placements, Back-office</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N/A</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extLst>
                  <a:ext uri="{0D108BD9-81ED-4DB2-BD59-A6C34878D82A}">
                    <a16:rowId xmlns:a16="http://schemas.microsoft.com/office/drawing/2014/main" val="3104463774"/>
                  </a:ext>
                </a:extLst>
              </a:tr>
              <a:tr h="202682">
                <a:tc>
                  <a:txBody>
                    <a:bodyPr/>
                    <a:lstStyle/>
                    <a:p>
                      <a:pPr algn="l" fontAlgn="ctr"/>
                      <a:r>
                        <a:rPr lang="fr-FR" sz="1050" u="none" strike="noStrike">
                          <a:effectLst/>
                        </a:rPr>
                        <a:t>Organisation</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ctr"/>
                      <a:r>
                        <a:rPr lang="fr-FR" sz="1050" u="none" strike="noStrike">
                          <a:effectLst/>
                        </a:rPr>
                        <a:t>Contacts et référentiels</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ctr"/>
                      <a:r>
                        <a:rPr lang="fr-FR" sz="1050" u="none" strike="noStrike" dirty="0">
                          <a:effectLst/>
                        </a:rPr>
                        <a:t>N/A</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ct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ct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ctr"/>
                      <a:endParaRPr lang="fr-FR" sz="1050" b="0" i="0" u="none" strike="noStrike" dirty="0">
                        <a:solidFill>
                          <a:srgbClr val="000000"/>
                        </a:solidFill>
                        <a:effectLst/>
                        <a:latin typeface="Calibri" panose="020F0502020204030204" pitchFamily="34" charset="0"/>
                      </a:endParaRPr>
                    </a:p>
                  </a:txBody>
                  <a:tcPr marL="5558" marR="5558" marT="5558" marB="0" anchor="ctr"/>
                </a:tc>
                <a:extLst>
                  <a:ext uri="{0D108BD9-81ED-4DB2-BD59-A6C34878D82A}">
                    <a16:rowId xmlns:a16="http://schemas.microsoft.com/office/drawing/2014/main" val="1356127072"/>
                  </a:ext>
                </a:extLst>
              </a:tr>
              <a:tr h="243504">
                <a:tc>
                  <a:txBody>
                    <a:bodyPr/>
                    <a:lstStyle/>
                    <a:p>
                      <a:pPr algn="l" fontAlgn="t"/>
                      <a:r>
                        <a:rPr lang="fr-FR" sz="1050" u="none" strike="noStrike">
                          <a:effectLst/>
                        </a:rPr>
                        <a:t>Développement et Communication</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a:effectLst/>
                        </a:rPr>
                        <a:t>Data / Connaissance client</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KISTLER Maxime</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extLst>
                  <a:ext uri="{0D108BD9-81ED-4DB2-BD59-A6C34878D82A}">
                    <a16:rowId xmlns:a16="http://schemas.microsoft.com/office/drawing/2014/main" val="3303902899"/>
                  </a:ext>
                </a:extLst>
              </a:tr>
              <a:tr h="243504">
                <a:tc>
                  <a:txBody>
                    <a:bodyPr/>
                    <a:lstStyle/>
                    <a:p>
                      <a:pPr algn="l" fontAlgn="t"/>
                      <a:r>
                        <a:rPr lang="fr-FR" sz="1050" u="none" strike="noStrike">
                          <a:effectLst/>
                        </a:rPr>
                        <a:t>Développement et Communication</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a:effectLst/>
                        </a:rPr>
                        <a:t>Animation Réseaux</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KISTLER Maxime</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extLst>
                  <a:ext uri="{0D108BD9-81ED-4DB2-BD59-A6C34878D82A}">
                    <a16:rowId xmlns:a16="http://schemas.microsoft.com/office/drawing/2014/main" val="1736289911"/>
                  </a:ext>
                </a:extLst>
              </a:tr>
              <a:tr h="134296">
                <a:tc>
                  <a:txBody>
                    <a:bodyPr/>
                    <a:lstStyle/>
                    <a:p>
                      <a:pPr algn="l" fontAlgn="t"/>
                      <a:r>
                        <a:rPr lang="fr-FR" sz="1050" u="none" strike="noStrike">
                          <a:effectLst/>
                        </a:rPr>
                        <a:t>International</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a:effectLst/>
                        </a:rPr>
                        <a:t>Espagne</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t"/>
                      <a:r>
                        <a:rPr lang="fr-FR" sz="1050" u="none" strike="noStrike" dirty="0">
                          <a:effectLst/>
                        </a:rPr>
                        <a:t>RODRIGUEZ Jordi</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tc>
                  <a:txBody>
                    <a:bodyPr/>
                    <a:lstStyle/>
                    <a:p>
                      <a:pPr algn="l" fontAlgn="t"/>
                      <a:endParaRPr lang="fr-FR" sz="1050" b="0" i="0" u="none" strike="noStrike" dirty="0">
                        <a:solidFill>
                          <a:srgbClr val="000000"/>
                        </a:solidFill>
                        <a:effectLst/>
                        <a:latin typeface="Calibri" panose="020F0502020204030204" pitchFamily="34" charset="0"/>
                      </a:endParaRPr>
                    </a:p>
                  </a:txBody>
                  <a:tcPr marL="5558" marR="5558" marT="5558" marB="0"/>
                </a:tc>
                <a:extLst>
                  <a:ext uri="{0D108BD9-81ED-4DB2-BD59-A6C34878D82A}">
                    <a16:rowId xmlns:a16="http://schemas.microsoft.com/office/drawing/2014/main" val="111838751"/>
                  </a:ext>
                </a:extLst>
              </a:tr>
              <a:tr h="202682">
                <a:tc>
                  <a:txBody>
                    <a:bodyPr/>
                    <a:lstStyle/>
                    <a:p>
                      <a:pPr algn="l" fontAlgn="ctr"/>
                      <a:r>
                        <a:rPr lang="fr-FR" sz="1050" u="none" strike="noStrike">
                          <a:effectLst/>
                        </a:rPr>
                        <a:t>International</a:t>
                      </a:r>
                      <a:endParaRPr lang="fr-FR" sz="1050" b="0" i="0" u="none" strike="noStrike">
                        <a:solidFill>
                          <a:srgbClr val="000000"/>
                        </a:solidFill>
                        <a:effectLst/>
                        <a:latin typeface="Calibri" panose="020F0502020204030204" pitchFamily="34" charset="0"/>
                      </a:endParaRPr>
                    </a:p>
                  </a:txBody>
                  <a:tcPr marL="5558" marR="5558" marT="5558" marB="0" anchor="ctr"/>
                </a:tc>
                <a:tc>
                  <a:txBody>
                    <a:bodyPr/>
                    <a:lstStyle/>
                    <a:p>
                      <a:pPr algn="l" fontAlgn="ctr"/>
                      <a:r>
                        <a:rPr lang="fr-FR" sz="1050" u="none" strike="noStrike" dirty="0">
                          <a:effectLst/>
                        </a:rPr>
                        <a:t>NELB</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ctr"/>
                      <a:r>
                        <a:rPr lang="fr-FR" sz="1050" u="none" strike="noStrike" dirty="0">
                          <a:effectLst/>
                        </a:rPr>
                        <a:t>GEORGES Aurélie / CRAVOTTA Giuseppe </a:t>
                      </a: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ct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ctr"/>
                      <a:endParaRPr lang="fr-FR" sz="1050" b="0" i="0" u="none" strike="noStrike" dirty="0">
                        <a:solidFill>
                          <a:srgbClr val="000000"/>
                        </a:solidFill>
                        <a:effectLst/>
                        <a:latin typeface="Calibri" panose="020F0502020204030204" pitchFamily="34" charset="0"/>
                      </a:endParaRPr>
                    </a:p>
                  </a:txBody>
                  <a:tcPr marL="5558" marR="5558" marT="5558" marB="0" anchor="ctr"/>
                </a:tc>
                <a:tc>
                  <a:txBody>
                    <a:bodyPr/>
                    <a:lstStyle/>
                    <a:p>
                      <a:pPr algn="l" fontAlgn="ctr"/>
                      <a:endParaRPr lang="fr-FR" sz="1050" b="0" i="0" u="none" strike="noStrike" dirty="0">
                        <a:solidFill>
                          <a:srgbClr val="000000"/>
                        </a:solidFill>
                        <a:effectLst/>
                        <a:latin typeface="Calibri" panose="020F0502020204030204" pitchFamily="34" charset="0"/>
                      </a:endParaRPr>
                    </a:p>
                  </a:txBody>
                  <a:tcPr marL="5558" marR="5558" marT="5558" marB="0" anchor="ctr"/>
                </a:tc>
                <a:extLst>
                  <a:ext uri="{0D108BD9-81ED-4DB2-BD59-A6C34878D82A}">
                    <a16:rowId xmlns:a16="http://schemas.microsoft.com/office/drawing/2014/main" val="974082214"/>
                  </a:ext>
                </a:extLst>
              </a:tr>
            </a:tbl>
          </a:graphicData>
        </a:graphic>
      </p:graphicFrame>
    </p:spTree>
    <p:extLst>
      <p:ext uri="{BB962C8B-B14F-4D97-AF65-F5344CB8AC3E}">
        <p14:creationId xmlns:p14="http://schemas.microsoft.com/office/powerpoint/2010/main" val="2696684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8632371" y="637812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9" name="Image 8"/>
          <p:cNvPicPr>
            <a:picLocks noChangeAspect="1"/>
          </p:cNvPicPr>
          <p:nvPr/>
        </p:nvPicPr>
        <p:blipFill>
          <a:blip r:embed="rId2">
            <a:clrChange>
              <a:clrFrom>
                <a:srgbClr val="F6F6F6"/>
              </a:clrFrom>
              <a:clrTo>
                <a:srgbClr val="F6F6F6">
                  <a:alpha val="0"/>
                </a:srgbClr>
              </a:clrTo>
            </a:clrChange>
            <a:duotone>
              <a:schemeClr val="accent3">
                <a:shade val="45000"/>
                <a:satMod val="135000"/>
              </a:schemeClr>
              <a:prstClr val="white"/>
            </a:duotone>
          </a:blip>
          <a:stretch>
            <a:fillRect/>
          </a:stretch>
        </p:blipFill>
        <p:spPr>
          <a:xfrm>
            <a:off x="2945110" y="2842961"/>
            <a:ext cx="2299261" cy="1769353"/>
          </a:xfrm>
          <a:prstGeom prst="rect">
            <a:avLst/>
          </a:prstGeom>
        </p:spPr>
      </p:pic>
      <p:sp>
        <p:nvSpPr>
          <p:cNvPr id="20" name="Triangle isocèle 19"/>
          <p:cNvSpPr/>
          <p:nvPr/>
        </p:nvSpPr>
        <p:spPr>
          <a:xfrm rot="17811292">
            <a:off x="5033024" y="2801034"/>
            <a:ext cx="728540" cy="2855022"/>
          </a:xfrm>
          <a:prstGeom prst="triangle">
            <a:avLst>
              <a:gd name="adj" fmla="val 22488"/>
            </a:avLst>
          </a:prstGeom>
          <a:solidFill>
            <a:schemeClr val="accent5">
              <a:lumMod val="20000"/>
              <a:lumOff val="8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Image 22"/>
          <p:cNvPicPr>
            <a:picLocks noChangeAspect="1"/>
          </p:cNvPicPr>
          <p:nvPr/>
        </p:nvPicPr>
        <p:blipFill>
          <a:blip r:embed="rId3"/>
          <a:stretch>
            <a:fillRect/>
          </a:stretch>
        </p:blipFill>
        <p:spPr>
          <a:xfrm>
            <a:off x="5395534" y="4252962"/>
            <a:ext cx="624196" cy="406401"/>
          </a:xfrm>
          <a:prstGeom prst="rect">
            <a:avLst/>
          </a:prstGeom>
        </p:spPr>
      </p:pic>
      <p:grpSp>
        <p:nvGrpSpPr>
          <p:cNvPr id="89" name="Groupe 88"/>
          <p:cNvGrpSpPr/>
          <p:nvPr/>
        </p:nvGrpSpPr>
        <p:grpSpPr>
          <a:xfrm>
            <a:off x="6422844" y="4410838"/>
            <a:ext cx="2336227" cy="2332410"/>
            <a:chOff x="4122376" y="3095028"/>
            <a:chExt cx="2336227" cy="2332410"/>
          </a:xfrm>
        </p:grpSpPr>
        <p:pic>
          <p:nvPicPr>
            <p:cNvPr id="21" name="Image 20"/>
            <p:cNvPicPr>
              <a:picLocks noChangeAspect="1"/>
            </p:cNvPicPr>
            <p:nvPr/>
          </p:nvPicPr>
          <p:blipFill>
            <a:blip r:embed="rId4"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122376" y="3095028"/>
              <a:ext cx="2336227" cy="2332410"/>
            </a:xfrm>
            <a:prstGeom prst="rect">
              <a:avLst/>
            </a:prstGeom>
          </p:spPr>
        </p:pic>
        <p:sp>
          <p:nvSpPr>
            <p:cNvPr id="24" name="Rectangle 23"/>
            <p:cNvSpPr/>
            <p:nvPr/>
          </p:nvSpPr>
          <p:spPr>
            <a:xfrm rot="21436768">
              <a:off x="4151772" y="3294717"/>
              <a:ext cx="630009" cy="509101"/>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cxnSp>
        <p:nvCxnSpPr>
          <p:cNvPr id="31" name="Connecteur en arc 30"/>
          <p:cNvCxnSpPr>
            <a:stCxn id="24" idx="2"/>
            <a:endCxn id="9" idx="2"/>
          </p:cNvCxnSpPr>
          <p:nvPr/>
        </p:nvCxnSpPr>
        <p:spPr>
          <a:xfrm rot="5400000" flipH="1">
            <a:off x="5183520" y="3523535"/>
            <a:ext cx="507027" cy="2684586"/>
          </a:xfrm>
          <a:prstGeom prst="curvedConnector3">
            <a:avLst>
              <a:gd name="adj1" fmla="val -45143"/>
            </a:avLst>
          </a:prstGeom>
          <a:ln w="28575">
            <a:solidFill>
              <a:schemeClr val="accent5">
                <a:lumMod val="40000"/>
                <a:lumOff val="6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48" name="Rectangle à coins arrondis 47"/>
          <p:cNvSpPr/>
          <p:nvPr/>
        </p:nvSpPr>
        <p:spPr>
          <a:xfrm>
            <a:off x="3214866" y="4950348"/>
            <a:ext cx="2677884" cy="727304"/>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8000" marR="0" lvl="1"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Connexion à </a:t>
            </a:r>
          </a:p>
          <a:p>
            <a:pPr marL="468000" marR="0" lvl="1"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alibri" panose="020F0502020204030204"/>
                <a:ea typeface="+mn-ea"/>
                <a:cs typeface="+mn-cs"/>
                <a:hlinkClick r:id="rId5"/>
              </a:rPr>
              <a:t>https://rdweb-si.cm-cic.fr/</a:t>
            </a:r>
            <a:endParaRPr kumimoji="0" lang="fr-FR" sz="1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2" name="Image 51"/>
          <p:cNvPicPr>
            <a:picLocks noChangeAspect="1"/>
          </p:cNvPicPr>
          <p:nvPr/>
        </p:nvPicPr>
        <p:blipFill>
          <a:blip r:embed="rId6">
            <a:clrChange>
              <a:clrFrom>
                <a:srgbClr val="FFFFFF"/>
              </a:clrFrom>
              <a:clrTo>
                <a:srgbClr val="FFFFFF">
                  <a:alpha val="0"/>
                </a:srgbClr>
              </a:clrTo>
            </a:clrChange>
            <a:duotone>
              <a:schemeClr val="accent1">
                <a:shade val="45000"/>
                <a:satMod val="135000"/>
              </a:schemeClr>
              <a:prstClr val="white"/>
            </a:duotone>
          </a:blip>
          <a:stretch>
            <a:fillRect/>
          </a:stretch>
        </p:blipFill>
        <p:spPr>
          <a:xfrm>
            <a:off x="3287075" y="5027543"/>
            <a:ext cx="583200" cy="583200"/>
          </a:xfrm>
          <a:prstGeom prst="rect">
            <a:avLst/>
          </a:prstGeom>
        </p:spPr>
      </p:pic>
      <p:pic>
        <p:nvPicPr>
          <p:cNvPr id="95" name="Image 94"/>
          <p:cNvPicPr>
            <a:picLocks noChangeAspect="1"/>
          </p:cNvPicPr>
          <p:nvPr/>
        </p:nvPicPr>
        <p:blipFill>
          <a:blip r:embed="rId3"/>
          <a:stretch>
            <a:fillRect/>
          </a:stretch>
        </p:blipFill>
        <p:spPr>
          <a:xfrm rot="21447571">
            <a:off x="6476412" y="4612438"/>
            <a:ext cx="593979" cy="504000"/>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96" name="Rectangle à coins arrondis 95"/>
          <p:cNvSpPr/>
          <p:nvPr/>
        </p:nvSpPr>
        <p:spPr>
          <a:xfrm>
            <a:off x="855777" y="1209122"/>
            <a:ext cx="10648498" cy="1554797"/>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00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Déploiement instantané</a:t>
            </a:r>
          </a:p>
          <a:p>
            <a:pPr marL="90000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Mise à jour centralisée du logiciel</a:t>
            </a:r>
          </a:p>
          <a:p>
            <a:pPr marL="90000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Gestion centralisée des habilitations au logiciel</a:t>
            </a:r>
          </a:p>
          <a:p>
            <a:pPr marL="90000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Automatisation possible des configurations personnelles de l’utilisateur</a:t>
            </a:r>
          </a:p>
          <a:p>
            <a:pPr marL="90000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Compliance RGPD &amp; Sécurité</a:t>
            </a:r>
          </a:p>
          <a:p>
            <a:pPr marL="90000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Centralisation des logs applicatives</a:t>
            </a:r>
            <a:endParaRPr kumimoji="0" lang="fr-FR"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8" name="Image 97"/>
          <p:cNvPicPr>
            <a:picLocks noChangeAspect="1"/>
          </p:cNvPicPr>
          <p:nvPr/>
        </p:nvPicPr>
        <p:blipFill>
          <a:blip r:embed="rId7">
            <a:clrChange>
              <a:clrFrom>
                <a:srgbClr val="000000"/>
              </a:clrFrom>
              <a:clrTo>
                <a:srgbClr val="000000">
                  <a:alpha val="0"/>
                </a:srgbClr>
              </a:clrTo>
            </a:clrChange>
            <a:duotone>
              <a:schemeClr val="accent6">
                <a:shade val="45000"/>
                <a:satMod val="135000"/>
              </a:schemeClr>
              <a:prstClr val="white"/>
            </a:duotone>
          </a:blip>
          <a:stretch>
            <a:fillRect/>
          </a:stretch>
        </p:blipFill>
        <p:spPr>
          <a:xfrm>
            <a:off x="855777" y="1638534"/>
            <a:ext cx="695972" cy="695972"/>
          </a:xfrm>
          <a:prstGeom prst="rect">
            <a:avLst/>
          </a:prstGeom>
        </p:spPr>
      </p:pic>
      <p:sp>
        <p:nvSpPr>
          <p:cNvPr id="2" name="Titre 1"/>
          <p:cNvSpPr>
            <a:spLocks noGrp="1"/>
          </p:cNvSpPr>
          <p:nvPr>
            <p:ph type="title"/>
          </p:nvPr>
        </p:nvSpPr>
        <p:spPr/>
        <p:txBody>
          <a:bodyPr>
            <a:normAutofit/>
          </a:bodyPr>
          <a:lstStyle/>
          <a:p>
            <a:r>
              <a:rPr lang="fr-FR" cap="all" noProof="0" dirty="0" smtClean="0"/>
              <a:t>Je </a:t>
            </a:r>
            <a:r>
              <a:rPr lang="fr-FR" cap="all" dirty="0" smtClean="0"/>
              <a:t>configure</a:t>
            </a:r>
            <a:endParaRPr lang="fr-FR" sz="2000" cap="all" noProof="0" dirty="0"/>
          </a:p>
        </p:txBody>
      </p:sp>
      <p:grpSp>
        <p:nvGrpSpPr>
          <p:cNvPr id="17" name="Groupe 16"/>
          <p:cNvGrpSpPr/>
          <p:nvPr/>
        </p:nvGrpSpPr>
        <p:grpSpPr>
          <a:xfrm>
            <a:off x="76448" y="8231"/>
            <a:ext cx="824594" cy="824594"/>
            <a:chOff x="0" y="0"/>
            <a:chExt cx="824594" cy="824594"/>
          </a:xfrm>
        </p:grpSpPr>
        <p:pic>
          <p:nvPicPr>
            <p:cNvPr id="18" name="Image 17"/>
            <p:cNvPicPr>
              <a:picLocks noChangeAspect="1"/>
            </p:cNvPicPr>
            <p:nvPr userDrawn="1"/>
          </p:nvPicPr>
          <p:blipFill>
            <a:blip r:embed="rId8" cstate="print">
              <a:clrChange>
                <a:clrFrom>
                  <a:srgbClr val="E4E2EA"/>
                </a:clrFrom>
                <a:clrTo>
                  <a:srgbClr val="E4E2EA">
                    <a:alpha val="0"/>
                  </a:srgbClr>
                </a:clrTo>
              </a:clrChange>
              <a:grayscl/>
              <a:extLst>
                <a:ext uri="{28A0092B-C50C-407E-A947-70E740481C1C}">
                  <a14:useLocalDpi xmlns:a14="http://schemas.microsoft.com/office/drawing/2010/main" val="0"/>
                </a:ext>
              </a:extLst>
            </a:blip>
            <a:stretch>
              <a:fillRect/>
            </a:stretch>
          </p:blipFill>
          <p:spPr>
            <a:xfrm>
              <a:off x="0" y="0"/>
              <a:ext cx="824594" cy="824594"/>
            </a:xfrm>
            <a:prstGeom prst="rect">
              <a:avLst/>
            </a:prstGeom>
          </p:spPr>
        </p:pic>
        <p:sp>
          <p:nvSpPr>
            <p:cNvPr id="19" name="Rectangle 18"/>
            <p:cNvSpPr/>
            <p:nvPr userDrawn="1"/>
          </p:nvSpPr>
          <p:spPr>
            <a:xfrm>
              <a:off x="148782" y="181741"/>
              <a:ext cx="495569" cy="108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smtClean="0">
                  <a:solidFill>
                    <a:srgbClr val="335B82"/>
                  </a:solidFill>
                </a:rPr>
                <a:t>GACM</a:t>
              </a:r>
              <a:endParaRPr lang="fr-FR" sz="800" b="1" dirty="0">
                <a:solidFill>
                  <a:srgbClr val="335B82"/>
                </a:solidFill>
              </a:endParaRPr>
            </a:p>
          </p:txBody>
        </p:sp>
      </p:grpSp>
    </p:spTree>
    <p:extLst>
      <p:ext uri="{BB962C8B-B14F-4D97-AF65-F5344CB8AC3E}">
        <p14:creationId xmlns:p14="http://schemas.microsoft.com/office/powerpoint/2010/main" val="8286479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AMO_REFRESHMULTIPLELIST" val="&lt;Items&gt;&#10;  &lt;Item Id=&quot;112807347&quot; Checked=&quot;False&quot; /&gt;&#10;&lt;/Items&gt;"/>
  <p:tag name="_AMO_XMLVERSION" val="1"/>
  <p:tag name="_AMO_CONTENTDEFINITION_173927919" val="&lt;ContentDefinition name=&quot;Transposer&quot; rsid=&quot;173927919&quot; type=&quot;Task&quot; format=&quot;ReportXml&quot; imgfmt=&quot;ActiveX&quot; created=&quot;08/29/2019 09:21:18&quot; modifed=&quot;08/29/2019 09:21:18&quot; user=&quot;xavier.illy@acm.fr&quot; apply=&quot;False&quot; css=&quot;C:\Program Files (x86)\SASHome\x86\SASAddinforMicrosoftOffice\7.1\Styles\sasweb.css&quot; range=&quot;Transposer&quot; auto=&quot;False&quot; xTime=&quot;00:00:01.3379751&quot; rTime=&quot;00:00:00.1268095&quot; bgnew=&quot;False&quot; nFmt=&quot;False&quot; grphSet=&quot;True&quot; imgY=&quot;0&quot; imgX=&quot;0&quot; redirect=&quot;False&quot;&gt;&#10;  &lt;files /&gt;&#10;  &lt;parents /&gt;&#10;  &lt;children /&gt;&#10;  &lt;param n=&quot;AMO_Version&quot; v=&quot;7.1&quot; /&gt;&#10;  &lt;param n=&quot;DisplayName&quot; v=&quot;Transposer&quot; /&gt;&#10;  &lt;param n=&quot;DisplayType&quot; v=&quot;Tâche&quot; /&gt;&#10;  &lt;param n=&quot;RawValues&quot; v=&quot;False&quot; /&gt;&#10;  &lt;param n=&quot;TaskID&quot; v=&quot;C84628C5-7890-4FAF-B9B8-79ABF1B6A901&quot; /&gt;&#10;  &lt;param n=&quot;ServerName&quot; v=&quot;SASApp&quot; /&gt;&#10;  &lt;param n=&quot;AMO_Template&quot; v=&quot;&quot; /&gt;&#10;  &lt;param n=&quot;UseDataConstraints&quot; v=&quot;False&quot; /&gt;&#10;  &lt;param n=&quot;SizeDataConstraints&quot; v=&quot;0&quot; /&gt;&#10;  &lt;param n=&quot;AMO_InputDataSource&quot; v=&quot;&amp;lt;SasDataSource Version=&amp;quot;4.2&amp;quot; Type=&amp;quot;SAS.Servers.Dataset&amp;quot; Svr=&amp;quot;SASApp&amp;quot; Lib=&amp;quot;SAS_CPT&amp;quot; Libname=&amp;quot;SAS_CPT&amp;quot; Filter=&amp;quot;NAME = 'AWIMVT_CODVAL'&amp;quot; FilterDS=&amp;quot;&amp;amp;lt;?xml version=&amp;amp;quot;1.0&amp;amp;quot; encoding=&amp;amp;quot;utf-16&amp;amp;quot;?&amp;amp;gt;&amp;amp;lt;FilterTree&amp;amp;gt;&amp;amp;lt;TreeRoot&amp;amp;gt;&amp;amp;lt;ID&amp;amp;gt;e22e7415-6716-4ba6-bb05-4fafea163d59&amp;amp;lt;/ID&amp;amp;gt;&amp;amp;lt;FilterType&amp;amp;gt;COLUMN&amp;amp;lt;/FilterType&amp;amp;gt;&amp;amp;lt;TableID /&amp;amp;gt;&amp;amp;lt;ColumnName&amp;amp;gt;NAME&amp;amp;lt;/ColumnName&amp;amp;gt;&amp;amp;lt;ColumnType&amp;amp;gt;Character&amp;amp;lt;/ColumnType&amp;amp;gt;&amp;amp;lt;GroupLevel /&amp;amp;gt;&amp;amp;lt;Operator&amp;amp;gt;=&amp;amp;lt;/Operator&amp;amp;gt;&amp;amp;lt;UseMacroFunction&amp;amp;gt;False&amp;amp;lt;/UseMacroFunction&amp;amp;gt;&amp;amp;lt;Not&amp;amp;gt;False&amp;amp;lt;/Not&amp;amp;gt;&amp;amp;lt;Label /&amp;amp;gt;&amp;amp;lt;RightHandSide&amp;amp;gt;&amp;amp;lt;RightHandSideNumType&amp;amp;gt;SINGLE&amp;amp;lt;/RightHandSideNumType&amp;amp;gt;&amp;amp;lt;RightHandSideItems&amp;amp;gt;&amp;amp;lt;RHSItem&amp;amp;gt;&amp;amp;lt;RHSType&amp;amp;gt;EXPRESSION&amp;amp;lt;/RHSType&amp;amp;gt;&amp;amp;lt;AddQuotes&amp;amp;gt;True&amp;amp;lt;/AddQuotes&amp;amp;gt;&amp;amp;lt;DateFormat&amp;amp;gt;None&amp;amp;lt;/DateFormat&amp;amp;gt;&amp;amp;lt;RightHandSideExpression&amp;amp;gt;AWIMVT_CODVAL&amp;amp;lt;/RightHandSideExpression&amp;amp;gt;&amp;amp;lt;IsSubquery&amp;amp;gt;False&amp;amp;lt;/IsSubquery&amp;amp;gt;&amp;amp;lt;SubqueryTemplateName /&amp;amp;gt;&amp;amp;lt;/RHSItem&amp;amp;gt;&amp;amp;lt;/RightHandSideItems&amp;amp;gt;&amp;amp;lt;/RightHandSide&amp;amp;gt;&amp;amp;lt;IsCaseSensitive&amp;amp;gt;True&amp;amp;lt;/IsCaseSensitive&amp;amp;gt;&amp;amp;lt;/TreeRoot&amp;amp;gt;&amp;amp;lt;/FilterTree&amp;amp;gt;&amp;quot; ColSelFlg=&amp;quot;0&amp;quot; DNA=&amp;quot;&amp;amp;lt;DNA&amp;amp;gt;&amp;amp;#xD;&amp;amp;#xA;  &amp;amp;lt;Type&amp;amp;gt;Dataset&amp;amp;lt;/Type&amp;amp;gt;&amp;amp;#xD;&amp;amp;#xA;  &amp;amp;lt;Name&amp;amp;gt;TD_XIL_SAS_DICO_TABLE_TAWIMVT&amp;amp;lt;/Name&amp;amp;gt;&amp;amp;#xD;&amp;amp;#xA;  &amp;amp;lt;Version&amp;amp;gt;1&amp;amp;lt;/Version&amp;amp;gt;&amp;amp;#xD;&amp;amp;#xA;  &amp;amp;lt;Assembly&amp;amp;gt;SAS.EG.SDS.Model&amp;amp;lt;/Assembly&amp;amp;gt;&amp;amp;#xD;&amp;amp;#xA;  &amp;amp;lt;Factory&amp;amp;gt;SAS.EG.SDS.Model.Creator&amp;amp;lt;/Factory&amp;amp;gt;&amp;amp;#xD;&amp;amp;#xA;  &amp;amp;lt;ParentName&amp;amp;gt;SAS_CPT&amp;amp;lt;/ParentName&amp;amp;gt;&amp;amp;#xD;&amp;amp;#xA;  &amp;amp;lt;Server&amp;amp;gt;SASApp&amp;amp;lt;/Server&amp;amp;gt;&amp;amp;#xD;&amp;amp;#xA;  &amp;amp;lt;Library&amp;amp;gt;SAS_CPT&amp;amp;lt;/Library&amp;amp;gt;&amp;amp;#xD;&amp;amp;#xA;&amp;amp;lt;/DNA&amp;amp;gt;&amp;quot; Name=&amp;quot;TD_XIL_SAS_DICO_TABLE_TAWIMVT&amp;quot; /&amp;gt;&quot; /&gt;&#10;  &lt;param n=&quot;CredKey&quot; v=&quot;TD_XIL_SAS_DICO_TABLE_TAWIMVT&amp;#x1;SASApp&amp;#x1;SAS_CPT&quot; /&gt;&#10;  &lt;param n=&quot;ClassName&quot; v=&quot;SAS.OfficeAddin.Task&quot; /&gt;&#10;  &lt;param n=&quot;NoVisuals&quot; v=&quot;1&quot; /&gt;&#10;&lt;/ContentDefinition&gt;"/>
  <p:tag name="_AMO_SINGLEVALUE_173927919_TASKSTATE" val="SASUNICODE7VpZUxtHEO7nVOU/UFQeHWEwOZxy7BKSwApCUnQAeVIJHYGKLrOSg/KP8y/ydc/M7uyBLuPGlaQoVrszPf31NT2zPfuG3tEDjWlEe/SRBnRPAd3RlCb0M+3TIeXoJX730DOhHtr76J3Q79K7oDkN6Vv6Effv6C19TV/RG2pRFzz+wJgJ7sYYybQtcO6iJaAZuASCtB9iMsUxsF4JnsNkPmPpa1Ie/zkq0RmuDiHAfRH3c/y/AP1lQv4f0H8IXi9DzkxVgNwjjFmAlmWb4MqasHwjoajj+Qb3d9D4HL1LIE6BNxCuN/j9DjoPoHsPfG/oNa7HdASs13jaDy1xCY734NIVbgMgT/HLdz3gGSnjVmqKLnM8daCx083wCVZwjnOpUJlOqAoOF7CYsSRrXJVefu7hOZAnh8EemVsJF+A0EbqDDREZ50IVUROrgh72OvvubxXEIn4DcGWKWRgrGsgt+g3xr2XXErifAfO9Ct4p1aiBqMkDsQN0DcxLoDXAvw1cHZvmMfdLStr5FtXG09ewqIJYBm9tu/qYOnb1EXXs+gvmYFPJnlXk0BrQdLBqmPE6WCZfs+90VogC4qMos0BrH1NTxStKptbzXxl8rmUe5OFHzb2h5r7CaFmAXdtA0ZnxdURqTeKmoLYWVsSLOpHD1rwQLUtA1MFkLI5VnahpymrEHtRZj3y8E8wOHS++l/0o21QnSjluKhKpWjm1Kjm8jVg9B6KOXSPMhmQArbWY10fOq1o5riZrf0txxToTPXknfK2Ip/e+5vBK0E/Hiy3ETB78mzI3dXJdK2zXyTm38jSTmtlT4B1sVMtz1HVQToHO1cg5Lbes+7nRfr0vyZHp720lNjlHfco74jpSB/RTqXf2QsmNllU70ufHmt/ivo/2U+E5FAsG1ns9UPVDW84wbmyfk3TTkJK5L2w7a8m+GYnGd/SXldynYT5/4rq0fvL7AvFXTepiJvdGlcAAkjcT/fGxt6D8NbOdLTexeHFNutCiL/PlsT7OwxVrrSTfIqjHK7jOMvq4St6DXkNwizSJ08wlFguQ2fQeepYrZMraw1+Svh9K9yKkOcGIqm1lTp2V8Zfs3TXmAomlALRZ0fRRnsxcifhyzxg9DzLnje9e0ZG0f7B65kWbAf768t+0mC4bLQSD8+EQfNIeXECuK3Dn6n9JIpctEKdz89TVbRu4soR7ohHfXQDRnHOYsw0+TVjGZmz6hGQ7G+ZWVI2jTMYVkDp48dzbRsoA9FM5MelbiXuCFlheA4zk/iXkqHnoQSZ+2k5+rl0VbU+VEbOsWRf9hqB52DEjzjB3psL5p0dw2zJqHfqXkVnNbvYUe77r/7PrF5Zdt43fTbNr4V+fU9dZ7r+VR9NUq3a2Denb9iTbjfJ3tK4tWfExrebULE29/Yn6JiOS5+rrTtNHwsvtgIegnIdPbN3TWMuubzfrTtifQ4rnxk+fxG8uxTd0TN9jVj2lNPHz6+ewSNaZ9nPL8XzR4Z99f24JDrbKSulR6ZZV47Kk2jT/1uT7pmJsTfW5rftSy41vWrvyHGzIesn0V+L5c6/P7W78njHa78P6U1XWryROH7K2JM/V5a6I6zWyb0XehPgLsI6tVxlul8BL74LvZQfu6j1Pgda31mphdZxZKxmbzORaJ/fdWSAW76/cvUR7gbLYtCPnVLyat0UKnkF5W6HveDHd8Sp35nS5lIrIuF9383ZT9h9Gj6fyuTvraNk3lKge6KOt8+w6PzjuU9GJ91Cr7fO55lsZPZvOtrzlyN9BOrrtLO5itRCeA0R23yTCy1IH7kjUnciaZu6v0JPlkfibQ5ZPWH/jkd3t35B5E1U/Aq/H7bG74oUbyy+yxarvRHMZEZ/VlkU/sh42b4Kbf5uak/fAEZl3n4n3XnDwiVq5+yawzj9J1iSntMRHGevfYz46CPm9pX8A"/>
  <p:tag name="_AMO_CONTENTDEFINITION_728537388" val="&lt;ContentDefinition name=&quot;prf_sp_tdb_processus_etalon (6)&quot; rsid=&quot;728537388&quot; type=&quot;StoredProcess&quot; format=&quot;ReportXml&quot; imgfmt=&quot;ActiveXImage&quot; created=&quot;11/13/2020 08:55:41&quot; modifed=&quot;10/11/2022 10:18:48&quot; user=&quot;xavier.illy@acm.fr&quot; apply=&quot;False&quot; css=&quot;C:\Program Files\SASEGHome\SASAddInforMicrosoftOffice\8\Styles\SasWeb.css&quot; range=&quot;prf_sp_tdb_processus_etalon__6_&quot; auto=&quot;True&quot; xTime=&quot;00:00:42.6437053&quot; rTime=&quot;00:00:00.5125577&quot; bgnew=&quot;False&quot; nFmt=&quot;False&quot; grphSet=&quot;True&quot; imgY=&quot;0&quot; imgX=&quot;0&quot; redirect=&quot;False&quot;&gt;&#10;  &lt;files&gt;C:\Users\BAMBACH\Documents\My SAS Files\Add-In for Microsoft Office\_SOA_A5AOOV40.BC00001U_21113469\main.srx&lt;/files&gt;&#10;  &lt;parents /&gt;&#10;  &lt;children /&gt;&#10;  &lt;param n=&quot;DisplayName&quot; v=&quot;prf_sp_tdb_processus_etalon (6)&quot; /&gt;&#10;  &lt;param n=&quot;DisplayType&quot; v=&quot;Application stockée&quot; /&gt;&#10;  &lt;param n=&quot;AMO_Version&quot; v=&quot;8.0&quot; /&gt;&#10;  &lt;param n=&quot;ServerHostName&quot; v=&quot;isasazj3.cm-cic.fr&quot; /&gt;&#10;  &lt;param n=&quot;Author&quot; v=&quot;GAILLARD Vincent&quot; /&gt;&#10;  &lt;param n=&quot;AMO_Description&quot; v=&quot;Performance : Stored Process permettant la production de graphique (Boxplot, Timeline) sur les données produites par le processus étalon de mesure des performances&quot; /&gt;&#10;  &lt;param n=&quot;RawValues&quot; v=&quot;False&quot; /&gt;&#10;  &lt;param n=&quot;Prompts&quot; v=&quot;&amp;lt;PromptValues obj=&amp;quot;p1&amp;quot; version=&amp;quot;1.0&amp;quot;&amp;gt;&amp;lt;DefinitionReferencesAndValues&amp;gt;&amp;lt;PromptDefinitionReference obj=&amp;quot;p2&amp;quot; promptId=&amp;quot;PromptDef_1604938633945_548297&amp;quot; name=&amp;quot;prfMtdbPROCESSetalon_graph&amp;quot; definitionType=&amp;quot;TextDefinition&amp;quot; selectionType=&amp;quot;Single&amp;quot;&amp;gt;&amp;lt;Value&amp;gt;&amp;lt;String obj=&amp;quot;p3&amp;quot; value=&amp;quot;Boxplot&amp;quot; /&amp;gt;&amp;lt;/Value&amp;gt;&amp;lt;/PromptDefinitionReference&amp;gt;&amp;lt;PromptDefinitionReference obj=&amp;quot;p4&amp;quot; promptId=&amp;quot;PromptDef_1604938754471_7764&amp;quot; name=&amp;quot;prfMtdbPROCESSetalon_etape&amp;quot; definitionType=&amp;quot;TextDefinition&amp;quot; selectionType=&amp;quot;Single&amp;quot;&amp;gt;&amp;lt;Value&amp;gt;&amp;lt;String obj=&amp;quot;p5&amp;quot; value=&amp;quot;Total&amp;quot; /&amp;gt;&amp;lt;/Value&amp;gt;&amp;lt;/PromptDefinitionReference&amp;gt;&amp;lt;/DefinitionReferencesAndValues&amp;gt;&amp;lt;/PromptValues&amp;gt;&quot; /&gt;&#10;  &lt;param n=&quot;HasPrompts&quot; v=&quot;True&quot; /&gt;&#10;  &lt;param n=&quot;DNA&quot; v=&quot;&amp;lt;DNA&amp;gt;&amp;#xD;&amp;#xA;  &amp;lt;Type&amp;gt;StoredProcess&amp;lt;/Type&amp;gt;&amp;#xD;&amp;#xA;  &amp;lt;Name&amp;gt;prf_sp_tdb_processus_etalon&amp;lt;/Name&amp;gt;&amp;#xD;&amp;#xA;  &amp;lt;Version&amp;gt;1&amp;lt;/Version&amp;gt;&amp;#xD;&amp;#xA;  &amp;lt;Assembly&amp;gt;SAS.EG.SDS.Model&amp;lt;/Assembly&amp;gt;&amp;#xD;&amp;#xA;  &amp;lt;Factory&amp;gt;SAS.EG.SDS.Model.Creator&amp;lt;/Factory&amp;gt;&amp;#xD;&amp;#xA;  &amp;lt;ParentName&amp;gt;ADMOUTILS&amp;lt;/ParentName&amp;gt;&amp;#xD;&amp;#xA;  &amp;lt;DisplayName&amp;gt;prf_sp_tdb_processus_etalon&amp;lt;/DisplayName&amp;gt;&amp;#xD;&amp;#xA;  &amp;lt;SBIP&amp;gt;/Shared Data ACM FRANCE/ADMOUTILS/prf_sp_tdb_processus_etalon&amp;lt;/SBIP&amp;gt;&amp;#xD;&amp;#xA;  &amp;lt;SBIPFull&amp;gt;/Shared Data ACM FRANCE/ADMOUTILS/prf_sp_tdb_processus_etalon(StoredProcess)&amp;lt;/SBIPFull&amp;gt;&amp;#xD;&amp;#xA;  &amp;lt;Path&amp;gt;/Shared Data ACM FRANCE/ADMOUTILS/prf_sp_tdb_processus_etalon&amp;lt;/Path&amp;gt;&amp;#xD;&amp;#xA;&amp;lt;/DNA&amp;gt;&quot; /&gt;&#10;  &lt;param n=&quot;ServerName&quot; v=&quot;SASApp&quot; /&gt;&#10;  &lt;param n=&quot;ClassName&quot; v=&quot;SAS.OfficeAddin.StoredProcess&quot; /&gt;&#10;  &lt;param n=&quot;UnselectedIds&quot; v=&quot;F0.SEC2.SGPlot_1.SEC1.BDY.IMG1&quot; /&gt;&#10;  &lt;param n=&quot;_ROM_Version_&quot; v=&quot;1.3&quot; /&gt;&#10;  &lt;param n=&quot;_ROM_Application_&quot; v=&quot;ODS&quot; /&gt;&#10;  &lt;param n=&quot;_ROM_AppVersion_&quot; v=&quot;9.4&quot; /&gt;&#10;  &lt;fids n=&quot;main.srx&quot; v=&quot;0&quot; /&gt;&#10;  &lt;ExcelXMLOptions AdjColWidths=&quot;True&quot; RowOpt=&quot;InsertEntire&quot; ColOpt=&quot;InsertCells&quot; /&gt;&#10;&lt;/ContentDefinition&gt;"/>
</p:tagLst>
</file>

<file path=ppt/theme/theme1.xml><?xml version="1.0" encoding="utf-8"?>
<a:theme xmlns:a="http://schemas.openxmlformats.org/drawingml/2006/main" name="Diapositive conten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vert="horz" rtlCol="0">
        <a:spAutoFit/>
      </a:bodyPr>
      <a:lstStyle>
        <a:defPPr>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apositive couverture et titr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iapositive conten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vert="horz" rtlCol="0">
        <a:spAutoFit/>
      </a:bodyPr>
      <a:lstStyle>
        <a:defPPr>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Diapositive conten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vert="horz" rtlCol="0">
        <a:spAutoFit/>
      </a:bodyPr>
      <a:lstStyle>
        <a:defPPr>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Diapositive conten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Diapositive contenu">
  <a:themeElements>
    <a:clrScheme name="Charte ACM PowerPoint">
      <a:dk1>
        <a:srgbClr val="0E3248"/>
      </a:dk1>
      <a:lt1>
        <a:sysClr val="window" lastClr="FFFFFF"/>
      </a:lt1>
      <a:dk2>
        <a:srgbClr val="24445D"/>
      </a:dk2>
      <a:lt2>
        <a:srgbClr val="ADB9C3"/>
      </a:lt2>
      <a:accent1>
        <a:srgbClr val="063E7C"/>
      </a:accent1>
      <a:accent2>
        <a:srgbClr val="1C5493"/>
      </a:accent2>
      <a:accent3>
        <a:srgbClr val="335B82"/>
      </a:accent3>
      <a:accent4>
        <a:srgbClr val="8497B0"/>
      </a:accent4>
      <a:accent5>
        <a:srgbClr val="D5E6FA"/>
      </a:accent5>
      <a:accent6>
        <a:srgbClr val="F3CBCD"/>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Diapositive contenu">
  <a:themeElements>
    <a:clrScheme name="Charte ACM PowerPoint">
      <a:dk1>
        <a:srgbClr val="0E3248"/>
      </a:dk1>
      <a:lt1>
        <a:sysClr val="window" lastClr="FFFFFF"/>
      </a:lt1>
      <a:dk2>
        <a:srgbClr val="24445D"/>
      </a:dk2>
      <a:lt2>
        <a:srgbClr val="ADB9C3"/>
      </a:lt2>
      <a:accent1>
        <a:srgbClr val="063E7C"/>
      </a:accent1>
      <a:accent2>
        <a:srgbClr val="1C5493"/>
      </a:accent2>
      <a:accent3>
        <a:srgbClr val="335B82"/>
      </a:accent3>
      <a:accent4>
        <a:srgbClr val="8497B0"/>
      </a:accent4>
      <a:accent5>
        <a:srgbClr val="D5E6FA"/>
      </a:accent5>
      <a:accent6>
        <a:srgbClr val="F3CBCD"/>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11950</TotalTime>
  <Words>970</Words>
  <Application>Microsoft Office PowerPoint</Application>
  <PresentationFormat>Grand écran</PresentationFormat>
  <Paragraphs>224</Paragraphs>
  <Slides>11</Slides>
  <Notes>5</Notes>
  <HiddenSlides>0</HiddenSlides>
  <MMClips>0</MMClips>
  <ScaleCrop>false</ScaleCrop>
  <HeadingPairs>
    <vt:vector size="6" baseType="variant">
      <vt:variant>
        <vt:lpstr>Polices utilisées</vt:lpstr>
      </vt:variant>
      <vt:variant>
        <vt:i4>7</vt:i4>
      </vt:variant>
      <vt:variant>
        <vt:lpstr>Thème</vt:lpstr>
      </vt:variant>
      <vt:variant>
        <vt:i4>7</vt:i4>
      </vt:variant>
      <vt:variant>
        <vt:lpstr>Titres des diapositives</vt:lpstr>
      </vt:variant>
      <vt:variant>
        <vt:i4>11</vt:i4>
      </vt:variant>
    </vt:vector>
  </HeadingPairs>
  <TitlesOfParts>
    <vt:vector size="25" baseType="lpstr">
      <vt:lpstr>Arial</vt:lpstr>
      <vt:lpstr>Calibri</vt:lpstr>
      <vt:lpstr>Calibri Light</vt:lpstr>
      <vt:lpstr>GeosansLight</vt:lpstr>
      <vt:lpstr>Segoe UI Semilight</vt:lpstr>
      <vt:lpstr>Univers 55</vt:lpstr>
      <vt:lpstr>Wingdings</vt:lpstr>
      <vt:lpstr>Diapositive contenu</vt:lpstr>
      <vt:lpstr>Diapositive couverture et titre</vt:lpstr>
      <vt:lpstr>1_Diapositive contenu</vt:lpstr>
      <vt:lpstr>2_Diapositive contenu</vt:lpstr>
      <vt:lpstr>3_Diapositive contenu</vt:lpstr>
      <vt:lpstr>4_Diapositive contenu</vt:lpstr>
      <vt:lpstr>5_Diapositive contenu</vt:lpstr>
      <vt:lpstr>CLUB DES UTILISATEURS SAS #5</vt:lpstr>
      <vt:lpstr>ORDRE DU JOUR DU CLUB #5</vt:lpstr>
      <vt:lpstr>Quels sont les objectifs </vt:lpstr>
      <vt:lpstr>Trajectoire sas guide</vt:lpstr>
      <vt:lpstr>Présentation PowerPoint</vt:lpstr>
      <vt:lpstr>Trajectoire de migration</vt:lpstr>
      <vt:lpstr>Suivi des usages SAS depuis le début d’année</vt:lpstr>
      <vt:lpstr>Suivi des usages SAS depuis le début d’année</vt:lpstr>
      <vt:lpstr>Je configure</vt:lpstr>
      <vt:lpstr>Discussions et échanges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Club des utilisateurs SAS du GACM</dc:title>
  <dc:creator>xavier.illy@acm.fr</dc:creator>
  <cp:keywords>N°</cp:keywords>
  <cp:lastModifiedBy>BAMBA Charif</cp:lastModifiedBy>
  <cp:revision>611</cp:revision>
  <dcterms:created xsi:type="dcterms:W3CDTF">2019-03-05T13:19:37Z</dcterms:created>
  <dcterms:modified xsi:type="dcterms:W3CDTF">2022-10-11T09:56:57Z</dcterms:modified>
  <cp:category>2</cp:category>
</cp:coreProperties>
</file>