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  <p:sldMasterId id="2147483746" r:id="rId2"/>
    <p:sldMasterId id="2147483718" r:id="rId3"/>
    <p:sldMasterId id="2147483728" r:id="rId4"/>
  </p:sldMasterIdLst>
  <p:notesMasterIdLst>
    <p:notesMasterId r:id="rId12"/>
  </p:notesMasterIdLst>
  <p:handoutMasterIdLst>
    <p:handoutMasterId r:id="rId13"/>
  </p:handoutMasterIdLst>
  <p:sldIdLst>
    <p:sldId id="503" r:id="rId5"/>
    <p:sldId id="504" r:id="rId6"/>
    <p:sldId id="506" r:id="rId7"/>
    <p:sldId id="505" r:id="rId8"/>
    <p:sldId id="509" r:id="rId9"/>
    <p:sldId id="510" r:id="rId10"/>
    <p:sldId id="511" r:id="rId11"/>
  </p:sldIdLst>
  <p:sldSz cx="9144000" cy="5143500" type="screen16x9"/>
  <p:notesSz cx="9928225" cy="679767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MBA Charif" initials="BC" lastIdx="0" clrIdx="0">
    <p:extLst>
      <p:ext uri="{19B8F6BF-5375-455C-9EA6-DF929625EA0E}">
        <p15:presenceInfo xmlns:p15="http://schemas.microsoft.com/office/powerpoint/2012/main" userId="S-1-5-21-2000478354-2145943105-1644491937-12977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999D"/>
    <a:srgbClr val="13324A"/>
    <a:srgbClr val="FFFFFF"/>
    <a:srgbClr val="ED7204"/>
    <a:srgbClr val="00ACB6"/>
    <a:srgbClr val="FDB71B"/>
    <a:srgbClr val="FEC954"/>
    <a:srgbClr val="FED882"/>
    <a:srgbClr val="1A962B"/>
    <a:srgbClr val="4D98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Style moyen 3 - Accentuation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0664" autoAdjust="0"/>
  </p:normalViewPr>
  <p:slideViewPr>
    <p:cSldViewPr>
      <p:cViewPr varScale="1">
        <p:scale>
          <a:sx n="147" d="100"/>
          <a:sy n="147" d="100"/>
        </p:scale>
        <p:origin x="348" y="120"/>
      </p:cViewPr>
      <p:guideLst>
        <p:guide orient="horz" pos="2300"/>
        <p:guide pos="2880"/>
      </p:guideLst>
    </p:cSldViewPr>
  </p:slideViewPr>
  <p:outlineViewPr>
    <p:cViewPr>
      <p:scale>
        <a:sx n="33" d="100"/>
        <a:sy n="33" d="100"/>
      </p:scale>
      <p:origin x="54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8970"/>
    </p:cViewPr>
  </p:sorterViewPr>
  <p:notesViewPr>
    <p:cSldViewPr>
      <p:cViewPr varScale="1">
        <p:scale>
          <a:sx n="123" d="100"/>
          <a:sy n="123" d="100"/>
        </p:scale>
        <p:origin x="186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Répartition des demandes par état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514-4FF4-AEA2-35497D19195C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514-4FF4-AEA2-35497D19195C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514-4FF4-AEA2-35497D19195C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514-4FF4-AEA2-35497D19195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Feuil1!$A$2:$A$5</c:f>
              <c:strCache>
                <c:ptCount val="4"/>
                <c:pt idx="0">
                  <c:v>Terminé</c:v>
                </c:pt>
                <c:pt idx="1">
                  <c:v>En cours</c:v>
                </c:pt>
                <c:pt idx="2">
                  <c:v>Différé</c:v>
                </c:pt>
                <c:pt idx="3">
                  <c:v>Abandonné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21</c:v>
                </c:pt>
                <c:pt idx="1">
                  <c:v>11</c:v>
                </c:pt>
                <c:pt idx="2">
                  <c:v>2</c:v>
                </c:pt>
                <c:pt idx="3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08-4CCD-B916-95757C1A995C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1: Terminée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Feuil1!$A$2:$A$4</c:f>
              <c:strCache>
                <c:ptCount val="3"/>
                <c:pt idx="0">
                  <c:v>dev</c:v>
                </c:pt>
                <c:pt idx="1">
                  <c:v>etude</c:v>
                </c:pt>
                <c:pt idx="2">
                  <c:v>incident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11</c:v>
                </c:pt>
                <c:pt idx="2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EA-466E-B1A1-69CC5C3DE21F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2: En cours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Feuil1!$A$2:$A$4</c:f>
              <c:strCache>
                <c:ptCount val="3"/>
                <c:pt idx="0">
                  <c:v>dev</c:v>
                </c:pt>
                <c:pt idx="1">
                  <c:v>etude</c:v>
                </c:pt>
                <c:pt idx="2">
                  <c:v>incident</c:v>
                </c:pt>
              </c:strCache>
            </c:strRef>
          </c:cat>
          <c:val>
            <c:numRef>
              <c:f>Feuil1!$C$2:$C$4</c:f>
              <c:numCache>
                <c:formatCode>General</c:formatCode>
                <c:ptCount val="3"/>
                <c:pt idx="0">
                  <c:v>6</c:v>
                </c:pt>
                <c:pt idx="1">
                  <c:v>3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DEA-466E-B1A1-69CC5C3DE21F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4: Différé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Feuil1!$A$2:$A$4</c:f>
              <c:strCache>
                <c:ptCount val="3"/>
                <c:pt idx="0">
                  <c:v>dev</c:v>
                </c:pt>
                <c:pt idx="1">
                  <c:v>etude</c:v>
                </c:pt>
                <c:pt idx="2">
                  <c:v>incident</c:v>
                </c:pt>
              </c:strCache>
            </c:strRef>
          </c:cat>
          <c:val>
            <c:numRef>
              <c:f>Feuil1!$D$2:$D$4</c:f>
              <c:numCache>
                <c:formatCode>General</c:formatCode>
                <c:ptCount val="3"/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DEA-466E-B1A1-69CC5C3DE21F}"/>
            </c:ext>
          </c:extLst>
        </c:ser>
        <c:ser>
          <c:idx val="3"/>
          <c:order val="3"/>
          <c:tx>
            <c:strRef>
              <c:f>Feuil1!$E$1</c:f>
              <c:strCache>
                <c:ptCount val="1"/>
                <c:pt idx="0">
                  <c:v>6: Abandonné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Feuil1!$A$2:$A$4</c:f>
              <c:strCache>
                <c:ptCount val="3"/>
                <c:pt idx="0">
                  <c:v>dev</c:v>
                </c:pt>
                <c:pt idx="1">
                  <c:v>etude</c:v>
                </c:pt>
                <c:pt idx="2">
                  <c:v>incident</c:v>
                </c:pt>
              </c:strCache>
            </c:strRef>
          </c:cat>
          <c:val>
            <c:numRef>
              <c:f>Feuil1!$E$2:$E$4</c:f>
              <c:numCache>
                <c:formatCode>General</c:formatCode>
                <c:ptCount val="3"/>
                <c:pt idx="1">
                  <c:v>9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DEA-466E-B1A1-69CC5C3DE2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89954912"/>
        <c:axId val="2089952000"/>
      </c:barChart>
      <c:catAx>
        <c:axId val="2089954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089952000"/>
        <c:crosses val="autoZero"/>
        <c:auto val="1"/>
        <c:lblAlgn val="ctr"/>
        <c:lblOffset val="100"/>
        <c:noMultiLvlLbl val="0"/>
      </c:catAx>
      <c:valAx>
        <c:axId val="20899520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89954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Nb 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Feuil1!$A$2:$A$4</c:f>
              <c:strCache>
                <c:ptCount val="3"/>
                <c:pt idx="0">
                  <c:v>dev</c:v>
                </c:pt>
                <c:pt idx="1">
                  <c:v>etude</c:v>
                </c:pt>
                <c:pt idx="2">
                  <c:v>incident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11</c:v>
                </c:pt>
                <c:pt idx="1">
                  <c:v>9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4B-474C-B0DD-5978ACD8AB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95756512"/>
        <c:axId val="2095754432"/>
      </c:barChart>
      <c:lineChart>
        <c:grouping val="standard"/>
        <c:varyColors val="0"/>
        <c:ser>
          <c:idx val="1"/>
          <c:order val="1"/>
          <c:tx>
            <c:strRef>
              <c:f>Feuil1!$C$1</c:f>
              <c:strCache>
                <c:ptCount val="1"/>
                <c:pt idx="0">
                  <c:v>Temps moyen (en Jours)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Feuil1!$A$2:$A$4</c:f>
              <c:strCache>
                <c:ptCount val="3"/>
                <c:pt idx="0">
                  <c:v>dev</c:v>
                </c:pt>
                <c:pt idx="1">
                  <c:v>etude</c:v>
                </c:pt>
                <c:pt idx="2">
                  <c:v>incident</c:v>
                </c:pt>
              </c:strCache>
            </c:strRef>
          </c:cat>
          <c:val>
            <c:numRef>
              <c:f>Feuil1!$C$2:$C$4</c:f>
              <c:numCache>
                <c:formatCode>#\ ##0" Jours"</c:formatCode>
                <c:ptCount val="3"/>
                <c:pt idx="0">
                  <c:v>27.818181818181817</c:v>
                </c:pt>
                <c:pt idx="1">
                  <c:v>12.333333333333334</c:v>
                </c:pt>
                <c:pt idx="2">
                  <c:v>23.2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24B-474C-B0DD-5978ACD8AB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84546704"/>
        <c:axId val="2084545872"/>
      </c:lineChart>
      <c:catAx>
        <c:axId val="2095756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095754432"/>
        <c:crosses val="autoZero"/>
        <c:auto val="1"/>
        <c:lblAlgn val="ctr"/>
        <c:lblOffset val="100"/>
        <c:noMultiLvlLbl val="0"/>
      </c:catAx>
      <c:valAx>
        <c:axId val="20957544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95756512"/>
        <c:crosses val="autoZero"/>
        <c:crossBetween val="between"/>
      </c:valAx>
      <c:valAx>
        <c:axId val="2084545872"/>
        <c:scaling>
          <c:orientation val="minMax"/>
        </c:scaling>
        <c:delete val="1"/>
        <c:axPos val="r"/>
        <c:numFmt formatCode="#\ ##0&quot; Jours&quot;" sourceLinked="1"/>
        <c:majorTickMark val="out"/>
        <c:minorTickMark val="none"/>
        <c:tickLblPos val="nextTo"/>
        <c:crossAx val="2084546704"/>
        <c:crosses val="max"/>
        <c:crossBetween val="between"/>
      </c:valAx>
      <c:catAx>
        <c:axId val="20845467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845458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ADMINISTRATION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3.4752569911498453E-3"/>
                  <c:y val="3.664384512831899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E671-4799-848E-942B5FB4D98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Feuil1!$A$2:$A$4</c:f>
              <c:strCache>
                <c:ptCount val="3"/>
                <c:pt idx="0">
                  <c:v>dev</c:v>
                </c:pt>
                <c:pt idx="1">
                  <c:v>etude</c:v>
                </c:pt>
                <c:pt idx="2">
                  <c:v>incident</c:v>
                </c:pt>
              </c:strCache>
            </c:strRef>
          </c:cat>
          <c:val>
            <c:numRef>
              <c:f>Feuil1!$B$2:$B$4</c:f>
              <c:numCache>
                <c:formatCode>#,##0</c:formatCode>
                <c:ptCount val="3"/>
                <c:pt idx="0">
                  <c:v>2</c:v>
                </c:pt>
                <c:pt idx="1">
                  <c:v>15.6</c:v>
                </c:pt>
                <c:pt idx="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71-4799-848E-942B5FB4D987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FILE SYSTÈME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Feuil1!$A$2:$A$4</c:f>
              <c:strCache>
                <c:ptCount val="3"/>
                <c:pt idx="0">
                  <c:v>dev</c:v>
                </c:pt>
                <c:pt idx="1">
                  <c:v>etude</c:v>
                </c:pt>
                <c:pt idx="2">
                  <c:v>incident</c:v>
                </c:pt>
              </c:strCache>
            </c:strRef>
          </c:cat>
          <c:val>
            <c:numRef>
              <c:f>Feuil1!$C$2:$C$4</c:f>
              <c:numCache>
                <c:formatCode>#,##0</c:formatCode>
                <c:ptCount val="3"/>
                <c:pt idx="0">
                  <c:v>27.5</c:v>
                </c:pt>
                <c:pt idx="1">
                  <c:v>27</c:v>
                </c:pt>
                <c:pt idx="2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671-4799-848E-942B5FB4D987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META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Feuil1!$A$2:$A$4</c:f>
              <c:strCache>
                <c:ptCount val="3"/>
                <c:pt idx="0">
                  <c:v>dev</c:v>
                </c:pt>
                <c:pt idx="1">
                  <c:v>etude</c:v>
                </c:pt>
                <c:pt idx="2">
                  <c:v>incident</c:v>
                </c:pt>
              </c:strCache>
            </c:strRef>
          </c:cat>
          <c:val>
            <c:numRef>
              <c:f>Feuil1!$D$2:$D$4</c:f>
              <c:numCache>
                <c:formatCode>#,##0</c:formatCode>
                <c:ptCount val="3"/>
                <c:pt idx="0">
                  <c:v>16</c:v>
                </c:pt>
                <c:pt idx="1">
                  <c:v>1</c:v>
                </c:pt>
                <c:pt idx="2">
                  <c:v>19.333333333333332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671-4799-848E-942B5FB4D987}"/>
            </c:ext>
          </c:extLst>
        </c:ser>
        <c:ser>
          <c:idx val="3"/>
          <c:order val="3"/>
          <c:tx>
            <c:strRef>
              <c:f>Feuil1!$E$1</c:f>
              <c:strCache>
                <c:ptCount val="1"/>
                <c:pt idx="0">
                  <c:v>OPC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1"/>
              <c:layout>
                <c:manualLayout>
                  <c:x val="5.2128854867247278E-3"/>
                  <c:y val="7.769692256415937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E671-4799-848E-942B5FB4D987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671-4799-848E-942B5FB4D98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Feuil1!$A$2:$A$4</c:f>
              <c:strCache>
                <c:ptCount val="3"/>
                <c:pt idx="0">
                  <c:v>dev</c:v>
                </c:pt>
                <c:pt idx="1">
                  <c:v>etude</c:v>
                </c:pt>
                <c:pt idx="2">
                  <c:v>incident</c:v>
                </c:pt>
              </c:strCache>
            </c:strRef>
          </c:cat>
          <c:val>
            <c:numRef>
              <c:f>Feuil1!$E$2:$E$4</c:f>
              <c:numCache>
                <c:formatCode>#,##0</c:formatCode>
                <c:ptCount val="3"/>
                <c:pt idx="0">
                  <c:v>32</c:v>
                </c:pt>
                <c:pt idx="1">
                  <c:v>4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671-4799-848E-942B5FB4D987}"/>
            </c:ext>
          </c:extLst>
        </c:ser>
        <c:ser>
          <c:idx val="4"/>
          <c:order val="4"/>
          <c:tx>
            <c:strRef>
              <c:f>Feuil1!$F$1</c:f>
              <c:strCache>
                <c:ptCount val="1"/>
                <c:pt idx="0">
                  <c:v>PERF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Feuil1!$A$2:$A$4</c:f>
              <c:strCache>
                <c:ptCount val="3"/>
                <c:pt idx="0">
                  <c:v>dev</c:v>
                </c:pt>
                <c:pt idx="1">
                  <c:v>etude</c:v>
                </c:pt>
                <c:pt idx="2">
                  <c:v>incident</c:v>
                </c:pt>
              </c:strCache>
            </c:strRef>
          </c:cat>
          <c:val>
            <c:numRef>
              <c:f>Feuil1!$F$2:$F$4</c:f>
              <c:numCache>
                <c:formatCode>#,##0</c:formatCode>
                <c:ptCount val="3"/>
                <c:pt idx="0">
                  <c:v>0</c:v>
                </c:pt>
                <c:pt idx="1">
                  <c:v>0</c:v>
                </c:pt>
                <c:pt idx="2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671-4799-848E-942B5FB4D987}"/>
            </c:ext>
          </c:extLst>
        </c:ser>
        <c:ser>
          <c:idx val="5"/>
          <c:order val="5"/>
          <c:tx>
            <c:strRef>
              <c:f>Feuil1!$G$1</c:f>
              <c:strCache>
                <c:ptCount val="1"/>
                <c:pt idx="0">
                  <c:v>TVI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Feuil1!$A$2:$A$4</c:f>
              <c:strCache>
                <c:ptCount val="3"/>
                <c:pt idx="0">
                  <c:v>dev</c:v>
                </c:pt>
                <c:pt idx="1">
                  <c:v>etude</c:v>
                </c:pt>
                <c:pt idx="2">
                  <c:v>incident</c:v>
                </c:pt>
              </c:strCache>
            </c:strRef>
          </c:cat>
          <c:val>
            <c:numRef>
              <c:f>Feuil1!$G$2:$G$4</c:f>
              <c:numCache>
                <c:formatCode>#,##0</c:formatCode>
                <c:ptCount val="3"/>
                <c:pt idx="0">
                  <c:v>40.333333333333336</c:v>
                </c:pt>
                <c:pt idx="1">
                  <c:v>0</c:v>
                </c:pt>
                <c:pt idx="2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671-4799-848E-942B5FB4D987}"/>
            </c:ext>
          </c:extLst>
        </c:ser>
        <c:ser>
          <c:idx val="6"/>
          <c:order val="6"/>
          <c:tx>
            <c:strRef>
              <c:f>Feuil1!$H$1</c:f>
              <c:strCache>
                <c:ptCount val="1"/>
                <c:pt idx="0">
                  <c:v>VERTICA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Feuil1!$A$2:$A$4</c:f>
              <c:strCache>
                <c:ptCount val="3"/>
                <c:pt idx="0">
                  <c:v>dev</c:v>
                </c:pt>
                <c:pt idx="1">
                  <c:v>etude</c:v>
                </c:pt>
                <c:pt idx="2">
                  <c:v>incident</c:v>
                </c:pt>
              </c:strCache>
            </c:strRef>
          </c:cat>
          <c:val>
            <c:numRef>
              <c:f>Feuil1!$H$2:$H$4</c:f>
              <c:numCache>
                <c:formatCode>#,##0</c:formatCode>
                <c:ptCount val="3"/>
                <c:pt idx="0">
                  <c:v>0</c:v>
                </c:pt>
                <c:pt idx="1">
                  <c:v>1</c:v>
                </c:pt>
                <c:pt idx="2">
                  <c:v>25.666666666666668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671-4799-848E-942B5FB4D9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089942016"/>
        <c:axId val="2089935776"/>
      </c:barChart>
      <c:lineChart>
        <c:grouping val="standard"/>
        <c:varyColors val="0"/>
        <c:ser>
          <c:idx val="7"/>
          <c:order val="7"/>
          <c:tx>
            <c:strRef>
              <c:f>Feuil1!$I$1</c:f>
              <c:strCache>
                <c:ptCount val="1"/>
                <c:pt idx="0">
                  <c:v>Global</c:v>
                </c:pt>
              </c:strCache>
            </c:strRef>
          </c:tx>
          <c:spPr>
            <a:ln w="34925" cap="rnd">
              <a:solidFill>
                <a:schemeClr val="accent2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Feuil1!$A$2:$A$4</c:f>
              <c:strCache>
                <c:ptCount val="3"/>
                <c:pt idx="0">
                  <c:v>dev</c:v>
                </c:pt>
                <c:pt idx="1">
                  <c:v>etude</c:v>
                </c:pt>
                <c:pt idx="2">
                  <c:v>incident</c:v>
                </c:pt>
              </c:strCache>
            </c:strRef>
          </c:cat>
          <c:val>
            <c:numRef>
              <c:f>Feuil1!$I$2:$I$4</c:f>
              <c:numCache>
                <c:formatCode>#,##0</c:formatCode>
                <c:ptCount val="3"/>
                <c:pt idx="0">
                  <c:v>27.818181818181817</c:v>
                </c:pt>
                <c:pt idx="1">
                  <c:v>12.333333333333334</c:v>
                </c:pt>
                <c:pt idx="2">
                  <c:v>23.2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E671-4799-848E-942B5FB4D9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89942016"/>
        <c:axId val="2089935776"/>
      </c:lineChart>
      <c:catAx>
        <c:axId val="2089942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089935776"/>
        <c:crosses val="autoZero"/>
        <c:auto val="1"/>
        <c:lblAlgn val="ctr"/>
        <c:lblOffset val="100"/>
        <c:noMultiLvlLbl val="0"/>
      </c:catAx>
      <c:valAx>
        <c:axId val="2089935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089942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E1B90A-11DD-47BE-B747-E5ADE549048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C2B5FC8-5F58-4972-93E9-5EFB92769ABB}" type="pres">
      <dgm:prSet presAssocID="{05E1B90A-11DD-47BE-B747-E5ADE5490480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A81F532-EF05-4AFA-ACC2-F33CD0354A85}" type="pres">
      <dgm:prSet presAssocID="{05E1B90A-11DD-47BE-B747-E5ADE5490480}" presName="arrow" presStyleLbl="bgShp" presStyleIdx="0" presStyleCnt="1" custScaleX="117647" custLinFactNeighborX="0" custLinFactNeighborY="2333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endParaRPr lang="fr-FR"/>
        </a:p>
      </dgm:t>
    </dgm:pt>
    <dgm:pt modelId="{21FEE79B-E888-43A3-A42A-8F695AF70DAF}" type="pres">
      <dgm:prSet presAssocID="{05E1B90A-11DD-47BE-B747-E5ADE5490480}" presName="linearProcess" presStyleCnt="0"/>
      <dgm:spPr/>
    </dgm:pt>
  </dgm:ptLst>
  <dgm:cxnLst>
    <dgm:cxn modelId="{B987122A-5F10-4758-8133-060957231897}" type="presOf" srcId="{05E1B90A-11DD-47BE-B747-E5ADE5490480}" destId="{1C2B5FC8-5F58-4972-93E9-5EFB92769ABB}" srcOrd="0" destOrd="0" presId="urn:microsoft.com/office/officeart/2005/8/layout/hProcess9"/>
    <dgm:cxn modelId="{39A71A79-7B80-46A3-826B-13411F08A9A2}" type="presParOf" srcId="{1C2B5FC8-5F58-4972-93E9-5EFB92769ABB}" destId="{2A81F532-EF05-4AFA-ACC2-F33CD0354A85}" srcOrd="0" destOrd="0" presId="urn:microsoft.com/office/officeart/2005/8/layout/hProcess9"/>
    <dgm:cxn modelId="{58C5AB60-8B47-4F35-BD32-C11919AFF292}" type="presParOf" srcId="{1C2B5FC8-5F58-4972-93E9-5EFB92769ABB}" destId="{21FEE79B-E888-43A3-A42A-8F695AF70DAF}" srcOrd="1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E1B90A-11DD-47BE-B747-E5ADE549048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C2B5FC8-5F58-4972-93E9-5EFB92769ABB}" type="pres">
      <dgm:prSet presAssocID="{05E1B90A-11DD-47BE-B747-E5ADE5490480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A81F532-EF05-4AFA-ACC2-F33CD0354A85}" type="pres">
      <dgm:prSet presAssocID="{05E1B90A-11DD-47BE-B747-E5ADE5490480}" presName="arrow" presStyleLbl="bgShp" presStyleIdx="0" presStyleCnt="1" custScaleX="117647" custLinFactNeighborX="9" custLinFactNeighborY="372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endParaRPr lang="fr-FR"/>
        </a:p>
      </dgm:t>
    </dgm:pt>
    <dgm:pt modelId="{21FEE79B-E888-43A3-A42A-8F695AF70DAF}" type="pres">
      <dgm:prSet presAssocID="{05E1B90A-11DD-47BE-B747-E5ADE5490480}" presName="linearProcess" presStyleCnt="0"/>
      <dgm:spPr/>
    </dgm:pt>
  </dgm:ptLst>
  <dgm:cxnLst>
    <dgm:cxn modelId="{BE4A590F-E73C-498C-82A8-5BCF33EF5501}" type="presOf" srcId="{05E1B90A-11DD-47BE-B747-E5ADE5490480}" destId="{1C2B5FC8-5F58-4972-93E9-5EFB92769ABB}" srcOrd="0" destOrd="0" presId="urn:microsoft.com/office/officeart/2005/8/layout/hProcess9"/>
    <dgm:cxn modelId="{A5E73900-BB1E-408E-8ED8-1CBDEACFE360}" type="presParOf" srcId="{1C2B5FC8-5F58-4972-93E9-5EFB92769ABB}" destId="{2A81F532-EF05-4AFA-ACC2-F33CD0354A85}" srcOrd="0" destOrd="0" presId="urn:microsoft.com/office/officeart/2005/8/layout/hProcess9"/>
    <dgm:cxn modelId="{DD4D7D72-661E-44A8-AFA6-0028BDAAD1BF}" type="presParOf" srcId="{1C2B5FC8-5F58-4972-93E9-5EFB92769ABB}" destId="{21FEE79B-E888-43A3-A42A-8F695AF70DAF}" srcOrd="1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E1B90A-11DD-47BE-B747-E5ADE549048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C2B5FC8-5F58-4972-93E9-5EFB92769ABB}" type="pres">
      <dgm:prSet presAssocID="{05E1B90A-11DD-47BE-B747-E5ADE5490480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A81F532-EF05-4AFA-ACC2-F33CD0354A85}" type="pres">
      <dgm:prSet presAssocID="{05E1B90A-11DD-47BE-B747-E5ADE5490480}" presName="arrow" presStyleLbl="bgShp" presStyleIdx="0" presStyleCnt="1" custScaleX="117647" custLinFactNeighborX="83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endParaRPr lang="fr-FR"/>
        </a:p>
      </dgm:t>
    </dgm:pt>
    <dgm:pt modelId="{21FEE79B-E888-43A3-A42A-8F695AF70DAF}" type="pres">
      <dgm:prSet presAssocID="{05E1B90A-11DD-47BE-B747-E5ADE5490480}" presName="linearProcess" presStyleCnt="0"/>
      <dgm:spPr/>
    </dgm:pt>
  </dgm:ptLst>
  <dgm:cxnLst>
    <dgm:cxn modelId="{2A6DCC99-B795-4F78-80B0-B85574777C15}" type="presOf" srcId="{05E1B90A-11DD-47BE-B747-E5ADE5490480}" destId="{1C2B5FC8-5F58-4972-93E9-5EFB92769ABB}" srcOrd="0" destOrd="0" presId="urn:microsoft.com/office/officeart/2005/8/layout/hProcess9"/>
    <dgm:cxn modelId="{0EF3D38C-9582-48B6-A361-A48954DB36AB}" type="presParOf" srcId="{1C2B5FC8-5F58-4972-93E9-5EFB92769ABB}" destId="{2A81F532-EF05-4AFA-ACC2-F33CD0354A85}" srcOrd="0" destOrd="0" presId="urn:microsoft.com/office/officeart/2005/8/layout/hProcess9"/>
    <dgm:cxn modelId="{030ADA3D-B16E-4538-A9D8-97F99ED8F8D9}" type="presParOf" srcId="{1C2B5FC8-5F58-4972-93E9-5EFB92769ABB}" destId="{21FEE79B-E888-43A3-A42A-8F695AF70DAF}" srcOrd="1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5E1B90A-11DD-47BE-B747-E5ADE549048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C2B5FC8-5F58-4972-93E9-5EFB92769ABB}" type="pres">
      <dgm:prSet presAssocID="{05E1B90A-11DD-47BE-B747-E5ADE5490480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A81F532-EF05-4AFA-ACC2-F33CD0354A85}" type="pres">
      <dgm:prSet presAssocID="{05E1B90A-11DD-47BE-B747-E5ADE5490480}" presName="arrow" presStyleLbl="bgShp" presStyleIdx="0" presStyleCnt="1" custScaleX="117647" custLinFactNeighborX="0" custLinFactNeighborY="2333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endParaRPr lang="fr-FR"/>
        </a:p>
      </dgm:t>
    </dgm:pt>
    <dgm:pt modelId="{21FEE79B-E888-43A3-A42A-8F695AF70DAF}" type="pres">
      <dgm:prSet presAssocID="{05E1B90A-11DD-47BE-B747-E5ADE5490480}" presName="linearProcess" presStyleCnt="0"/>
      <dgm:spPr/>
    </dgm:pt>
  </dgm:ptLst>
  <dgm:cxnLst>
    <dgm:cxn modelId="{56BDD99D-1AA8-4579-A9C6-159E54F25FC5}" type="presOf" srcId="{05E1B90A-11DD-47BE-B747-E5ADE5490480}" destId="{1C2B5FC8-5F58-4972-93E9-5EFB92769ABB}" srcOrd="0" destOrd="0" presId="urn:microsoft.com/office/officeart/2005/8/layout/hProcess9"/>
    <dgm:cxn modelId="{0D4C2358-8767-40C4-8BF1-4646DF70C101}" type="presParOf" srcId="{1C2B5FC8-5F58-4972-93E9-5EFB92769ABB}" destId="{2A81F532-EF05-4AFA-ACC2-F33CD0354A85}" srcOrd="0" destOrd="0" presId="urn:microsoft.com/office/officeart/2005/8/layout/hProcess9"/>
    <dgm:cxn modelId="{C3B3B063-A1BF-4060-A0B3-F85C298DF1A3}" type="presParOf" srcId="{1C2B5FC8-5F58-4972-93E9-5EFB92769ABB}" destId="{21FEE79B-E888-43A3-A42A-8F695AF70DAF}" srcOrd="1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5E1B90A-11DD-47BE-B747-E5ADE549048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C2B5FC8-5F58-4972-93E9-5EFB92769ABB}" type="pres">
      <dgm:prSet presAssocID="{05E1B90A-11DD-47BE-B747-E5ADE5490480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A81F532-EF05-4AFA-ACC2-F33CD0354A85}" type="pres">
      <dgm:prSet presAssocID="{05E1B90A-11DD-47BE-B747-E5ADE5490480}" presName="arrow" presStyleLbl="bgShp" presStyleIdx="0" presStyleCnt="1" custScaleX="111659" custLinFactNeighborX="9" custLinFactNeighborY="3400"/>
      <dgm:spPr/>
    </dgm:pt>
    <dgm:pt modelId="{21FEE79B-E888-43A3-A42A-8F695AF70DAF}" type="pres">
      <dgm:prSet presAssocID="{05E1B90A-11DD-47BE-B747-E5ADE5490480}" presName="linearProcess" presStyleCnt="0"/>
      <dgm:spPr/>
    </dgm:pt>
  </dgm:ptLst>
  <dgm:cxnLst>
    <dgm:cxn modelId="{C84CDEE9-EB45-4629-BBEA-76976F2ACBCA}" type="presOf" srcId="{05E1B90A-11DD-47BE-B747-E5ADE5490480}" destId="{1C2B5FC8-5F58-4972-93E9-5EFB92769ABB}" srcOrd="0" destOrd="0" presId="urn:microsoft.com/office/officeart/2005/8/layout/hProcess9"/>
    <dgm:cxn modelId="{E035B859-F058-4D6C-B75A-D1FA7B1743F6}" type="presParOf" srcId="{1C2B5FC8-5F58-4972-93E9-5EFB92769ABB}" destId="{2A81F532-EF05-4AFA-ACC2-F33CD0354A85}" srcOrd="0" destOrd="0" presId="urn:microsoft.com/office/officeart/2005/8/layout/hProcess9"/>
    <dgm:cxn modelId="{F7FF3C89-C0C0-4A0B-ADBC-10F542AE6607}" type="presParOf" srcId="{1C2B5FC8-5F58-4972-93E9-5EFB92769ABB}" destId="{21FEE79B-E888-43A3-A42A-8F695AF70DAF}" srcOrd="1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5E1B90A-11DD-47BE-B747-E5ADE549048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C2B5FC8-5F58-4972-93E9-5EFB92769ABB}" type="pres">
      <dgm:prSet presAssocID="{05E1B90A-11DD-47BE-B747-E5ADE5490480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A81F532-EF05-4AFA-ACC2-F33CD0354A85}" type="pres">
      <dgm:prSet presAssocID="{05E1B90A-11DD-47BE-B747-E5ADE5490480}" presName="arrow" presStyleLbl="bgShp" presStyleIdx="0" presStyleCnt="1" custScaleX="111659" custLinFactNeighborX="9" custLinFactNeighborY="3400"/>
      <dgm:spPr/>
      <dgm:t>
        <a:bodyPr/>
        <a:lstStyle/>
        <a:p>
          <a:endParaRPr lang="fr-FR"/>
        </a:p>
      </dgm:t>
    </dgm:pt>
    <dgm:pt modelId="{21FEE79B-E888-43A3-A42A-8F695AF70DAF}" type="pres">
      <dgm:prSet presAssocID="{05E1B90A-11DD-47BE-B747-E5ADE5490480}" presName="linearProcess" presStyleCnt="0"/>
      <dgm:spPr/>
    </dgm:pt>
  </dgm:ptLst>
  <dgm:cxnLst>
    <dgm:cxn modelId="{5A767464-A0FC-4309-9794-EAA59A7368BA}" type="presOf" srcId="{05E1B90A-11DD-47BE-B747-E5ADE5490480}" destId="{1C2B5FC8-5F58-4972-93E9-5EFB92769ABB}" srcOrd="0" destOrd="0" presId="urn:microsoft.com/office/officeart/2005/8/layout/hProcess9"/>
    <dgm:cxn modelId="{529B3C6B-46AF-4D9E-A39D-5FD01C1DEA39}" type="presParOf" srcId="{1C2B5FC8-5F58-4972-93E9-5EFB92769ABB}" destId="{2A81F532-EF05-4AFA-ACC2-F33CD0354A85}" srcOrd="0" destOrd="0" presId="urn:microsoft.com/office/officeart/2005/8/layout/hProcess9"/>
    <dgm:cxn modelId="{7F32F904-A36A-48C9-B87A-FA3B679BD0E9}" type="presParOf" srcId="{1C2B5FC8-5F58-4972-93E9-5EFB92769ABB}" destId="{21FEE79B-E888-43A3-A42A-8F695AF70DAF}" srcOrd="1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81F532-EF05-4AFA-ACC2-F33CD0354A85}">
      <dsp:nvSpPr>
        <dsp:cNvPr id="0" name=""/>
        <dsp:cNvSpPr/>
      </dsp:nvSpPr>
      <dsp:spPr>
        <a:xfrm>
          <a:off x="2" y="0"/>
          <a:ext cx="8775025" cy="648072"/>
        </a:xfrm>
        <a:prstGeom prst="rightArrow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81F532-EF05-4AFA-ACC2-F33CD0354A85}">
      <dsp:nvSpPr>
        <dsp:cNvPr id="0" name=""/>
        <dsp:cNvSpPr/>
      </dsp:nvSpPr>
      <dsp:spPr>
        <a:xfrm>
          <a:off x="4" y="0"/>
          <a:ext cx="8772703" cy="555396"/>
        </a:xfrm>
        <a:prstGeom prst="rightArrow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81F532-EF05-4AFA-ACC2-F33CD0354A85}">
      <dsp:nvSpPr>
        <dsp:cNvPr id="0" name=""/>
        <dsp:cNvSpPr/>
      </dsp:nvSpPr>
      <dsp:spPr>
        <a:xfrm>
          <a:off x="4" y="0"/>
          <a:ext cx="8775025" cy="648072"/>
        </a:xfrm>
        <a:prstGeom prst="rightArrow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81F532-EF05-4AFA-ACC2-F33CD0354A85}">
      <dsp:nvSpPr>
        <dsp:cNvPr id="0" name=""/>
        <dsp:cNvSpPr/>
      </dsp:nvSpPr>
      <dsp:spPr>
        <a:xfrm>
          <a:off x="2" y="0"/>
          <a:ext cx="8775025" cy="648072"/>
        </a:xfrm>
        <a:prstGeom prst="rightArrow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81F532-EF05-4AFA-ACC2-F33CD0354A85}">
      <dsp:nvSpPr>
        <dsp:cNvPr id="0" name=""/>
        <dsp:cNvSpPr/>
      </dsp:nvSpPr>
      <dsp:spPr>
        <a:xfrm>
          <a:off x="227886" y="0"/>
          <a:ext cx="8473289" cy="87378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81F532-EF05-4AFA-ACC2-F33CD0354A85}">
      <dsp:nvSpPr>
        <dsp:cNvPr id="0" name=""/>
        <dsp:cNvSpPr/>
      </dsp:nvSpPr>
      <dsp:spPr>
        <a:xfrm>
          <a:off x="227886" y="0"/>
          <a:ext cx="8473289" cy="87378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3313" cy="3402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5622595" y="1"/>
            <a:ext cx="4303313" cy="3402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AB70C-7D85-4FA6-BE6B-293CAE6A99A0}" type="datetimeFigureOut">
              <a:rPr lang="fr-FR" smtClean="0"/>
              <a:t>25/08/2022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6456378"/>
            <a:ext cx="4303313" cy="3402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5622595" y="6456378"/>
            <a:ext cx="4303313" cy="3402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05CE7-B0C9-40EE-98FF-86C8A8EEE4A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2794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6" y="1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623703" y="1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E1691B-7632-4FD2-88DE-FFA66B824866}" type="datetimeFigureOut">
              <a:rPr lang="fr-FR" smtClean="0"/>
              <a:t>25/08/2022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3900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6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623703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1A34F-A2E9-446F-8FC2-7A11EBA8548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7757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fr-FR" sz="9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1A34F-A2E9-446F-8FC2-7A11EBA85482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0730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Master" Target="../slideMasters/slideMaster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Master" Target="../slideMasters/slideMaster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Master" Target="../slideMasters/slideMaster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Master" Target="../slideMasters/slideMaster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Master" Target="../slideMasters/slideMaster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marL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defRPr lang="fr-FR" sz="2700" kern="1200" dirty="0" smtClean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dirty="0" smtClean="0"/>
              <a:t>CLIQUEZ POUR AJOUTER UN TITRE</a:t>
            </a:r>
            <a:endParaRPr lang="fr-FR" sz="2700" dirty="0">
              <a:solidFill>
                <a:srgbClr val="13324A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None/>
              <a:defRPr lang="fr-FR" sz="1350" b="0" kern="1200" baseline="0" dirty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fr-FR" dirty="0" smtClean="0"/>
              <a:t>Indiquez la date – le lieu - le Prénom et le Nom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576368F-74A2-41EB-A1A0-8E728342CBF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7311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graphique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678656" y="1026319"/>
            <a:ext cx="7886700" cy="3263504"/>
          </a:xfrm>
          <a:prstGeom prst="rect">
            <a:avLst/>
          </a:prstGeom>
        </p:spPr>
        <p:txBody>
          <a:bodyPr/>
          <a:lstStyle>
            <a:lvl1pPr marL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defRPr lang="fr-FR" sz="135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514337" indent="-171446">
              <a:buFont typeface="Calibri Light" panose="020F0302020204030204" pitchFamily="34" charset="0"/>
              <a:buChar char="›"/>
              <a:defRPr sz="1350">
                <a:solidFill>
                  <a:srgbClr val="13324A"/>
                </a:solidFill>
                <a:latin typeface="+mj-lt"/>
              </a:defRPr>
            </a:lvl2pPr>
            <a:lvl3pPr marL="857228" indent="-171446">
              <a:buFont typeface="Wingdings" panose="05000000000000000000" pitchFamily="2" charset="2"/>
              <a:buChar char="§"/>
              <a:defRPr sz="1200">
                <a:solidFill>
                  <a:srgbClr val="13324A"/>
                </a:solidFill>
                <a:latin typeface="+mj-lt"/>
              </a:defRPr>
            </a:lvl3pPr>
            <a:lvl4pPr>
              <a:defRPr sz="1050">
                <a:solidFill>
                  <a:srgbClr val="13324A"/>
                </a:solidFill>
                <a:latin typeface="+mj-lt"/>
              </a:defRPr>
            </a:lvl4pPr>
            <a:lvl5pPr marL="1543012" indent="-171446">
              <a:buFont typeface="Calibri Light" panose="020F0302020204030204" pitchFamily="34" charset="0"/>
              <a:buChar char="‒"/>
              <a:defRPr sz="9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ajouter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1222185" y="158527"/>
            <a:ext cx="6731100" cy="359100"/>
          </a:xfrm>
          <a:prstGeom prst="rect">
            <a:avLst/>
          </a:prstGeom>
        </p:spPr>
        <p:txBody>
          <a:bodyPr/>
          <a:lstStyle>
            <a:lvl1pPr algn="ctr">
              <a:defRPr sz="21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4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7051104" y="4767264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13324A"/>
                </a:solidFill>
                <a:latin typeface="+mj-lt"/>
              </a:defRPr>
            </a:lvl1pPr>
          </a:lstStyle>
          <a:p>
            <a:fld id="{862A00AA-F9C8-49DA-9633-0657F7D9B74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8211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graphicFrame>
        <p:nvGraphicFramePr>
          <p:cNvPr id="3" name="Diagramme 2"/>
          <p:cNvGraphicFramePr/>
          <p:nvPr userDrawn="1">
            <p:extLst>
              <p:ext uri="{D42A27DB-BD31-4B8C-83A1-F6EECF244321}">
                <p14:modId xmlns:p14="http://schemas.microsoft.com/office/powerpoint/2010/main" val="2718016074"/>
              </p:ext>
            </p:extLst>
          </p:nvPr>
        </p:nvGraphicFramePr>
        <p:xfrm>
          <a:off x="322151" y="649495"/>
          <a:ext cx="8775030" cy="648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ZoneTexte 3"/>
          <p:cNvSpPr txBox="1"/>
          <p:nvPr userDrawn="1"/>
        </p:nvSpPr>
        <p:spPr>
          <a:xfrm>
            <a:off x="-36512" y="3889854"/>
            <a:ext cx="369332" cy="6981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600" dirty="0" smtClean="0">
                <a:solidFill>
                  <a:srgbClr val="13324A"/>
                </a:solidFill>
              </a:rPr>
              <a:t>Pilotage</a:t>
            </a:r>
            <a:r>
              <a:rPr lang="fr-FR" sz="600" baseline="0" dirty="0" smtClean="0">
                <a:solidFill>
                  <a:srgbClr val="13324A"/>
                </a:solidFill>
              </a:rPr>
              <a:t> de l’alignement</a:t>
            </a:r>
            <a:endParaRPr lang="fr-FR" sz="600" dirty="0">
              <a:solidFill>
                <a:srgbClr val="13324A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087371" y="1131974"/>
            <a:ext cx="118218" cy="345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S07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311151" y="1131974"/>
            <a:ext cx="118218" cy="345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S23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520941" y="1131974"/>
            <a:ext cx="118218" cy="345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S25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30731" y="1131974"/>
            <a:ext cx="118218" cy="345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S27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940521" y="1131974"/>
            <a:ext cx="118218" cy="345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S29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150311" y="1131974"/>
            <a:ext cx="118218" cy="345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S31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360101" y="1131974"/>
            <a:ext cx="118218" cy="345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S33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569891" y="1131974"/>
            <a:ext cx="118218" cy="345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S35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779681" y="1131974"/>
            <a:ext cx="118218" cy="345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S37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989471" y="1131974"/>
            <a:ext cx="118218" cy="345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S39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2199261" y="1131974"/>
            <a:ext cx="118218" cy="345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S41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2409051" y="1131974"/>
            <a:ext cx="118218" cy="345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S43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2618841" y="1131974"/>
            <a:ext cx="118218" cy="345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S45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2828631" y="1131974"/>
            <a:ext cx="118218" cy="345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S47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3038421" y="1131974"/>
            <a:ext cx="118218" cy="345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S49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3248211" y="1131974"/>
            <a:ext cx="118218" cy="345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S51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3458001" y="1131974"/>
            <a:ext cx="118218" cy="345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S01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3667791" y="1131974"/>
            <a:ext cx="118218" cy="345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S03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3877581" y="1131974"/>
            <a:ext cx="118218" cy="345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S05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24" name="Rectangle à coins arrondis 23"/>
          <p:cNvSpPr/>
          <p:nvPr userDrawn="1"/>
        </p:nvSpPr>
        <p:spPr>
          <a:xfrm>
            <a:off x="323529" y="865519"/>
            <a:ext cx="397253" cy="11896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2019 T2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25" name="Rectangle à coins arrondis 24"/>
          <p:cNvSpPr/>
          <p:nvPr userDrawn="1"/>
        </p:nvSpPr>
        <p:spPr>
          <a:xfrm>
            <a:off x="743876" y="865519"/>
            <a:ext cx="1362870" cy="11896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2019 T3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26" name="Rectangle à coins arrondis 25"/>
          <p:cNvSpPr/>
          <p:nvPr userDrawn="1"/>
        </p:nvSpPr>
        <p:spPr>
          <a:xfrm>
            <a:off x="2129840" y="865519"/>
            <a:ext cx="1392195" cy="11896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2019 T4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416046" y="1131974"/>
            <a:ext cx="118218" cy="34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S24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625836" y="1131974"/>
            <a:ext cx="118218" cy="34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S26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835626" y="1131974"/>
            <a:ext cx="118218" cy="34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S28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1045416" y="1131974"/>
            <a:ext cx="118218" cy="34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S30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1255206" y="1131974"/>
            <a:ext cx="118218" cy="34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S32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1464996" y="1131974"/>
            <a:ext cx="118218" cy="34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S34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1674786" y="1131974"/>
            <a:ext cx="118218" cy="34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S36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884576" y="1131974"/>
            <a:ext cx="118218" cy="34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S38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2094366" y="1131974"/>
            <a:ext cx="118218" cy="34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S40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2304156" y="1131974"/>
            <a:ext cx="118218" cy="34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S42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37" name="Rectangle 36"/>
          <p:cNvSpPr/>
          <p:nvPr userDrawn="1"/>
        </p:nvSpPr>
        <p:spPr>
          <a:xfrm>
            <a:off x="2513946" y="1131974"/>
            <a:ext cx="118218" cy="34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S44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38" name="Rectangle 37"/>
          <p:cNvSpPr/>
          <p:nvPr userDrawn="1"/>
        </p:nvSpPr>
        <p:spPr>
          <a:xfrm>
            <a:off x="2723736" y="1131974"/>
            <a:ext cx="118218" cy="34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S46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39" name="Rectangle 38"/>
          <p:cNvSpPr/>
          <p:nvPr userDrawn="1"/>
        </p:nvSpPr>
        <p:spPr>
          <a:xfrm>
            <a:off x="2933526" y="1131974"/>
            <a:ext cx="118218" cy="34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S48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40" name="Rectangle 39"/>
          <p:cNvSpPr/>
          <p:nvPr userDrawn="1"/>
        </p:nvSpPr>
        <p:spPr>
          <a:xfrm>
            <a:off x="3143316" y="1131974"/>
            <a:ext cx="118218" cy="34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S50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3353106" y="1131974"/>
            <a:ext cx="118218" cy="34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S52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3562896" y="1131974"/>
            <a:ext cx="118218" cy="34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S02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43" name="Rectangle 42"/>
          <p:cNvSpPr/>
          <p:nvPr userDrawn="1"/>
        </p:nvSpPr>
        <p:spPr>
          <a:xfrm>
            <a:off x="3772686" y="1131974"/>
            <a:ext cx="118218" cy="34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S04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44" name="Rectangle à coins arrondis 43"/>
          <p:cNvSpPr/>
          <p:nvPr userDrawn="1"/>
        </p:nvSpPr>
        <p:spPr>
          <a:xfrm>
            <a:off x="324531" y="1013541"/>
            <a:ext cx="396251" cy="10009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Juin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45" name="Rectangle à coins arrondis 44"/>
          <p:cNvSpPr/>
          <p:nvPr userDrawn="1"/>
        </p:nvSpPr>
        <p:spPr>
          <a:xfrm>
            <a:off x="743876" y="1013540"/>
            <a:ext cx="427873" cy="9989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Juil.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46" name="Rectangle à coins arrondis 45"/>
          <p:cNvSpPr/>
          <p:nvPr userDrawn="1"/>
        </p:nvSpPr>
        <p:spPr>
          <a:xfrm>
            <a:off x="1196749" y="1013540"/>
            <a:ext cx="438234" cy="1001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Août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47" name="Rectangle à coins arrondis 46"/>
          <p:cNvSpPr/>
          <p:nvPr userDrawn="1"/>
        </p:nvSpPr>
        <p:spPr>
          <a:xfrm>
            <a:off x="1668512" y="1013540"/>
            <a:ext cx="438234" cy="10006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Sept.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48" name="Rectangle à coins arrondis 47"/>
          <p:cNvSpPr/>
          <p:nvPr userDrawn="1"/>
        </p:nvSpPr>
        <p:spPr>
          <a:xfrm>
            <a:off x="2129709" y="1008122"/>
            <a:ext cx="438234" cy="10543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Oct.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49" name="Rectangle à coins arrondis 48"/>
          <p:cNvSpPr/>
          <p:nvPr userDrawn="1"/>
        </p:nvSpPr>
        <p:spPr>
          <a:xfrm>
            <a:off x="2590907" y="1008082"/>
            <a:ext cx="438234" cy="10543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Nov.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50" name="Rectangle à coins arrondis 49"/>
          <p:cNvSpPr/>
          <p:nvPr userDrawn="1"/>
        </p:nvSpPr>
        <p:spPr>
          <a:xfrm>
            <a:off x="3050272" y="1008042"/>
            <a:ext cx="471763" cy="10539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Déc.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51" name="Rectangle à coins arrondis 50"/>
          <p:cNvSpPr/>
          <p:nvPr userDrawn="1"/>
        </p:nvSpPr>
        <p:spPr>
          <a:xfrm>
            <a:off x="3544998" y="1008002"/>
            <a:ext cx="438234" cy="10543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Janv.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 userDrawn="1"/>
        </p:nvSpPr>
        <p:spPr>
          <a:xfrm>
            <a:off x="3982476" y="1131974"/>
            <a:ext cx="118218" cy="34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S06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53" name="Rectangle à coins arrondis 52"/>
          <p:cNvSpPr/>
          <p:nvPr userDrawn="1"/>
        </p:nvSpPr>
        <p:spPr>
          <a:xfrm>
            <a:off x="4007770" y="1013542"/>
            <a:ext cx="391225" cy="9989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Févr.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54" name="Rectangle 53"/>
          <p:cNvSpPr/>
          <p:nvPr userDrawn="1"/>
        </p:nvSpPr>
        <p:spPr>
          <a:xfrm>
            <a:off x="4297161" y="1131974"/>
            <a:ext cx="118218" cy="345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S09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55" name="Rectangle 54"/>
          <p:cNvSpPr/>
          <p:nvPr userDrawn="1"/>
        </p:nvSpPr>
        <p:spPr>
          <a:xfrm>
            <a:off x="4506951" y="1131974"/>
            <a:ext cx="118218" cy="345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S11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56" name="Rectangle 55"/>
          <p:cNvSpPr/>
          <p:nvPr userDrawn="1"/>
        </p:nvSpPr>
        <p:spPr>
          <a:xfrm>
            <a:off x="4716741" y="1131974"/>
            <a:ext cx="118218" cy="345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S13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57" name="Rectangle 56"/>
          <p:cNvSpPr/>
          <p:nvPr userDrawn="1"/>
        </p:nvSpPr>
        <p:spPr>
          <a:xfrm>
            <a:off x="4926531" y="1131974"/>
            <a:ext cx="118218" cy="345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S15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58" name="Rectangle 57"/>
          <p:cNvSpPr/>
          <p:nvPr userDrawn="1"/>
        </p:nvSpPr>
        <p:spPr>
          <a:xfrm>
            <a:off x="5136321" y="1131974"/>
            <a:ext cx="118218" cy="345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S17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4192266" y="1131974"/>
            <a:ext cx="118218" cy="34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S08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60" name="Rectangle 59"/>
          <p:cNvSpPr/>
          <p:nvPr userDrawn="1"/>
        </p:nvSpPr>
        <p:spPr>
          <a:xfrm>
            <a:off x="4402056" y="1131974"/>
            <a:ext cx="118218" cy="34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S10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61" name="Rectangle 60"/>
          <p:cNvSpPr/>
          <p:nvPr userDrawn="1"/>
        </p:nvSpPr>
        <p:spPr>
          <a:xfrm>
            <a:off x="4611846" y="1131974"/>
            <a:ext cx="118218" cy="34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S12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62" name="Rectangle 61"/>
          <p:cNvSpPr/>
          <p:nvPr userDrawn="1"/>
        </p:nvSpPr>
        <p:spPr>
          <a:xfrm>
            <a:off x="4821636" y="1131974"/>
            <a:ext cx="118218" cy="34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S14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63" name="Rectangle 62"/>
          <p:cNvSpPr/>
          <p:nvPr userDrawn="1"/>
        </p:nvSpPr>
        <p:spPr>
          <a:xfrm>
            <a:off x="5031426" y="1131974"/>
            <a:ext cx="118218" cy="34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S16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64" name="Rectangle 63"/>
          <p:cNvSpPr/>
          <p:nvPr userDrawn="1"/>
        </p:nvSpPr>
        <p:spPr>
          <a:xfrm>
            <a:off x="5346111" y="1131974"/>
            <a:ext cx="118218" cy="345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S19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65" name="Rectangle 64"/>
          <p:cNvSpPr/>
          <p:nvPr userDrawn="1"/>
        </p:nvSpPr>
        <p:spPr>
          <a:xfrm>
            <a:off x="5555901" y="1131974"/>
            <a:ext cx="118218" cy="345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S21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66" name="Rectangle 65"/>
          <p:cNvSpPr/>
          <p:nvPr userDrawn="1"/>
        </p:nvSpPr>
        <p:spPr>
          <a:xfrm>
            <a:off x="5765691" y="1131974"/>
            <a:ext cx="118218" cy="345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S23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67" name="Rectangle 66"/>
          <p:cNvSpPr/>
          <p:nvPr userDrawn="1"/>
        </p:nvSpPr>
        <p:spPr>
          <a:xfrm>
            <a:off x="5975481" y="1131974"/>
            <a:ext cx="118218" cy="345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S25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68" name="Rectangle 67"/>
          <p:cNvSpPr/>
          <p:nvPr userDrawn="1"/>
        </p:nvSpPr>
        <p:spPr>
          <a:xfrm>
            <a:off x="6185271" y="1131974"/>
            <a:ext cx="118218" cy="345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S27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69" name="Rectangle 68"/>
          <p:cNvSpPr/>
          <p:nvPr userDrawn="1"/>
        </p:nvSpPr>
        <p:spPr>
          <a:xfrm>
            <a:off x="5241216" y="1131974"/>
            <a:ext cx="118218" cy="34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S18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70" name="Rectangle 69"/>
          <p:cNvSpPr/>
          <p:nvPr userDrawn="1"/>
        </p:nvSpPr>
        <p:spPr>
          <a:xfrm>
            <a:off x="5451006" y="1131974"/>
            <a:ext cx="118218" cy="34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S20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71" name="Rectangle 70"/>
          <p:cNvSpPr/>
          <p:nvPr userDrawn="1"/>
        </p:nvSpPr>
        <p:spPr>
          <a:xfrm>
            <a:off x="5660796" y="1131974"/>
            <a:ext cx="118218" cy="34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S22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72" name="Rectangle 71"/>
          <p:cNvSpPr/>
          <p:nvPr userDrawn="1"/>
        </p:nvSpPr>
        <p:spPr>
          <a:xfrm>
            <a:off x="5870586" y="1131974"/>
            <a:ext cx="118218" cy="34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S24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73" name="Rectangle 72"/>
          <p:cNvSpPr/>
          <p:nvPr userDrawn="1"/>
        </p:nvSpPr>
        <p:spPr>
          <a:xfrm>
            <a:off x="6080376" y="1131974"/>
            <a:ext cx="118218" cy="34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S26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74" name="Rectangle à coins arrondis 73"/>
          <p:cNvSpPr/>
          <p:nvPr userDrawn="1"/>
        </p:nvSpPr>
        <p:spPr>
          <a:xfrm>
            <a:off x="3545129" y="865519"/>
            <a:ext cx="1352305" cy="11896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2020 T1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75" name="Rectangle à coins arrondis 74"/>
          <p:cNvSpPr/>
          <p:nvPr userDrawn="1"/>
        </p:nvSpPr>
        <p:spPr>
          <a:xfrm>
            <a:off x="4920529" y="865520"/>
            <a:ext cx="1273825" cy="11805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2020 T2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76" name="Rectangle à coins arrondis 75"/>
          <p:cNvSpPr/>
          <p:nvPr userDrawn="1"/>
        </p:nvSpPr>
        <p:spPr>
          <a:xfrm>
            <a:off x="4423533" y="1013541"/>
            <a:ext cx="473901" cy="9989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Mars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77" name="Rectangle à coins arrondis 76"/>
          <p:cNvSpPr/>
          <p:nvPr userDrawn="1"/>
        </p:nvSpPr>
        <p:spPr>
          <a:xfrm>
            <a:off x="4918470" y="1008002"/>
            <a:ext cx="438234" cy="10543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Avril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78" name="Rectangle à coins arrondis 77"/>
          <p:cNvSpPr/>
          <p:nvPr userDrawn="1"/>
        </p:nvSpPr>
        <p:spPr>
          <a:xfrm>
            <a:off x="5381242" y="1013542"/>
            <a:ext cx="391225" cy="9989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Mai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79" name="Rectangle à coins arrondis 78"/>
          <p:cNvSpPr/>
          <p:nvPr userDrawn="1"/>
        </p:nvSpPr>
        <p:spPr>
          <a:xfrm>
            <a:off x="5791861" y="1013541"/>
            <a:ext cx="402494" cy="9898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Juin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80" name="ZoneTexte 79"/>
          <p:cNvSpPr txBox="1"/>
          <p:nvPr userDrawn="1"/>
        </p:nvSpPr>
        <p:spPr>
          <a:xfrm>
            <a:off x="-36512" y="1297567"/>
            <a:ext cx="369332" cy="58433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600" dirty="0" smtClean="0">
                <a:solidFill>
                  <a:srgbClr val="13324A"/>
                </a:solidFill>
              </a:rPr>
              <a:t>Organisation du projet</a:t>
            </a:r>
            <a:endParaRPr lang="fr-FR" sz="600" dirty="0">
              <a:solidFill>
                <a:srgbClr val="13324A"/>
              </a:solidFill>
            </a:endParaRPr>
          </a:p>
        </p:txBody>
      </p:sp>
      <p:sp>
        <p:nvSpPr>
          <p:cNvPr id="81" name="ZoneTexte 80"/>
          <p:cNvSpPr txBox="1"/>
          <p:nvPr userDrawn="1"/>
        </p:nvSpPr>
        <p:spPr>
          <a:xfrm>
            <a:off x="9655" y="1872113"/>
            <a:ext cx="276999" cy="201774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600" dirty="0" smtClean="0">
                <a:solidFill>
                  <a:srgbClr val="13324A"/>
                </a:solidFill>
              </a:rPr>
              <a:t>Mise</a:t>
            </a:r>
            <a:r>
              <a:rPr lang="fr-FR" sz="600" baseline="0" dirty="0" smtClean="0">
                <a:solidFill>
                  <a:srgbClr val="13324A"/>
                </a:solidFill>
              </a:rPr>
              <a:t> sous contrôle des données</a:t>
            </a:r>
            <a:endParaRPr lang="fr-FR" sz="600" dirty="0">
              <a:solidFill>
                <a:srgbClr val="13324A"/>
              </a:solidFill>
            </a:endParaRPr>
          </a:p>
        </p:txBody>
      </p:sp>
      <p:sp>
        <p:nvSpPr>
          <p:cNvPr id="82" name="Rectangle 81"/>
          <p:cNvSpPr/>
          <p:nvPr userDrawn="1"/>
        </p:nvSpPr>
        <p:spPr>
          <a:xfrm>
            <a:off x="6395061" y="1131974"/>
            <a:ext cx="118218" cy="345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S29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83" name="Rectangle 82"/>
          <p:cNvSpPr/>
          <p:nvPr userDrawn="1"/>
        </p:nvSpPr>
        <p:spPr>
          <a:xfrm>
            <a:off x="6604851" y="1131974"/>
            <a:ext cx="118218" cy="345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S31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84" name="Rectangle 83"/>
          <p:cNvSpPr/>
          <p:nvPr userDrawn="1"/>
        </p:nvSpPr>
        <p:spPr>
          <a:xfrm>
            <a:off x="6814641" y="1131974"/>
            <a:ext cx="118218" cy="345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S33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85" name="Rectangle 84"/>
          <p:cNvSpPr/>
          <p:nvPr userDrawn="1"/>
        </p:nvSpPr>
        <p:spPr>
          <a:xfrm>
            <a:off x="7024431" y="1131974"/>
            <a:ext cx="118218" cy="345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S35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86" name="Rectangle 85"/>
          <p:cNvSpPr/>
          <p:nvPr userDrawn="1"/>
        </p:nvSpPr>
        <p:spPr>
          <a:xfrm>
            <a:off x="7234221" y="1131974"/>
            <a:ext cx="118218" cy="345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S37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87" name="Rectangle 86"/>
          <p:cNvSpPr/>
          <p:nvPr userDrawn="1"/>
        </p:nvSpPr>
        <p:spPr>
          <a:xfrm>
            <a:off x="7444011" y="1131974"/>
            <a:ext cx="118218" cy="345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S39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7653801" y="1131974"/>
            <a:ext cx="118218" cy="345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S41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89" name="Rectangle 88"/>
          <p:cNvSpPr/>
          <p:nvPr userDrawn="1"/>
        </p:nvSpPr>
        <p:spPr>
          <a:xfrm>
            <a:off x="7863591" y="1131974"/>
            <a:ext cx="118218" cy="345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S43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90" name="Rectangle 89"/>
          <p:cNvSpPr/>
          <p:nvPr userDrawn="1"/>
        </p:nvSpPr>
        <p:spPr>
          <a:xfrm>
            <a:off x="8073381" y="1131974"/>
            <a:ext cx="118218" cy="345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S45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91" name="Rectangle 90"/>
          <p:cNvSpPr/>
          <p:nvPr userDrawn="1"/>
        </p:nvSpPr>
        <p:spPr>
          <a:xfrm>
            <a:off x="8283171" y="1131974"/>
            <a:ext cx="118218" cy="345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S47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92" name="Rectangle 91"/>
          <p:cNvSpPr/>
          <p:nvPr userDrawn="1"/>
        </p:nvSpPr>
        <p:spPr>
          <a:xfrm>
            <a:off x="8492961" y="1131974"/>
            <a:ext cx="118218" cy="345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S49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93" name="Rectangle 92"/>
          <p:cNvSpPr/>
          <p:nvPr userDrawn="1"/>
        </p:nvSpPr>
        <p:spPr>
          <a:xfrm>
            <a:off x="8702751" y="1131974"/>
            <a:ext cx="118218" cy="345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S51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94" name="Rectangle 93"/>
          <p:cNvSpPr/>
          <p:nvPr userDrawn="1"/>
        </p:nvSpPr>
        <p:spPr>
          <a:xfrm>
            <a:off x="8912518" y="1131974"/>
            <a:ext cx="118218" cy="345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S53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95" name="Rectangle à coins arrondis 94"/>
          <p:cNvSpPr/>
          <p:nvPr userDrawn="1"/>
        </p:nvSpPr>
        <p:spPr>
          <a:xfrm>
            <a:off x="6228183" y="864610"/>
            <a:ext cx="1393023" cy="11896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2020 T3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96" name="Rectangle à coins arrondis 95"/>
          <p:cNvSpPr/>
          <p:nvPr userDrawn="1"/>
        </p:nvSpPr>
        <p:spPr>
          <a:xfrm>
            <a:off x="7644301" y="864610"/>
            <a:ext cx="1392195" cy="11896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2020 T4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97" name="Rectangle 96"/>
          <p:cNvSpPr/>
          <p:nvPr userDrawn="1"/>
        </p:nvSpPr>
        <p:spPr>
          <a:xfrm>
            <a:off x="6290166" y="1131974"/>
            <a:ext cx="118218" cy="34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S28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98" name="Rectangle 97"/>
          <p:cNvSpPr/>
          <p:nvPr userDrawn="1"/>
        </p:nvSpPr>
        <p:spPr>
          <a:xfrm>
            <a:off x="6499956" y="1131974"/>
            <a:ext cx="118218" cy="34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S30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99" name="Rectangle 98"/>
          <p:cNvSpPr/>
          <p:nvPr userDrawn="1"/>
        </p:nvSpPr>
        <p:spPr>
          <a:xfrm>
            <a:off x="6709746" y="1131974"/>
            <a:ext cx="118218" cy="34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S32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100" name="Rectangle 99"/>
          <p:cNvSpPr/>
          <p:nvPr userDrawn="1"/>
        </p:nvSpPr>
        <p:spPr>
          <a:xfrm>
            <a:off x="6919536" y="1131974"/>
            <a:ext cx="118218" cy="34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S34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101" name="Rectangle 100"/>
          <p:cNvSpPr/>
          <p:nvPr userDrawn="1"/>
        </p:nvSpPr>
        <p:spPr>
          <a:xfrm>
            <a:off x="7129326" y="1131974"/>
            <a:ext cx="118218" cy="34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S36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102" name="Rectangle 101"/>
          <p:cNvSpPr/>
          <p:nvPr userDrawn="1"/>
        </p:nvSpPr>
        <p:spPr>
          <a:xfrm>
            <a:off x="7339116" y="1131974"/>
            <a:ext cx="118218" cy="34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S38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103" name="Rectangle 102"/>
          <p:cNvSpPr/>
          <p:nvPr userDrawn="1"/>
        </p:nvSpPr>
        <p:spPr>
          <a:xfrm>
            <a:off x="7548906" y="1131974"/>
            <a:ext cx="118218" cy="34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S40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104" name="Rectangle 103"/>
          <p:cNvSpPr/>
          <p:nvPr userDrawn="1"/>
        </p:nvSpPr>
        <p:spPr>
          <a:xfrm>
            <a:off x="7758696" y="1131974"/>
            <a:ext cx="118218" cy="34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S42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105" name="Rectangle 104"/>
          <p:cNvSpPr/>
          <p:nvPr userDrawn="1"/>
        </p:nvSpPr>
        <p:spPr>
          <a:xfrm>
            <a:off x="7968486" y="1131974"/>
            <a:ext cx="118218" cy="34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S44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106" name="Rectangle 105"/>
          <p:cNvSpPr/>
          <p:nvPr userDrawn="1"/>
        </p:nvSpPr>
        <p:spPr>
          <a:xfrm>
            <a:off x="8178276" y="1131974"/>
            <a:ext cx="118218" cy="34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S46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107" name="Rectangle 106"/>
          <p:cNvSpPr/>
          <p:nvPr userDrawn="1"/>
        </p:nvSpPr>
        <p:spPr>
          <a:xfrm>
            <a:off x="8388066" y="1131974"/>
            <a:ext cx="118218" cy="34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S48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108" name="Rectangle 107"/>
          <p:cNvSpPr/>
          <p:nvPr userDrawn="1"/>
        </p:nvSpPr>
        <p:spPr>
          <a:xfrm>
            <a:off x="8597856" y="1131974"/>
            <a:ext cx="118218" cy="34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S50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109" name="Rectangle 108"/>
          <p:cNvSpPr/>
          <p:nvPr userDrawn="1"/>
        </p:nvSpPr>
        <p:spPr>
          <a:xfrm>
            <a:off x="8807646" y="1131974"/>
            <a:ext cx="118218" cy="34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rgbClr val="13324A"/>
                </a:solidFill>
              </a:rPr>
              <a:t>S52</a:t>
            </a:r>
            <a:endParaRPr lang="fr-FR" sz="500" b="0" dirty="0">
              <a:solidFill>
                <a:srgbClr val="13324A"/>
              </a:solidFill>
            </a:endParaRPr>
          </a:p>
        </p:txBody>
      </p:sp>
      <p:sp>
        <p:nvSpPr>
          <p:cNvPr id="110" name="Rectangle à coins arrondis 109"/>
          <p:cNvSpPr/>
          <p:nvPr userDrawn="1"/>
        </p:nvSpPr>
        <p:spPr>
          <a:xfrm>
            <a:off x="6227883" y="1012631"/>
            <a:ext cx="468556" cy="9989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Juil.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111" name="Rectangle à coins arrondis 110"/>
          <p:cNvSpPr/>
          <p:nvPr userDrawn="1"/>
        </p:nvSpPr>
        <p:spPr>
          <a:xfrm>
            <a:off x="6729968" y="1012631"/>
            <a:ext cx="419476" cy="9989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Août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112" name="Rectangle à coins arrondis 111"/>
          <p:cNvSpPr/>
          <p:nvPr userDrawn="1"/>
        </p:nvSpPr>
        <p:spPr>
          <a:xfrm>
            <a:off x="7182973" y="1012631"/>
            <a:ext cx="438234" cy="10006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Sept.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113" name="Rectangle à coins arrondis 112"/>
          <p:cNvSpPr/>
          <p:nvPr userDrawn="1"/>
        </p:nvSpPr>
        <p:spPr>
          <a:xfrm>
            <a:off x="7644170" y="1007213"/>
            <a:ext cx="438234" cy="10543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Oct.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114" name="Rectangle à coins arrondis 113"/>
          <p:cNvSpPr/>
          <p:nvPr userDrawn="1"/>
        </p:nvSpPr>
        <p:spPr>
          <a:xfrm>
            <a:off x="8105368" y="1007173"/>
            <a:ext cx="413835" cy="105357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Nov.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115" name="Rectangle à coins arrondis 114"/>
          <p:cNvSpPr/>
          <p:nvPr userDrawn="1"/>
        </p:nvSpPr>
        <p:spPr>
          <a:xfrm>
            <a:off x="8542167" y="1007133"/>
            <a:ext cx="494329" cy="105397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Déc.</a:t>
            </a:r>
            <a:endParaRPr lang="fr-FR" sz="600" dirty="0">
              <a:solidFill>
                <a:schemeClr val="bg1"/>
              </a:solidFill>
            </a:endParaRPr>
          </a:p>
        </p:txBody>
      </p:sp>
      <p:cxnSp>
        <p:nvCxnSpPr>
          <p:cNvPr id="116" name="Connecteur droit 115"/>
          <p:cNvCxnSpPr/>
          <p:nvPr userDrawn="1"/>
        </p:nvCxnSpPr>
        <p:spPr>
          <a:xfrm flipV="1">
            <a:off x="71928" y="3889855"/>
            <a:ext cx="8964000" cy="71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 userDrawn="1"/>
        </p:nvCxnSpPr>
        <p:spPr>
          <a:xfrm>
            <a:off x="71928" y="1873632"/>
            <a:ext cx="8964000" cy="826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7051104" y="4767264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13324A"/>
                </a:solidFill>
                <a:latin typeface="+mj-lt"/>
              </a:defRPr>
            </a:lvl1pPr>
          </a:lstStyle>
          <a:p>
            <a:fld id="{862A00AA-F9C8-49DA-9633-0657F7D9B74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6461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titre et texte (puc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158735" y="1365953"/>
            <a:ext cx="6858000" cy="3183596"/>
          </a:xfrm>
          <a:prstGeom prst="rect">
            <a:avLst/>
          </a:prstGeom>
        </p:spPr>
        <p:txBody>
          <a:bodyPr/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fr-FR" sz="18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557204" indent="-214313" algn="ctr">
              <a:buFont typeface="Calibri Light" panose="020F0302020204030204" pitchFamily="34" charset="0"/>
              <a:buNone/>
              <a:defRPr lang="fr-FR" sz="165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2pPr>
            <a:lvl3pPr marL="900095" indent="-214313" algn="ctr">
              <a:buNone/>
              <a:defRPr lang="fr-FR" sz="15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3pPr>
            <a:lvl4pPr marL="1242987" indent="-214313" algn="ctr">
              <a:buFont typeface="Calibri" panose="020F0502020204030204" pitchFamily="34" charset="0"/>
              <a:buChar char="›"/>
              <a:defRPr lang="fr-FR" sz="135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4pPr>
            <a:lvl5pPr marL="1585879" indent="-214313" algn="ctr">
              <a:buNone/>
              <a:defRPr lang="fr-FR" sz="12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pPr marL="171446" lvl="0" indent="-171446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marL="514337" lvl="1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</a:pPr>
            <a:r>
              <a:rPr lang="fr-FR" dirty="0" smtClean="0"/>
              <a:t>Deuxième niveau</a:t>
            </a:r>
          </a:p>
          <a:p>
            <a:pPr marL="857228" lvl="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200120" lvl="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Calibri Light" panose="020F0302020204030204" pitchFamily="34" charset="0"/>
              <a:buChar char="›"/>
            </a:pPr>
            <a:r>
              <a:rPr lang="fr-FR" dirty="0" smtClean="0"/>
              <a:t>Quatrième niveau</a:t>
            </a:r>
          </a:p>
          <a:p>
            <a:pPr marL="1543012" lvl="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Calibri Light" panose="020F0302020204030204" pitchFamily="34" charset="0"/>
              <a:buChar char="‒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222185" y="158527"/>
            <a:ext cx="6731100" cy="359100"/>
          </a:xfrm>
          <a:prstGeom prst="rect">
            <a:avLst/>
          </a:prstGeom>
        </p:spPr>
        <p:txBody>
          <a:bodyPr/>
          <a:lstStyle>
            <a:lvl1pPr algn="ctr">
              <a:defRPr sz="21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7051104" y="4767264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13324A"/>
                </a:solidFill>
                <a:latin typeface="+mj-lt"/>
              </a:defRPr>
            </a:lvl1pPr>
          </a:lstStyle>
          <a:p>
            <a:fld id="{862A00AA-F9C8-49DA-9633-0657F7D9B74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2691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275606"/>
            <a:ext cx="9144000" cy="2731750"/>
          </a:xfrm>
          <a:prstGeom prst="rect">
            <a:avLst/>
          </a:prstGeom>
          <a:solidFill>
            <a:srgbClr val="001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0" y="1193270"/>
            <a:ext cx="9144000" cy="0"/>
          </a:xfrm>
          <a:prstGeom prst="line">
            <a:avLst/>
          </a:prstGeom>
          <a:ln w="6350">
            <a:solidFill>
              <a:srgbClr val="00206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4011910"/>
            <a:ext cx="9144000" cy="72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1203598"/>
            <a:ext cx="9144000" cy="72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3" name="Connecteur droit 12"/>
          <p:cNvCxnSpPr/>
          <p:nvPr userDrawn="1"/>
        </p:nvCxnSpPr>
        <p:spPr>
          <a:xfrm>
            <a:off x="0" y="4083918"/>
            <a:ext cx="9144000" cy="0"/>
          </a:xfrm>
          <a:prstGeom prst="line">
            <a:avLst/>
          </a:prstGeom>
          <a:ln w="6350">
            <a:solidFill>
              <a:srgbClr val="00206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1520" y="1494507"/>
            <a:ext cx="8640960" cy="1584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3400" b="0" cap="small" baseline="0">
                <a:solidFill>
                  <a:schemeClr val="bg1">
                    <a:lumMod val="85000"/>
                  </a:schemeClr>
                </a:solidFill>
                <a:latin typeface="+mj-lt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359290"/>
            <a:ext cx="8640960" cy="3571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500" b="0" i="1">
                <a:solidFill>
                  <a:schemeClr val="bg1">
                    <a:lumMod val="8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dirty="0" smtClean="0"/>
              <a:t>Modifiez le style des sous-titres du masque</a:t>
            </a:r>
            <a:endParaRPr lang="en-US" dirty="0"/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4515966"/>
            <a:ext cx="126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67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4011910"/>
            <a:ext cx="9144000" cy="72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1203598"/>
            <a:ext cx="9144000" cy="72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0" y="4083918"/>
            <a:ext cx="9144000" cy="0"/>
          </a:xfrm>
          <a:prstGeom prst="line">
            <a:avLst/>
          </a:prstGeom>
          <a:ln w="6350">
            <a:solidFill>
              <a:srgbClr val="00206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1275606"/>
            <a:ext cx="9144000" cy="2736304"/>
          </a:xfrm>
          <a:prstGeom prst="rect">
            <a:avLst/>
          </a:prstGeom>
          <a:solidFill>
            <a:srgbClr val="001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9" name="Connecteur droit 18"/>
          <p:cNvCxnSpPr/>
          <p:nvPr userDrawn="1"/>
        </p:nvCxnSpPr>
        <p:spPr>
          <a:xfrm>
            <a:off x="3707904" y="1347614"/>
            <a:ext cx="0" cy="2592288"/>
          </a:xfrm>
          <a:prstGeom prst="line">
            <a:avLst/>
          </a:prstGeom>
          <a:ln>
            <a:solidFill>
              <a:srgbClr val="072C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 userDrawn="1"/>
        </p:nvCxnSpPr>
        <p:spPr>
          <a:xfrm>
            <a:off x="0" y="1198588"/>
            <a:ext cx="9144000" cy="0"/>
          </a:xfrm>
          <a:prstGeom prst="line">
            <a:avLst/>
          </a:prstGeom>
          <a:ln w="6350">
            <a:solidFill>
              <a:srgbClr val="00206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707904" y="1347613"/>
            <a:ext cx="5436096" cy="258728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000" b="0" cap="none" baseline="0">
                <a:solidFill>
                  <a:schemeClr val="bg1">
                    <a:lumMod val="85000"/>
                  </a:schemeClr>
                </a:solidFill>
                <a:latin typeface="+mj-lt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sz="quarter" idx="10"/>
          </p:nvPr>
        </p:nvSpPr>
        <p:spPr>
          <a:xfrm>
            <a:off x="0" y="1276350"/>
            <a:ext cx="3708400" cy="2735263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4515966"/>
            <a:ext cx="126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54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051720" y="0"/>
            <a:ext cx="5040560" cy="6275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2000" b="1" cap="none" baseline="0">
                <a:solidFill>
                  <a:schemeClr val="bg1">
                    <a:lumMod val="8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971600" y="771550"/>
            <a:ext cx="7200900" cy="38877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717550" indent="-2667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/>
            </a:lvl1pPr>
            <a:lvl2pPr algn="just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defRPr/>
            </a:lvl2pPr>
            <a:lvl3pPr algn="just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defRPr/>
            </a:lvl3pPr>
            <a:lvl4pPr algn="just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defRPr/>
            </a:lvl4pPr>
            <a:lvl5pPr algn="just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0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24915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350491"/>
            <a:ext cx="9144000" cy="72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3863340"/>
            <a:ext cx="9144000" cy="765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1193270"/>
            <a:ext cx="9144000" cy="0"/>
          </a:xfrm>
          <a:prstGeom prst="line">
            <a:avLst/>
          </a:prstGeom>
          <a:ln w="6350">
            <a:solidFill>
              <a:srgbClr val="00206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 userDrawn="1"/>
        </p:nvSpPr>
        <p:spPr>
          <a:xfrm>
            <a:off x="0" y="4011910"/>
            <a:ext cx="9144000" cy="72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1203598"/>
            <a:ext cx="9144000" cy="72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0" y="4083918"/>
            <a:ext cx="9144000" cy="0"/>
          </a:xfrm>
          <a:prstGeom prst="line">
            <a:avLst/>
          </a:prstGeom>
          <a:ln w="6350">
            <a:solidFill>
              <a:srgbClr val="00206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251520" y="1494507"/>
            <a:ext cx="8640960" cy="1584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800" b="0" cap="small" baseline="0">
                <a:solidFill>
                  <a:schemeClr val="tx2"/>
                </a:solidFill>
                <a:latin typeface="+mj-lt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251520" y="3359290"/>
            <a:ext cx="8640960" cy="3571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500" b="0" i="1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dirty="0" smtClean="0"/>
              <a:t>Modifiez le style des sous-titres du masque</a:t>
            </a:r>
            <a:endParaRPr lang="en-US" dirty="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4515966"/>
            <a:ext cx="126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0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ning par mo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051720" y="0"/>
            <a:ext cx="5040560" cy="6275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2000" b="1" cap="none" baseline="0">
                <a:solidFill>
                  <a:schemeClr val="bg1">
                    <a:lumMod val="8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graphicFrame>
        <p:nvGraphicFramePr>
          <p:cNvPr id="12" name="Diagramme 11"/>
          <p:cNvGraphicFramePr/>
          <p:nvPr userDrawn="1">
            <p:extLst>
              <p:ext uri="{D42A27DB-BD31-4B8C-83A1-F6EECF244321}">
                <p14:modId xmlns:p14="http://schemas.microsoft.com/office/powerpoint/2010/main" val="2352112602"/>
              </p:ext>
            </p:extLst>
          </p:nvPr>
        </p:nvGraphicFramePr>
        <p:xfrm>
          <a:off x="251520" y="699542"/>
          <a:ext cx="8772708" cy="555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Rectangle à coins arrondis 12"/>
          <p:cNvSpPr/>
          <p:nvPr userDrawn="1"/>
        </p:nvSpPr>
        <p:spPr>
          <a:xfrm>
            <a:off x="357186" y="894898"/>
            <a:ext cx="650277" cy="14401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T2 </a:t>
            </a:r>
            <a:r>
              <a:rPr lang="fr-FR" sz="800" dirty="0">
                <a:solidFill>
                  <a:schemeClr val="bg1"/>
                </a:solidFill>
              </a:rPr>
              <a:t>2019</a:t>
            </a:r>
          </a:p>
        </p:txBody>
      </p:sp>
      <p:sp>
        <p:nvSpPr>
          <p:cNvPr id="33" name="Rectangle à coins arrondis 32"/>
          <p:cNvSpPr/>
          <p:nvPr userDrawn="1"/>
        </p:nvSpPr>
        <p:spPr>
          <a:xfrm>
            <a:off x="1174770" y="894898"/>
            <a:ext cx="1164981" cy="14401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T3 2019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51520" y="1110922"/>
            <a:ext cx="429724" cy="3611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600" b="1" dirty="0" smtClean="0">
                <a:solidFill>
                  <a:schemeClr val="tx1"/>
                </a:solidFill>
              </a:rPr>
              <a:t>Mai</a:t>
            </a:r>
            <a:endParaRPr lang="fr-FR" sz="600" b="1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 userDrawn="1"/>
        </p:nvSpPr>
        <p:spPr>
          <a:xfrm>
            <a:off x="681244" y="1110922"/>
            <a:ext cx="432048" cy="3460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600" b="1" dirty="0" smtClean="0">
                <a:solidFill>
                  <a:schemeClr val="tx1"/>
                </a:solidFill>
              </a:rPr>
              <a:t>Juin</a:t>
            </a:r>
            <a:endParaRPr lang="fr-FR" sz="600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 userDrawn="1"/>
        </p:nvSpPr>
        <p:spPr>
          <a:xfrm>
            <a:off x="1113292" y="1110922"/>
            <a:ext cx="429724" cy="3611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600" b="1" dirty="0" smtClean="0">
                <a:solidFill>
                  <a:schemeClr val="tx1"/>
                </a:solidFill>
              </a:rPr>
              <a:t>Juil.</a:t>
            </a:r>
            <a:endParaRPr lang="fr-FR" sz="600" b="1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 userDrawn="1"/>
        </p:nvSpPr>
        <p:spPr>
          <a:xfrm>
            <a:off x="1543016" y="1110922"/>
            <a:ext cx="432048" cy="3460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600" b="1" dirty="0" smtClean="0">
                <a:solidFill>
                  <a:schemeClr val="tx1"/>
                </a:solidFill>
              </a:rPr>
              <a:t>Août</a:t>
            </a:r>
            <a:endParaRPr lang="fr-FR" sz="600" b="1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 userDrawn="1"/>
        </p:nvSpPr>
        <p:spPr>
          <a:xfrm>
            <a:off x="1975064" y="1110922"/>
            <a:ext cx="429724" cy="3611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600" b="1" dirty="0" smtClean="0">
                <a:solidFill>
                  <a:schemeClr val="tx1"/>
                </a:solidFill>
              </a:rPr>
              <a:t>Sept.</a:t>
            </a:r>
            <a:endParaRPr lang="fr-FR" sz="600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 userDrawn="1"/>
        </p:nvSpPr>
        <p:spPr>
          <a:xfrm>
            <a:off x="2404788" y="1110922"/>
            <a:ext cx="432048" cy="3460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600" b="1" dirty="0" smtClean="0">
                <a:solidFill>
                  <a:schemeClr val="tx1"/>
                </a:solidFill>
              </a:rPr>
              <a:t>Oct.</a:t>
            </a:r>
            <a:endParaRPr lang="fr-FR" sz="600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 userDrawn="1"/>
        </p:nvSpPr>
        <p:spPr>
          <a:xfrm>
            <a:off x="2836836" y="1110922"/>
            <a:ext cx="429724" cy="3611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600" b="1" dirty="0" smtClean="0">
                <a:solidFill>
                  <a:schemeClr val="tx1"/>
                </a:solidFill>
              </a:rPr>
              <a:t>Nov.</a:t>
            </a:r>
            <a:endParaRPr lang="fr-FR" sz="600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 userDrawn="1"/>
        </p:nvSpPr>
        <p:spPr>
          <a:xfrm>
            <a:off x="3266560" y="1110922"/>
            <a:ext cx="432048" cy="3460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600" b="1" dirty="0" smtClean="0">
                <a:solidFill>
                  <a:schemeClr val="tx1"/>
                </a:solidFill>
              </a:rPr>
              <a:t>Déc.</a:t>
            </a:r>
            <a:endParaRPr lang="fr-FR" sz="600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 userDrawn="1"/>
        </p:nvSpPr>
        <p:spPr>
          <a:xfrm>
            <a:off x="3698608" y="1110922"/>
            <a:ext cx="429724" cy="3611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600" b="1" dirty="0" smtClean="0">
                <a:solidFill>
                  <a:schemeClr val="tx1"/>
                </a:solidFill>
              </a:rPr>
              <a:t>Janv.</a:t>
            </a:r>
            <a:endParaRPr lang="fr-FR" sz="600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 userDrawn="1"/>
        </p:nvSpPr>
        <p:spPr>
          <a:xfrm>
            <a:off x="4128332" y="1110922"/>
            <a:ext cx="432048" cy="3460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600" b="1" dirty="0" smtClean="0">
                <a:solidFill>
                  <a:schemeClr val="tx1"/>
                </a:solidFill>
              </a:rPr>
              <a:t>Fév.</a:t>
            </a:r>
            <a:endParaRPr lang="fr-FR" sz="600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 userDrawn="1"/>
        </p:nvSpPr>
        <p:spPr>
          <a:xfrm>
            <a:off x="4560380" y="1110922"/>
            <a:ext cx="429724" cy="3611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600" b="1" dirty="0" smtClean="0">
                <a:solidFill>
                  <a:schemeClr val="tx1"/>
                </a:solidFill>
              </a:rPr>
              <a:t>Mars</a:t>
            </a:r>
            <a:endParaRPr lang="fr-FR" sz="600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 userDrawn="1"/>
        </p:nvSpPr>
        <p:spPr>
          <a:xfrm>
            <a:off x="4990104" y="1110922"/>
            <a:ext cx="432048" cy="3460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600" b="1" dirty="0" smtClean="0">
                <a:solidFill>
                  <a:schemeClr val="tx1"/>
                </a:solidFill>
              </a:rPr>
              <a:t>Avr.</a:t>
            </a:r>
            <a:endParaRPr lang="fr-FR" sz="600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 userDrawn="1"/>
        </p:nvSpPr>
        <p:spPr>
          <a:xfrm>
            <a:off x="5422152" y="1110922"/>
            <a:ext cx="429724" cy="3611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600" b="1" dirty="0" smtClean="0">
                <a:solidFill>
                  <a:schemeClr val="tx1"/>
                </a:solidFill>
              </a:rPr>
              <a:t>Mai</a:t>
            </a:r>
            <a:endParaRPr lang="fr-FR" sz="600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 userDrawn="1"/>
        </p:nvSpPr>
        <p:spPr>
          <a:xfrm>
            <a:off x="5851876" y="1110922"/>
            <a:ext cx="432048" cy="3460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600" b="1" dirty="0" smtClean="0">
                <a:solidFill>
                  <a:schemeClr val="tx1"/>
                </a:solidFill>
              </a:rPr>
              <a:t>Juin</a:t>
            </a:r>
            <a:endParaRPr lang="fr-FR" sz="600" b="1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 userDrawn="1"/>
        </p:nvSpPr>
        <p:spPr>
          <a:xfrm>
            <a:off x="6283924" y="1110922"/>
            <a:ext cx="429724" cy="3611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600" b="1" dirty="0" smtClean="0">
                <a:solidFill>
                  <a:schemeClr val="tx1"/>
                </a:solidFill>
              </a:rPr>
              <a:t>Juil.</a:t>
            </a:r>
            <a:endParaRPr lang="fr-FR" sz="600" b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 userDrawn="1"/>
        </p:nvSpPr>
        <p:spPr>
          <a:xfrm>
            <a:off x="6713648" y="1110922"/>
            <a:ext cx="432048" cy="3460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600" b="1" dirty="0" smtClean="0">
                <a:solidFill>
                  <a:schemeClr val="tx1"/>
                </a:solidFill>
              </a:rPr>
              <a:t>Août</a:t>
            </a:r>
            <a:endParaRPr lang="fr-FR" sz="600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 userDrawn="1"/>
        </p:nvSpPr>
        <p:spPr>
          <a:xfrm>
            <a:off x="7145696" y="1110922"/>
            <a:ext cx="429724" cy="3611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600" b="1" dirty="0" smtClean="0">
                <a:solidFill>
                  <a:schemeClr val="tx1"/>
                </a:solidFill>
              </a:rPr>
              <a:t>Sept.</a:t>
            </a:r>
            <a:endParaRPr lang="fr-FR" sz="600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 userDrawn="1"/>
        </p:nvSpPr>
        <p:spPr>
          <a:xfrm>
            <a:off x="7575420" y="1110922"/>
            <a:ext cx="432048" cy="3460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600" b="1" dirty="0" smtClean="0">
                <a:solidFill>
                  <a:schemeClr val="tx1"/>
                </a:solidFill>
              </a:rPr>
              <a:t>Oct.</a:t>
            </a:r>
            <a:endParaRPr lang="fr-FR" sz="600" b="1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 userDrawn="1"/>
        </p:nvSpPr>
        <p:spPr>
          <a:xfrm>
            <a:off x="8007468" y="1110922"/>
            <a:ext cx="429724" cy="3611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600" b="1" dirty="0" smtClean="0">
                <a:solidFill>
                  <a:schemeClr val="tx1"/>
                </a:solidFill>
              </a:rPr>
              <a:t>Nov.</a:t>
            </a:r>
            <a:endParaRPr lang="fr-FR" sz="600" b="1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 userDrawn="1"/>
        </p:nvSpPr>
        <p:spPr>
          <a:xfrm>
            <a:off x="8437192" y="1110922"/>
            <a:ext cx="432048" cy="3460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600" b="1" dirty="0" smtClean="0">
                <a:solidFill>
                  <a:schemeClr val="tx1"/>
                </a:solidFill>
              </a:rPr>
              <a:t>Déc.</a:t>
            </a:r>
            <a:endParaRPr lang="fr-FR" sz="600" b="1" dirty="0">
              <a:solidFill>
                <a:schemeClr val="tx1"/>
              </a:solidFill>
            </a:endParaRPr>
          </a:p>
        </p:txBody>
      </p:sp>
      <p:sp>
        <p:nvSpPr>
          <p:cNvPr id="83" name="Rectangle à coins arrondis 82"/>
          <p:cNvSpPr/>
          <p:nvPr userDrawn="1"/>
        </p:nvSpPr>
        <p:spPr>
          <a:xfrm>
            <a:off x="2469207" y="894898"/>
            <a:ext cx="1164981" cy="14401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T4 2019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84" name="Rectangle à coins arrondis 83"/>
          <p:cNvSpPr/>
          <p:nvPr userDrawn="1"/>
        </p:nvSpPr>
        <p:spPr>
          <a:xfrm>
            <a:off x="3763644" y="894898"/>
            <a:ext cx="1164981" cy="14401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T1 2020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85" name="Rectangle à coins arrondis 84"/>
          <p:cNvSpPr/>
          <p:nvPr userDrawn="1"/>
        </p:nvSpPr>
        <p:spPr>
          <a:xfrm>
            <a:off x="5058081" y="894898"/>
            <a:ext cx="1164981" cy="14401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T2 2020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86" name="Rectangle à coins arrondis 85"/>
          <p:cNvSpPr/>
          <p:nvPr userDrawn="1"/>
        </p:nvSpPr>
        <p:spPr>
          <a:xfrm>
            <a:off x="6352518" y="894898"/>
            <a:ext cx="1164981" cy="14401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T3 2020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87" name="Rectangle à coins arrondis 86"/>
          <p:cNvSpPr/>
          <p:nvPr userDrawn="1"/>
        </p:nvSpPr>
        <p:spPr>
          <a:xfrm>
            <a:off x="7646955" y="894898"/>
            <a:ext cx="1164981" cy="14401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T4 2020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 userDrawn="1"/>
        </p:nvSpPr>
        <p:spPr>
          <a:xfrm>
            <a:off x="5241" y="1665608"/>
            <a:ext cx="276999" cy="101719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600" dirty="0" smtClean="0"/>
              <a:t>Actif</a:t>
            </a:r>
            <a:endParaRPr lang="fr-FR" sz="600" dirty="0"/>
          </a:p>
        </p:txBody>
      </p:sp>
      <p:sp>
        <p:nvSpPr>
          <p:cNvPr id="35" name="ZoneTexte 34"/>
          <p:cNvSpPr txBox="1"/>
          <p:nvPr userDrawn="1"/>
        </p:nvSpPr>
        <p:spPr>
          <a:xfrm>
            <a:off x="5241" y="2683508"/>
            <a:ext cx="276999" cy="101899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600" dirty="0" smtClean="0"/>
              <a:t>Passif</a:t>
            </a:r>
            <a:endParaRPr lang="fr-FR" sz="600" dirty="0"/>
          </a:p>
        </p:txBody>
      </p:sp>
      <p:sp>
        <p:nvSpPr>
          <p:cNvPr id="36" name="ZoneTexte 35"/>
          <p:cNvSpPr txBox="1"/>
          <p:nvPr userDrawn="1"/>
        </p:nvSpPr>
        <p:spPr>
          <a:xfrm>
            <a:off x="5241" y="3703209"/>
            <a:ext cx="276999" cy="101970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600" dirty="0" smtClean="0"/>
              <a:t>Pilotage du dispositif</a:t>
            </a:r>
            <a:endParaRPr lang="fr-FR" sz="600" dirty="0"/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48292" y="3703210"/>
            <a:ext cx="897593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 userDrawn="1"/>
        </p:nvCxnSpPr>
        <p:spPr>
          <a:xfrm>
            <a:off x="48292" y="2682798"/>
            <a:ext cx="897593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 userDrawn="1"/>
        </p:nvCxnSpPr>
        <p:spPr>
          <a:xfrm>
            <a:off x="48292" y="1686986"/>
            <a:ext cx="897593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11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ning par semaine - S21-S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 userDrawn="1"/>
        </p:nvSpPr>
        <p:spPr>
          <a:xfrm>
            <a:off x="8459055" y="1110013"/>
            <a:ext cx="216024" cy="3611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1" dirty="0" smtClean="0">
                <a:solidFill>
                  <a:schemeClr val="tx1"/>
                </a:solidFill>
              </a:rPr>
              <a:t>S07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 userDrawn="1"/>
        </p:nvSpPr>
        <p:spPr>
          <a:xfrm>
            <a:off x="273912" y="1110922"/>
            <a:ext cx="216024" cy="3611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1" dirty="0" smtClean="0">
                <a:solidFill>
                  <a:schemeClr val="tx1"/>
                </a:solidFill>
              </a:rPr>
              <a:t>S21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 userDrawn="1"/>
        </p:nvSpPr>
        <p:spPr>
          <a:xfrm>
            <a:off x="704716" y="1110922"/>
            <a:ext cx="216024" cy="3611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1" dirty="0" smtClean="0">
                <a:solidFill>
                  <a:schemeClr val="tx1"/>
                </a:solidFill>
              </a:rPr>
              <a:t>S23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 userDrawn="1"/>
        </p:nvSpPr>
        <p:spPr>
          <a:xfrm>
            <a:off x="1135520" y="1110922"/>
            <a:ext cx="216024" cy="3611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1" dirty="0" smtClean="0">
                <a:solidFill>
                  <a:schemeClr val="tx1"/>
                </a:solidFill>
              </a:rPr>
              <a:t>S25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 userDrawn="1"/>
        </p:nvSpPr>
        <p:spPr>
          <a:xfrm>
            <a:off x="1566324" y="1110922"/>
            <a:ext cx="216024" cy="3611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1" dirty="0" smtClean="0">
                <a:solidFill>
                  <a:schemeClr val="tx1"/>
                </a:solidFill>
              </a:rPr>
              <a:t>S27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 userDrawn="1"/>
        </p:nvSpPr>
        <p:spPr>
          <a:xfrm>
            <a:off x="1997128" y="1110922"/>
            <a:ext cx="216024" cy="3611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1" dirty="0" smtClean="0">
                <a:solidFill>
                  <a:schemeClr val="tx1"/>
                </a:solidFill>
              </a:rPr>
              <a:t>S29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 userDrawn="1"/>
        </p:nvSpPr>
        <p:spPr>
          <a:xfrm>
            <a:off x="2427932" y="1110922"/>
            <a:ext cx="216024" cy="3611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1" dirty="0" smtClean="0">
                <a:solidFill>
                  <a:schemeClr val="tx1"/>
                </a:solidFill>
              </a:rPr>
              <a:t>S31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 userDrawn="1"/>
        </p:nvSpPr>
        <p:spPr>
          <a:xfrm>
            <a:off x="2858736" y="1110922"/>
            <a:ext cx="216024" cy="3611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1" dirty="0" smtClean="0">
                <a:solidFill>
                  <a:schemeClr val="tx1"/>
                </a:solidFill>
              </a:rPr>
              <a:t>S33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 userDrawn="1"/>
        </p:nvSpPr>
        <p:spPr>
          <a:xfrm>
            <a:off x="3289540" y="1110922"/>
            <a:ext cx="216024" cy="3611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1" dirty="0" smtClean="0">
                <a:solidFill>
                  <a:schemeClr val="tx1"/>
                </a:solidFill>
              </a:rPr>
              <a:t>S35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 userDrawn="1"/>
        </p:nvSpPr>
        <p:spPr>
          <a:xfrm>
            <a:off x="3720344" y="1110922"/>
            <a:ext cx="216024" cy="3611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1" dirty="0" smtClean="0">
                <a:solidFill>
                  <a:schemeClr val="tx1"/>
                </a:solidFill>
              </a:rPr>
              <a:t>S37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 userDrawn="1"/>
        </p:nvSpPr>
        <p:spPr>
          <a:xfrm>
            <a:off x="4151148" y="1110922"/>
            <a:ext cx="216024" cy="3611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1" dirty="0" smtClean="0">
                <a:solidFill>
                  <a:schemeClr val="tx1"/>
                </a:solidFill>
              </a:rPr>
              <a:t>S39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39" name="Rectangle 138"/>
          <p:cNvSpPr/>
          <p:nvPr userDrawn="1"/>
        </p:nvSpPr>
        <p:spPr>
          <a:xfrm>
            <a:off x="4581952" y="1110922"/>
            <a:ext cx="216024" cy="3611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1" dirty="0" smtClean="0">
                <a:solidFill>
                  <a:schemeClr val="tx1"/>
                </a:solidFill>
              </a:rPr>
              <a:t>S41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41" name="Rectangle 140"/>
          <p:cNvSpPr/>
          <p:nvPr userDrawn="1"/>
        </p:nvSpPr>
        <p:spPr>
          <a:xfrm>
            <a:off x="5012756" y="1110922"/>
            <a:ext cx="216024" cy="3611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1" dirty="0" smtClean="0">
                <a:solidFill>
                  <a:schemeClr val="tx1"/>
                </a:solidFill>
              </a:rPr>
              <a:t>S43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43" name="Rectangle 142"/>
          <p:cNvSpPr/>
          <p:nvPr userDrawn="1"/>
        </p:nvSpPr>
        <p:spPr>
          <a:xfrm>
            <a:off x="5443560" y="1110922"/>
            <a:ext cx="216024" cy="3611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1" dirty="0" smtClean="0">
                <a:solidFill>
                  <a:schemeClr val="tx1"/>
                </a:solidFill>
              </a:rPr>
              <a:t>S45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45" name="Rectangle 144"/>
          <p:cNvSpPr/>
          <p:nvPr userDrawn="1"/>
        </p:nvSpPr>
        <p:spPr>
          <a:xfrm>
            <a:off x="5874364" y="1110922"/>
            <a:ext cx="216024" cy="3611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1" dirty="0" smtClean="0">
                <a:solidFill>
                  <a:schemeClr val="tx1"/>
                </a:solidFill>
              </a:rPr>
              <a:t>S47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47" name="Rectangle 146"/>
          <p:cNvSpPr/>
          <p:nvPr userDrawn="1"/>
        </p:nvSpPr>
        <p:spPr>
          <a:xfrm>
            <a:off x="6305168" y="1110922"/>
            <a:ext cx="216024" cy="3611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1" dirty="0" smtClean="0">
                <a:solidFill>
                  <a:schemeClr val="tx1"/>
                </a:solidFill>
              </a:rPr>
              <a:t>S49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49" name="Rectangle 148"/>
          <p:cNvSpPr/>
          <p:nvPr userDrawn="1"/>
        </p:nvSpPr>
        <p:spPr>
          <a:xfrm>
            <a:off x="6735972" y="1110922"/>
            <a:ext cx="216024" cy="3611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1" dirty="0" smtClean="0">
                <a:solidFill>
                  <a:schemeClr val="tx1"/>
                </a:solidFill>
              </a:rPr>
              <a:t>S51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51" name="Rectangle 150"/>
          <p:cNvSpPr/>
          <p:nvPr userDrawn="1"/>
        </p:nvSpPr>
        <p:spPr>
          <a:xfrm>
            <a:off x="7166776" y="1110922"/>
            <a:ext cx="216024" cy="3611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1" dirty="0" smtClean="0">
                <a:solidFill>
                  <a:schemeClr val="tx1"/>
                </a:solidFill>
              </a:rPr>
              <a:t>S01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53" name="Rectangle 152"/>
          <p:cNvSpPr/>
          <p:nvPr userDrawn="1"/>
        </p:nvSpPr>
        <p:spPr>
          <a:xfrm>
            <a:off x="7597580" y="1110922"/>
            <a:ext cx="216024" cy="3611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1" dirty="0" smtClean="0">
                <a:solidFill>
                  <a:schemeClr val="tx1"/>
                </a:solidFill>
              </a:rPr>
              <a:t>S03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55" name="Rectangle 154"/>
          <p:cNvSpPr/>
          <p:nvPr userDrawn="1"/>
        </p:nvSpPr>
        <p:spPr>
          <a:xfrm>
            <a:off x="8028384" y="1110922"/>
            <a:ext cx="216024" cy="3611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1" dirty="0" smtClean="0">
                <a:solidFill>
                  <a:schemeClr val="tx1"/>
                </a:solidFill>
              </a:rPr>
              <a:t>S05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051720" y="0"/>
            <a:ext cx="5040560" cy="6275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2000" b="1" cap="none" baseline="0">
                <a:solidFill>
                  <a:schemeClr val="bg1">
                    <a:lumMod val="8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graphicFrame>
        <p:nvGraphicFramePr>
          <p:cNvPr id="12" name="Diagramme 11"/>
          <p:cNvGraphicFramePr/>
          <p:nvPr userDrawn="1">
            <p:extLst>
              <p:ext uri="{D42A27DB-BD31-4B8C-83A1-F6EECF244321}">
                <p14:modId xmlns:p14="http://schemas.microsoft.com/office/powerpoint/2010/main" val="1604942972"/>
              </p:ext>
            </p:extLst>
          </p:nvPr>
        </p:nvGraphicFramePr>
        <p:xfrm>
          <a:off x="273912" y="627534"/>
          <a:ext cx="8775030" cy="648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Rectangle à coins arrondis 12"/>
          <p:cNvSpPr/>
          <p:nvPr userDrawn="1"/>
        </p:nvSpPr>
        <p:spPr>
          <a:xfrm>
            <a:off x="357186" y="843558"/>
            <a:ext cx="1209137" cy="11896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T2 </a:t>
            </a:r>
            <a:r>
              <a:rPr lang="fr-FR" sz="600" dirty="0">
                <a:solidFill>
                  <a:schemeClr val="bg1"/>
                </a:solidFill>
              </a:rPr>
              <a:t>2019</a:t>
            </a:r>
          </a:p>
        </p:txBody>
      </p:sp>
      <p:sp>
        <p:nvSpPr>
          <p:cNvPr id="33" name="Rectangle à coins arrondis 32"/>
          <p:cNvSpPr/>
          <p:nvPr userDrawn="1"/>
        </p:nvSpPr>
        <p:spPr>
          <a:xfrm>
            <a:off x="1619158" y="843558"/>
            <a:ext cx="2763234" cy="11896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T3 2019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83" name="Rectangle à coins arrondis 82"/>
          <p:cNvSpPr/>
          <p:nvPr userDrawn="1"/>
        </p:nvSpPr>
        <p:spPr>
          <a:xfrm>
            <a:off x="4430059" y="843558"/>
            <a:ext cx="2780177" cy="11896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T4 2019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 userDrawn="1"/>
        </p:nvSpPr>
        <p:spPr>
          <a:xfrm>
            <a:off x="5241" y="1859940"/>
            <a:ext cx="276999" cy="92702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600" dirty="0" smtClean="0"/>
              <a:t>Actif</a:t>
            </a:r>
            <a:endParaRPr lang="fr-FR" sz="600" dirty="0"/>
          </a:p>
        </p:txBody>
      </p:sp>
      <p:sp>
        <p:nvSpPr>
          <p:cNvPr id="35" name="ZoneTexte 34"/>
          <p:cNvSpPr txBox="1"/>
          <p:nvPr userDrawn="1"/>
        </p:nvSpPr>
        <p:spPr>
          <a:xfrm>
            <a:off x="5241" y="2787674"/>
            <a:ext cx="276999" cy="100750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600" dirty="0" smtClean="0"/>
              <a:t>Passif</a:t>
            </a:r>
            <a:endParaRPr lang="fr-FR" sz="600" dirty="0"/>
          </a:p>
        </p:txBody>
      </p:sp>
      <p:sp>
        <p:nvSpPr>
          <p:cNvPr id="36" name="ZoneTexte 35"/>
          <p:cNvSpPr txBox="1"/>
          <p:nvPr userDrawn="1"/>
        </p:nvSpPr>
        <p:spPr>
          <a:xfrm>
            <a:off x="5241" y="3795176"/>
            <a:ext cx="276999" cy="92773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600" dirty="0" smtClean="0"/>
              <a:t>Pilotage du dispositif</a:t>
            </a:r>
            <a:endParaRPr lang="fr-FR" sz="600" dirty="0"/>
          </a:p>
        </p:txBody>
      </p:sp>
      <p:cxnSp>
        <p:nvCxnSpPr>
          <p:cNvPr id="7" name="Connecteur droit 6"/>
          <p:cNvCxnSpPr/>
          <p:nvPr userDrawn="1"/>
        </p:nvCxnSpPr>
        <p:spPr>
          <a:xfrm flipV="1">
            <a:off x="71928" y="3795176"/>
            <a:ext cx="8604528" cy="71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 userDrawn="1"/>
        </p:nvCxnSpPr>
        <p:spPr>
          <a:xfrm flipV="1">
            <a:off x="71928" y="2787674"/>
            <a:ext cx="8604528" cy="1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 userDrawn="1"/>
        </p:nvCxnSpPr>
        <p:spPr>
          <a:xfrm flipV="1">
            <a:off x="71928" y="1826619"/>
            <a:ext cx="8604528" cy="2505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 userDrawn="1"/>
        </p:nvSpPr>
        <p:spPr>
          <a:xfrm>
            <a:off x="488692" y="1110922"/>
            <a:ext cx="216024" cy="3611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1" dirty="0" smtClean="0">
                <a:solidFill>
                  <a:schemeClr val="tx1"/>
                </a:solidFill>
              </a:rPr>
              <a:t>S22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 userDrawn="1"/>
        </p:nvSpPr>
        <p:spPr>
          <a:xfrm>
            <a:off x="919496" y="1110922"/>
            <a:ext cx="216024" cy="3611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1" dirty="0" smtClean="0">
                <a:solidFill>
                  <a:schemeClr val="tx1"/>
                </a:solidFill>
              </a:rPr>
              <a:t>S24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 userDrawn="1"/>
        </p:nvSpPr>
        <p:spPr>
          <a:xfrm>
            <a:off x="1350300" y="1110922"/>
            <a:ext cx="216024" cy="3611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1" dirty="0" smtClean="0">
                <a:solidFill>
                  <a:schemeClr val="tx1"/>
                </a:solidFill>
              </a:rPr>
              <a:t>S26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 userDrawn="1"/>
        </p:nvSpPr>
        <p:spPr>
          <a:xfrm>
            <a:off x="1781104" y="1110922"/>
            <a:ext cx="216024" cy="3611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1" dirty="0" smtClean="0">
                <a:solidFill>
                  <a:schemeClr val="tx1"/>
                </a:solidFill>
              </a:rPr>
              <a:t>S28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 userDrawn="1"/>
        </p:nvSpPr>
        <p:spPr>
          <a:xfrm>
            <a:off x="2211908" y="1110922"/>
            <a:ext cx="216024" cy="3611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1" dirty="0" smtClean="0">
                <a:solidFill>
                  <a:schemeClr val="tx1"/>
                </a:solidFill>
              </a:rPr>
              <a:t>S30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 userDrawn="1"/>
        </p:nvSpPr>
        <p:spPr>
          <a:xfrm>
            <a:off x="2642712" y="1110922"/>
            <a:ext cx="216024" cy="3611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1" dirty="0" smtClean="0">
                <a:solidFill>
                  <a:schemeClr val="tx1"/>
                </a:solidFill>
              </a:rPr>
              <a:t>S32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 userDrawn="1"/>
        </p:nvSpPr>
        <p:spPr>
          <a:xfrm>
            <a:off x="3073516" y="1110922"/>
            <a:ext cx="216024" cy="3611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1" dirty="0" smtClean="0">
                <a:solidFill>
                  <a:schemeClr val="tx1"/>
                </a:solidFill>
              </a:rPr>
              <a:t>S34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34" name="Rectangle 133"/>
          <p:cNvSpPr/>
          <p:nvPr userDrawn="1"/>
        </p:nvSpPr>
        <p:spPr>
          <a:xfrm>
            <a:off x="3504320" y="1110922"/>
            <a:ext cx="216024" cy="3611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1" dirty="0" smtClean="0">
                <a:solidFill>
                  <a:schemeClr val="tx1"/>
                </a:solidFill>
              </a:rPr>
              <a:t>S36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36" name="Rectangle 135"/>
          <p:cNvSpPr/>
          <p:nvPr userDrawn="1"/>
        </p:nvSpPr>
        <p:spPr>
          <a:xfrm>
            <a:off x="3935124" y="1110922"/>
            <a:ext cx="216024" cy="3611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1" dirty="0" smtClean="0">
                <a:solidFill>
                  <a:schemeClr val="tx1"/>
                </a:solidFill>
              </a:rPr>
              <a:t>S38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 userDrawn="1"/>
        </p:nvSpPr>
        <p:spPr>
          <a:xfrm>
            <a:off x="4365928" y="1110922"/>
            <a:ext cx="216024" cy="3611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1" dirty="0" smtClean="0">
                <a:solidFill>
                  <a:schemeClr val="tx1"/>
                </a:solidFill>
              </a:rPr>
              <a:t>S40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40" name="Rectangle 139"/>
          <p:cNvSpPr/>
          <p:nvPr userDrawn="1"/>
        </p:nvSpPr>
        <p:spPr>
          <a:xfrm>
            <a:off x="4796732" y="1110922"/>
            <a:ext cx="216024" cy="3611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1" dirty="0" smtClean="0">
                <a:solidFill>
                  <a:schemeClr val="tx1"/>
                </a:solidFill>
              </a:rPr>
              <a:t>S42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 userDrawn="1"/>
        </p:nvSpPr>
        <p:spPr>
          <a:xfrm>
            <a:off x="5227536" y="1110922"/>
            <a:ext cx="216024" cy="3611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1" dirty="0" smtClean="0">
                <a:solidFill>
                  <a:schemeClr val="tx1"/>
                </a:solidFill>
              </a:rPr>
              <a:t>S44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44" name="Rectangle 143"/>
          <p:cNvSpPr/>
          <p:nvPr userDrawn="1"/>
        </p:nvSpPr>
        <p:spPr>
          <a:xfrm>
            <a:off x="5658340" y="1110922"/>
            <a:ext cx="216024" cy="3611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1" dirty="0" smtClean="0">
                <a:solidFill>
                  <a:schemeClr val="tx1"/>
                </a:solidFill>
              </a:rPr>
              <a:t>S46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46" name="Rectangle 145"/>
          <p:cNvSpPr/>
          <p:nvPr userDrawn="1"/>
        </p:nvSpPr>
        <p:spPr>
          <a:xfrm>
            <a:off x="6089144" y="1110922"/>
            <a:ext cx="216024" cy="3611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1" dirty="0" smtClean="0">
                <a:solidFill>
                  <a:schemeClr val="tx1"/>
                </a:solidFill>
              </a:rPr>
              <a:t>S48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48" name="Rectangle 147"/>
          <p:cNvSpPr/>
          <p:nvPr userDrawn="1"/>
        </p:nvSpPr>
        <p:spPr>
          <a:xfrm>
            <a:off x="6519948" y="1110922"/>
            <a:ext cx="216024" cy="3611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1" dirty="0" smtClean="0">
                <a:solidFill>
                  <a:schemeClr val="tx1"/>
                </a:solidFill>
              </a:rPr>
              <a:t>S50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50" name="Rectangle 149"/>
          <p:cNvSpPr/>
          <p:nvPr userDrawn="1"/>
        </p:nvSpPr>
        <p:spPr>
          <a:xfrm>
            <a:off x="6950752" y="1110922"/>
            <a:ext cx="216024" cy="3611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1" dirty="0" smtClean="0">
                <a:solidFill>
                  <a:schemeClr val="tx1"/>
                </a:solidFill>
              </a:rPr>
              <a:t>S52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52" name="Rectangle 151"/>
          <p:cNvSpPr/>
          <p:nvPr userDrawn="1"/>
        </p:nvSpPr>
        <p:spPr>
          <a:xfrm>
            <a:off x="7381556" y="1110922"/>
            <a:ext cx="216024" cy="3611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1" dirty="0" smtClean="0">
                <a:solidFill>
                  <a:schemeClr val="tx1"/>
                </a:solidFill>
              </a:rPr>
              <a:t>S02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54" name="Rectangle 153"/>
          <p:cNvSpPr/>
          <p:nvPr userDrawn="1"/>
        </p:nvSpPr>
        <p:spPr>
          <a:xfrm>
            <a:off x="7812360" y="1110922"/>
            <a:ext cx="216024" cy="3611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1" dirty="0" smtClean="0">
                <a:solidFill>
                  <a:schemeClr val="tx1"/>
                </a:solidFill>
              </a:rPr>
              <a:t>S04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57" name="Rectangle à coins arrondis 156"/>
          <p:cNvSpPr/>
          <p:nvPr userDrawn="1"/>
        </p:nvSpPr>
        <p:spPr>
          <a:xfrm>
            <a:off x="7257903" y="843558"/>
            <a:ext cx="1417176" cy="11896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T1 2020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158" name="Rectangle à coins arrondis 157"/>
          <p:cNvSpPr/>
          <p:nvPr userDrawn="1"/>
        </p:nvSpPr>
        <p:spPr>
          <a:xfrm>
            <a:off x="357186" y="995329"/>
            <a:ext cx="325138" cy="9615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Mai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159" name="Rectangle à coins arrondis 158"/>
          <p:cNvSpPr/>
          <p:nvPr userDrawn="1"/>
        </p:nvSpPr>
        <p:spPr>
          <a:xfrm>
            <a:off x="757548" y="994465"/>
            <a:ext cx="808775" cy="9721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Juin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160" name="Rectangle à coins arrondis 159"/>
          <p:cNvSpPr/>
          <p:nvPr userDrawn="1"/>
        </p:nvSpPr>
        <p:spPr>
          <a:xfrm>
            <a:off x="1619158" y="986241"/>
            <a:ext cx="873318" cy="10543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Juillet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161" name="Rectangle à coins arrondis 160"/>
          <p:cNvSpPr/>
          <p:nvPr userDrawn="1"/>
        </p:nvSpPr>
        <p:spPr>
          <a:xfrm>
            <a:off x="2545310" y="986241"/>
            <a:ext cx="894467" cy="10543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Août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162" name="Rectangle à coins arrondis 161"/>
          <p:cNvSpPr/>
          <p:nvPr userDrawn="1"/>
        </p:nvSpPr>
        <p:spPr>
          <a:xfrm>
            <a:off x="3487925" y="986201"/>
            <a:ext cx="894467" cy="10543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Septembre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163" name="Rectangle à coins arrondis 162"/>
          <p:cNvSpPr/>
          <p:nvPr userDrawn="1"/>
        </p:nvSpPr>
        <p:spPr>
          <a:xfrm>
            <a:off x="4430540" y="986161"/>
            <a:ext cx="894467" cy="10543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Octobre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164" name="Rectangle à coins arrondis 163"/>
          <p:cNvSpPr/>
          <p:nvPr userDrawn="1"/>
        </p:nvSpPr>
        <p:spPr>
          <a:xfrm>
            <a:off x="5373155" y="986121"/>
            <a:ext cx="894467" cy="10543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Novembre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165" name="Rectangle à coins arrondis 164"/>
          <p:cNvSpPr/>
          <p:nvPr userDrawn="1"/>
        </p:nvSpPr>
        <p:spPr>
          <a:xfrm>
            <a:off x="6315770" y="986081"/>
            <a:ext cx="894467" cy="10543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Décembre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166" name="Rectangle à coins arrondis 165"/>
          <p:cNvSpPr/>
          <p:nvPr userDrawn="1"/>
        </p:nvSpPr>
        <p:spPr>
          <a:xfrm>
            <a:off x="7258385" y="986041"/>
            <a:ext cx="894467" cy="10543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Janvier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 userDrawn="1"/>
        </p:nvSpPr>
        <p:spPr>
          <a:xfrm>
            <a:off x="8243031" y="1110013"/>
            <a:ext cx="216024" cy="3611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1" dirty="0" smtClean="0">
                <a:solidFill>
                  <a:schemeClr val="tx1"/>
                </a:solidFill>
              </a:rPr>
              <a:t>S06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64" name="Rectangle à coins arrondis 63"/>
          <p:cNvSpPr/>
          <p:nvPr userDrawn="1"/>
        </p:nvSpPr>
        <p:spPr>
          <a:xfrm>
            <a:off x="8201000" y="991580"/>
            <a:ext cx="474079" cy="9989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Février</a:t>
            </a:r>
            <a:endParaRPr lang="fr-FR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74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ning par semaine S23-S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051720" y="0"/>
            <a:ext cx="5040560" cy="6275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2000" b="1" cap="none" baseline="0">
                <a:solidFill>
                  <a:schemeClr val="bg1">
                    <a:lumMod val="8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graphicFrame>
        <p:nvGraphicFramePr>
          <p:cNvPr id="12" name="Diagramme 11"/>
          <p:cNvGraphicFramePr/>
          <p:nvPr userDrawn="1">
            <p:extLst>
              <p:ext uri="{D42A27DB-BD31-4B8C-83A1-F6EECF244321}">
                <p14:modId xmlns:p14="http://schemas.microsoft.com/office/powerpoint/2010/main" val="2791190189"/>
              </p:ext>
            </p:extLst>
          </p:nvPr>
        </p:nvGraphicFramePr>
        <p:xfrm>
          <a:off x="322151" y="627534"/>
          <a:ext cx="8775030" cy="648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6" name="ZoneTexte 35"/>
          <p:cNvSpPr txBox="1"/>
          <p:nvPr userDrawn="1"/>
        </p:nvSpPr>
        <p:spPr>
          <a:xfrm>
            <a:off x="-36512" y="3939902"/>
            <a:ext cx="369332" cy="78300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600" dirty="0" smtClean="0"/>
              <a:t>Pilotage</a:t>
            </a:r>
            <a:r>
              <a:rPr lang="fr-FR" sz="600" baseline="0" dirty="0" smtClean="0"/>
              <a:t> de l’alignement</a:t>
            </a:r>
            <a:endParaRPr lang="fr-FR" sz="600" dirty="0"/>
          </a:p>
        </p:txBody>
      </p:sp>
      <p:sp>
        <p:nvSpPr>
          <p:cNvPr id="62" name="Rectangle 61"/>
          <p:cNvSpPr/>
          <p:nvPr userDrawn="1"/>
        </p:nvSpPr>
        <p:spPr>
          <a:xfrm>
            <a:off x="4099749" y="1110013"/>
            <a:ext cx="105839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S07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 userDrawn="1"/>
        </p:nvSpPr>
        <p:spPr>
          <a:xfrm>
            <a:off x="323529" y="1110013"/>
            <a:ext cx="105839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S23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 userDrawn="1"/>
        </p:nvSpPr>
        <p:spPr>
          <a:xfrm>
            <a:off x="533319" y="1110013"/>
            <a:ext cx="105839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S25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 userDrawn="1"/>
        </p:nvSpPr>
        <p:spPr>
          <a:xfrm>
            <a:off x="743109" y="1110013"/>
            <a:ext cx="105839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S27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 userDrawn="1"/>
        </p:nvSpPr>
        <p:spPr>
          <a:xfrm>
            <a:off x="952899" y="1110013"/>
            <a:ext cx="105839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S29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 userDrawn="1"/>
        </p:nvSpPr>
        <p:spPr>
          <a:xfrm>
            <a:off x="1162689" y="1110013"/>
            <a:ext cx="105839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S31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 userDrawn="1"/>
        </p:nvSpPr>
        <p:spPr>
          <a:xfrm>
            <a:off x="1372479" y="1110013"/>
            <a:ext cx="105839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S33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 userDrawn="1"/>
        </p:nvSpPr>
        <p:spPr>
          <a:xfrm>
            <a:off x="1582269" y="1110013"/>
            <a:ext cx="105839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S35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 userDrawn="1"/>
        </p:nvSpPr>
        <p:spPr>
          <a:xfrm>
            <a:off x="1792059" y="1110013"/>
            <a:ext cx="105839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S37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 userDrawn="1"/>
        </p:nvSpPr>
        <p:spPr>
          <a:xfrm>
            <a:off x="2001849" y="1110013"/>
            <a:ext cx="105839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S39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39" name="Rectangle 138"/>
          <p:cNvSpPr/>
          <p:nvPr userDrawn="1"/>
        </p:nvSpPr>
        <p:spPr>
          <a:xfrm>
            <a:off x="2211639" y="1110013"/>
            <a:ext cx="105839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S41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41" name="Rectangle 140"/>
          <p:cNvSpPr/>
          <p:nvPr userDrawn="1"/>
        </p:nvSpPr>
        <p:spPr>
          <a:xfrm>
            <a:off x="2421429" y="1110013"/>
            <a:ext cx="105839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S43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43" name="Rectangle 142"/>
          <p:cNvSpPr/>
          <p:nvPr userDrawn="1"/>
        </p:nvSpPr>
        <p:spPr>
          <a:xfrm>
            <a:off x="2631219" y="1110013"/>
            <a:ext cx="105839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S45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45" name="Rectangle 144"/>
          <p:cNvSpPr/>
          <p:nvPr userDrawn="1"/>
        </p:nvSpPr>
        <p:spPr>
          <a:xfrm>
            <a:off x="2841009" y="1110013"/>
            <a:ext cx="105839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S47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47" name="Rectangle 146"/>
          <p:cNvSpPr/>
          <p:nvPr userDrawn="1"/>
        </p:nvSpPr>
        <p:spPr>
          <a:xfrm>
            <a:off x="3050799" y="1110013"/>
            <a:ext cx="105839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S49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49" name="Rectangle 148"/>
          <p:cNvSpPr/>
          <p:nvPr userDrawn="1"/>
        </p:nvSpPr>
        <p:spPr>
          <a:xfrm>
            <a:off x="3260589" y="1110013"/>
            <a:ext cx="105839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S51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51" name="Rectangle 150"/>
          <p:cNvSpPr/>
          <p:nvPr userDrawn="1"/>
        </p:nvSpPr>
        <p:spPr>
          <a:xfrm>
            <a:off x="3470379" y="1110013"/>
            <a:ext cx="105839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S01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53" name="Rectangle 152"/>
          <p:cNvSpPr/>
          <p:nvPr userDrawn="1"/>
        </p:nvSpPr>
        <p:spPr>
          <a:xfrm>
            <a:off x="3680169" y="1110013"/>
            <a:ext cx="105839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S03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55" name="Rectangle 154"/>
          <p:cNvSpPr/>
          <p:nvPr userDrawn="1"/>
        </p:nvSpPr>
        <p:spPr>
          <a:xfrm>
            <a:off x="3889959" y="1110013"/>
            <a:ext cx="105839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S05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3" name="Rectangle à coins arrondis 12"/>
          <p:cNvSpPr/>
          <p:nvPr userDrawn="1"/>
        </p:nvSpPr>
        <p:spPr>
          <a:xfrm>
            <a:off x="323529" y="843558"/>
            <a:ext cx="397253" cy="11896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2019 T2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33" name="Rectangle à coins arrondis 32"/>
          <p:cNvSpPr/>
          <p:nvPr userDrawn="1"/>
        </p:nvSpPr>
        <p:spPr>
          <a:xfrm>
            <a:off x="743876" y="843558"/>
            <a:ext cx="1362870" cy="11896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2019 T3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83" name="Rectangle à coins arrondis 82"/>
          <p:cNvSpPr/>
          <p:nvPr userDrawn="1"/>
        </p:nvSpPr>
        <p:spPr>
          <a:xfrm>
            <a:off x="2129840" y="843558"/>
            <a:ext cx="1392195" cy="11896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2019 T4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122" name="Rectangle 121"/>
          <p:cNvSpPr/>
          <p:nvPr userDrawn="1"/>
        </p:nvSpPr>
        <p:spPr>
          <a:xfrm>
            <a:off x="428424" y="1110013"/>
            <a:ext cx="105839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S24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 userDrawn="1"/>
        </p:nvSpPr>
        <p:spPr>
          <a:xfrm>
            <a:off x="638214" y="1110013"/>
            <a:ext cx="105839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S26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 userDrawn="1"/>
        </p:nvSpPr>
        <p:spPr>
          <a:xfrm>
            <a:off x="848004" y="1110013"/>
            <a:ext cx="105839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S28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 userDrawn="1"/>
        </p:nvSpPr>
        <p:spPr>
          <a:xfrm>
            <a:off x="1057794" y="1110013"/>
            <a:ext cx="105839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S30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 userDrawn="1"/>
        </p:nvSpPr>
        <p:spPr>
          <a:xfrm>
            <a:off x="1267584" y="1110013"/>
            <a:ext cx="105839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S32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 userDrawn="1"/>
        </p:nvSpPr>
        <p:spPr>
          <a:xfrm>
            <a:off x="1477374" y="1110013"/>
            <a:ext cx="105839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S34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34" name="Rectangle 133"/>
          <p:cNvSpPr/>
          <p:nvPr userDrawn="1"/>
        </p:nvSpPr>
        <p:spPr>
          <a:xfrm>
            <a:off x="1687164" y="1110013"/>
            <a:ext cx="105839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S36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36" name="Rectangle 135"/>
          <p:cNvSpPr/>
          <p:nvPr userDrawn="1"/>
        </p:nvSpPr>
        <p:spPr>
          <a:xfrm>
            <a:off x="1896954" y="1110013"/>
            <a:ext cx="105839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S38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 userDrawn="1"/>
        </p:nvSpPr>
        <p:spPr>
          <a:xfrm>
            <a:off x="2106744" y="1110013"/>
            <a:ext cx="105839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S40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40" name="Rectangle 139"/>
          <p:cNvSpPr/>
          <p:nvPr userDrawn="1"/>
        </p:nvSpPr>
        <p:spPr>
          <a:xfrm>
            <a:off x="2316534" y="1110013"/>
            <a:ext cx="105839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S42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 userDrawn="1"/>
        </p:nvSpPr>
        <p:spPr>
          <a:xfrm>
            <a:off x="2526324" y="1110013"/>
            <a:ext cx="105839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S44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44" name="Rectangle 143"/>
          <p:cNvSpPr/>
          <p:nvPr userDrawn="1"/>
        </p:nvSpPr>
        <p:spPr>
          <a:xfrm>
            <a:off x="2736114" y="1110013"/>
            <a:ext cx="105839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S46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46" name="Rectangle 145"/>
          <p:cNvSpPr/>
          <p:nvPr userDrawn="1"/>
        </p:nvSpPr>
        <p:spPr>
          <a:xfrm>
            <a:off x="2945904" y="1110013"/>
            <a:ext cx="105839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S48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48" name="Rectangle 147"/>
          <p:cNvSpPr/>
          <p:nvPr userDrawn="1"/>
        </p:nvSpPr>
        <p:spPr>
          <a:xfrm>
            <a:off x="3155694" y="1110013"/>
            <a:ext cx="105839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S50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50" name="Rectangle 149"/>
          <p:cNvSpPr/>
          <p:nvPr userDrawn="1"/>
        </p:nvSpPr>
        <p:spPr>
          <a:xfrm>
            <a:off x="3365484" y="1110013"/>
            <a:ext cx="105839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S52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52" name="Rectangle 151"/>
          <p:cNvSpPr/>
          <p:nvPr userDrawn="1"/>
        </p:nvSpPr>
        <p:spPr>
          <a:xfrm>
            <a:off x="3575274" y="1110013"/>
            <a:ext cx="105839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S02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54" name="Rectangle 153"/>
          <p:cNvSpPr/>
          <p:nvPr userDrawn="1"/>
        </p:nvSpPr>
        <p:spPr>
          <a:xfrm>
            <a:off x="3785064" y="1110013"/>
            <a:ext cx="105839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S04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59" name="Rectangle à coins arrondis 158"/>
          <p:cNvSpPr/>
          <p:nvPr userDrawn="1"/>
        </p:nvSpPr>
        <p:spPr>
          <a:xfrm>
            <a:off x="324531" y="991580"/>
            <a:ext cx="396251" cy="10009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Juin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160" name="Rectangle à coins arrondis 159"/>
          <p:cNvSpPr/>
          <p:nvPr userDrawn="1"/>
        </p:nvSpPr>
        <p:spPr>
          <a:xfrm>
            <a:off x="743876" y="991579"/>
            <a:ext cx="427873" cy="9989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Juil.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161" name="Rectangle à coins arrondis 160"/>
          <p:cNvSpPr/>
          <p:nvPr userDrawn="1"/>
        </p:nvSpPr>
        <p:spPr>
          <a:xfrm>
            <a:off x="1196749" y="991579"/>
            <a:ext cx="438234" cy="1001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Août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162" name="Rectangle à coins arrondis 161"/>
          <p:cNvSpPr/>
          <p:nvPr userDrawn="1"/>
        </p:nvSpPr>
        <p:spPr>
          <a:xfrm>
            <a:off x="1668512" y="991579"/>
            <a:ext cx="438234" cy="10006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Sept.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163" name="Rectangle à coins arrondis 162"/>
          <p:cNvSpPr/>
          <p:nvPr userDrawn="1"/>
        </p:nvSpPr>
        <p:spPr>
          <a:xfrm>
            <a:off x="2129709" y="986161"/>
            <a:ext cx="438234" cy="10543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Oct.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164" name="Rectangle à coins arrondis 163"/>
          <p:cNvSpPr/>
          <p:nvPr userDrawn="1"/>
        </p:nvSpPr>
        <p:spPr>
          <a:xfrm>
            <a:off x="2590907" y="986121"/>
            <a:ext cx="438234" cy="10543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Nov.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165" name="Rectangle à coins arrondis 164"/>
          <p:cNvSpPr/>
          <p:nvPr userDrawn="1"/>
        </p:nvSpPr>
        <p:spPr>
          <a:xfrm>
            <a:off x="3050272" y="986081"/>
            <a:ext cx="471763" cy="10539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Déc.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166" name="Rectangle à coins arrondis 165"/>
          <p:cNvSpPr/>
          <p:nvPr userDrawn="1"/>
        </p:nvSpPr>
        <p:spPr>
          <a:xfrm>
            <a:off x="3544998" y="986041"/>
            <a:ext cx="438234" cy="10543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Janv.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 userDrawn="1"/>
        </p:nvSpPr>
        <p:spPr>
          <a:xfrm>
            <a:off x="3994854" y="1110013"/>
            <a:ext cx="105839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S06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64" name="Rectangle à coins arrondis 63"/>
          <p:cNvSpPr/>
          <p:nvPr userDrawn="1"/>
        </p:nvSpPr>
        <p:spPr>
          <a:xfrm>
            <a:off x="4007770" y="991581"/>
            <a:ext cx="391225" cy="9989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Févr.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65" name="Rectangle 64"/>
          <p:cNvSpPr/>
          <p:nvPr userDrawn="1"/>
        </p:nvSpPr>
        <p:spPr>
          <a:xfrm>
            <a:off x="4309539" y="1110013"/>
            <a:ext cx="105839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S09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 userDrawn="1"/>
        </p:nvSpPr>
        <p:spPr>
          <a:xfrm>
            <a:off x="4519329" y="1110013"/>
            <a:ext cx="105839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S11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 userDrawn="1"/>
        </p:nvSpPr>
        <p:spPr>
          <a:xfrm>
            <a:off x="4729119" y="1110013"/>
            <a:ext cx="105839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S13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 userDrawn="1"/>
        </p:nvSpPr>
        <p:spPr>
          <a:xfrm>
            <a:off x="4938909" y="1110013"/>
            <a:ext cx="105839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S15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 userDrawn="1"/>
        </p:nvSpPr>
        <p:spPr>
          <a:xfrm>
            <a:off x="5148699" y="1110013"/>
            <a:ext cx="105839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S17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 userDrawn="1"/>
        </p:nvSpPr>
        <p:spPr>
          <a:xfrm>
            <a:off x="4204644" y="1110013"/>
            <a:ext cx="105839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S08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 userDrawn="1"/>
        </p:nvSpPr>
        <p:spPr>
          <a:xfrm>
            <a:off x="4414434" y="1110013"/>
            <a:ext cx="105839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S10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 userDrawn="1"/>
        </p:nvSpPr>
        <p:spPr>
          <a:xfrm>
            <a:off x="4624224" y="1110013"/>
            <a:ext cx="105839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S12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 userDrawn="1"/>
        </p:nvSpPr>
        <p:spPr>
          <a:xfrm>
            <a:off x="4834014" y="1110013"/>
            <a:ext cx="105839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S14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 userDrawn="1"/>
        </p:nvSpPr>
        <p:spPr>
          <a:xfrm>
            <a:off x="5043804" y="1110013"/>
            <a:ext cx="105839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S16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 userDrawn="1"/>
        </p:nvSpPr>
        <p:spPr>
          <a:xfrm>
            <a:off x="5358489" y="1110013"/>
            <a:ext cx="105839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S19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 userDrawn="1"/>
        </p:nvSpPr>
        <p:spPr>
          <a:xfrm>
            <a:off x="5568279" y="1110013"/>
            <a:ext cx="105839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S21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 userDrawn="1"/>
        </p:nvSpPr>
        <p:spPr>
          <a:xfrm>
            <a:off x="5778069" y="1110013"/>
            <a:ext cx="105839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S23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 userDrawn="1"/>
        </p:nvSpPr>
        <p:spPr>
          <a:xfrm>
            <a:off x="5987859" y="1110013"/>
            <a:ext cx="105839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S25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 userDrawn="1"/>
        </p:nvSpPr>
        <p:spPr>
          <a:xfrm>
            <a:off x="6197649" y="1110013"/>
            <a:ext cx="105839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S27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 userDrawn="1"/>
        </p:nvSpPr>
        <p:spPr>
          <a:xfrm>
            <a:off x="5253594" y="1110013"/>
            <a:ext cx="105839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S18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 userDrawn="1"/>
        </p:nvSpPr>
        <p:spPr>
          <a:xfrm>
            <a:off x="5463384" y="1110013"/>
            <a:ext cx="105839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S20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 userDrawn="1"/>
        </p:nvSpPr>
        <p:spPr>
          <a:xfrm>
            <a:off x="5673174" y="1110013"/>
            <a:ext cx="105839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S22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 userDrawn="1"/>
        </p:nvSpPr>
        <p:spPr>
          <a:xfrm>
            <a:off x="5882964" y="1110013"/>
            <a:ext cx="105839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S24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 userDrawn="1"/>
        </p:nvSpPr>
        <p:spPr>
          <a:xfrm>
            <a:off x="6092754" y="1110013"/>
            <a:ext cx="105839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S26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86" name="Rectangle à coins arrondis 85"/>
          <p:cNvSpPr/>
          <p:nvPr userDrawn="1"/>
        </p:nvSpPr>
        <p:spPr>
          <a:xfrm>
            <a:off x="3545129" y="843558"/>
            <a:ext cx="1352305" cy="11896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2020 T1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87" name="Rectangle à coins arrondis 86"/>
          <p:cNvSpPr/>
          <p:nvPr userDrawn="1"/>
        </p:nvSpPr>
        <p:spPr>
          <a:xfrm>
            <a:off x="4920529" y="843559"/>
            <a:ext cx="1273825" cy="11805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2020 T2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88" name="Rectangle à coins arrondis 87"/>
          <p:cNvSpPr/>
          <p:nvPr userDrawn="1"/>
        </p:nvSpPr>
        <p:spPr>
          <a:xfrm>
            <a:off x="4423533" y="991580"/>
            <a:ext cx="473901" cy="9989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Mars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89" name="Rectangle à coins arrondis 88"/>
          <p:cNvSpPr/>
          <p:nvPr userDrawn="1"/>
        </p:nvSpPr>
        <p:spPr>
          <a:xfrm>
            <a:off x="4918470" y="986041"/>
            <a:ext cx="438234" cy="10543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Avril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90" name="Rectangle à coins arrondis 89"/>
          <p:cNvSpPr/>
          <p:nvPr userDrawn="1"/>
        </p:nvSpPr>
        <p:spPr>
          <a:xfrm>
            <a:off x="5381242" y="991581"/>
            <a:ext cx="391225" cy="9989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Mai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91" name="Rectangle à coins arrondis 90"/>
          <p:cNvSpPr/>
          <p:nvPr userDrawn="1"/>
        </p:nvSpPr>
        <p:spPr>
          <a:xfrm>
            <a:off x="5791861" y="991580"/>
            <a:ext cx="402494" cy="9898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Juin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92" name="ZoneTexte 91"/>
          <p:cNvSpPr txBox="1"/>
          <p:nvPr userDrawn="1"/>
        </p:nvSpPr>
        <p:spPr>
          <a:xfrm>
            <a:off x="-36512" y="1275606"/>
            <a:ext cx="369332" cy="57535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600" dirty="0" smtClean="0"/>
              <a:t>Organisation du projet</a:t>
            </a:r>
            <a:endParaRPr lang="fr-FR" sz="600" dirty="0"/>
          </a:p>
        </p:txBody>
      </p:sp>
      <p:sp>
        <p:nvSpPr>
          <p:cNvPr id="93" name="ZoneTexte 92"/>
          <p:cNvSpPr txBox="1"/>
          <p:nvPr userDrawn="1"/>
        </p:nvSpPr>
        <p:spPr>
          <a:xfrm>
            <a:off x="9655" y="1850152"/>
            <a:ext cx="276999" cy="216175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600" dirty="0" smtClean="0"/>
              <a:t>Mise</a:t>
            </a:r>
            <a:r>
              <a:rPr lang="fr-FR" sz="600" baseline="0" dirty="0" smtClean="0"/>
              <a:t> sous contrôle des données</a:t>
            </a:r>
            <a:endParaRPr lang="fr-FR" sz="600" dirty="0"/>
          </a:p>
        </p:txBody>
      </p:sp>
      <p:sp>
        <p:nvSpPr>
          <p:cNvPr id="97" name="Rectangle 96"/>
          <p:cNvSpPr/>
          <p:nvPr userDrawn="1"/>
        </p:nvSpPr>
        <p:spPr>
          <a:xfrm>
            <a:off x="6407439" y="1110013"/>
            <a:ext cx="105839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S29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 userDrawn="1"/>
        </p:nvSpPr>
        <p:spPr>
          <a:xfrm>
            <a:off x="6617229" y="1110013"/>
            <a:ext cx="105839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S31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 userDrawn="1"/>
        </p:nvSpPr>
        <p:spPr>
          <a:xfrm>
            <a:off x="6827019" y="1110013"/>
            <a:ext cx="105839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S33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 userDrawn="1"/>
        </p:nvSpPr>
        <p:spPr>
          <a:xfrm>
            <a:off x="7036809" y="1110013"/>
            <a:ext cx="105839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S35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 userDrawn="1"/>
        </p:nvSpPr>
        <p:spPr>
          <a:xfrm>
            <a:off x="7246599" y="1110013"/>
            <a:ext cx="105839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S37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 userDrawn="1"/>
        </p:nvSpPr>
        <p:spPr>
          <a:xfrm>
            <a:off x="7456389" y="1110013"/>
            <a:ext cx="105839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S39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 userDrawn="1"/>
        </p:nvSpPr>
        <p:spPr>
          <a:xfrm>
            <a:off x="7666179" y="1110013"/>
            <a:ext cx="105839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S41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 userDrawn="1"/>
        </p:nvSpPr>
        <p:spPr>
          <a:xfrm>
            <a:off x="7875969" y="1110013"/>
            <a:ext cx="105839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S43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 userDrawn="1"/>
        </p:nvSpPr>
        <p:spPr>
          <a:xfrm>
            <a:off x="8085759" y="1110013"/>
            <a:ext cx="105839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S45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 userDrawn="1"/>
        </p:nvSpPr>
        <p:spPr>
          <a:xfrm>
            <a:off x="8295549" y="1110013"/>
            <a:ext cx="105839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S47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 userDrawn="1"/>
        </p:nvSpPr>
        <p:spPr>
          <a:xfrm>
            <a:off x="8505339" y="1110013"/>
            <a:ext cx="105839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S49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 userDrawn="1"/>
        </p:nvSpPr>
        <p:spPr>
          <a:xfrm>
            <a:off x="8715129" y="1110013"/>
            <a:ext cx="105839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S51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 userDrawn="1"/>
        </p:nvSpPr>
        <p:spPr>
          <a:xfrm>
            <a:off x="8924896" y="1110013"/>
            <a:ext cx="105839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S53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11" name="Rectangle à coins arrondis 110"/>
          <p:cNvSpPr/>
          <p:nvPr userDrawn="1"/>
        </p:nvSpPr>
        <p:spPr>
          <a:xfrm>
            <a:off x="6228183" y="842649"/>
            <a:ext cx="1393023" cy="11896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2020 T3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112" name="Rectangle à coins arrondis 111"/>
          <p:cNvSpPr/>
          <p:nvPr userDrawn="1"/>
        </p:nvSpPr>
        <p:spPr>
          <a:xfrm>
            <a:off x="7644301" y="842649"/>
            <a:ext cx="1392195" cy="11896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2020 T4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115" name="Rectangle 114"/>
          <p:cNvSpPr/>
          <p:nvPr userDrawn="1"/>
        </p:nvSpPr>
        <p:spPr>
          <a:xfrm>
            <a:off x="6302544" y="1110013"/>
            <a:ext cx="105839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S28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 userDrawn="1"/>
        </p:nvSpPr>
        <p:spPr>
          <a:xfrm>
            <a:off x="6512334" y="1110013"/>
            <a:ext cx="105839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S30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 userDrawn="1"/>
        </p:nvSpPr>
        <p:spPr>
          <a:xfrm>
            <a:off x="6722124" y="1110013"/>
            <a:ext cx="105839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S32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18" name="Rectangle 117"/>
          <p:cNvSpPr/>
          <p:nvPr userDrawn="1"/>
        </p:nvSpPr>
        <p:spPr>
          <a:xfrm>
            <a:off x="6931914" y="1110013"/>
            <a:ext cx="105839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S34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56" name="Rectangle 155"/>
          <p:cNvSpPr/>
          <p:nvPr userDrawn="1"/>
        </p:nvSpPr>
        <p:spPr>
          <a:xfrm>
            <a:off x="7141704" y="1110013"/>
            <a:ext cx="105839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S36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57" name="Rectangle 156"/>
          <p:cNvSpPr/>
          <p:nvPr userDrawn="1"/>
        </p:nvSpPr>
        <p:spPr>
          <a:xfrm>
            <a:off x="7351494" y="1110013"/>
            <a:ext cx="105839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S38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67" name="Rectangle 166"/>
          <p:cNvSpPr/>
          <p:nvPr userDrawn="1"/>
        </p:nvSpPr>
        <p:spPr>
          <a:xfrm>
            <a:off x="7561284" y="1110013"/>
            <a:ext cx="105839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S40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68" name="Rectangle 167"/>
          <p:cNvSpPr/>
          <p:nvPr userDrawn="1"/>
        </p:nvSpPr>
        <p:spPr>
          <a:xfrm>
            <a:off x="7771074" y="1110013"/>
            <a:ext cx="105839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S42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69" name="Rectangle 168"/>
          <p:cNvSpPr/>
          <p:nvPr userDrawn="1"/>
        </p:nvSpPr>
        <p:spPr>
          <a:xfrm>
            <a:off x="7980864" y="1110013"/>
            <a:ext cx="105839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S44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70" name="Rectangle 169"/>
          <p:cNvSpPr/>
          <p:nvPr userDrawn="1"/>
        </p:nvSpPr>
        <p:spPr>
          <a:xfrm>
            <a:off x="8190654" y="1110013"/>
            <a:ext cx="105839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S46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71" name="Rectangle 170"/>
          <p:cNvSpPr/>
          <p:nvPr userDrawn="1"/>
        </p:nvSpPr>
        <p:spPr>
          <a:xfrm>
            <a:off x="8400444" y="1110013"/>
            <a:ext cx="105839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S48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72" name="Rectangle 171"/>
          <p:cNvSpPr/>
          <p:nvPr userDrawn="1"/>
        </p:nvSpPr>
        <p:spPr>
          <a:xfrm>
            <a:off x="8610234" y="1110013"/>
            <a:ext cx="105839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S50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73" name="Rectangle 172"/>
          <p:cNvSpPr/>
          <p:nvPr userDrawn="1"/>
        </p:nvSpPr>
        <p:spPr>
          <a:xfrm>
            <a:off x="8820024" y="1110013"/>
            <a:ext cx="105839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500" b="0" dirty="0" smtClean="0">
                <a:solidFill>
                  <a:schemeClr val="tx1"/>
                </a:solidFill>
              </a:rPr>
              <a:t>S52</a:t>
            </a:r>
            <a:endParaRPr lang="fr-FR" sz="500" b="0" dirty="0">
              <a:solidFill>
                <a:schemeClr val="tx1"/>
              </a:solidFill>
            </a:endParaRPr>
          </a:p>
        </p:txBody>
      </p:sp>
      <p:sp>
        <p:nvSpPr>
          <p:cNvPr id="175" name="Rectangle à coins arrondis 174"/>
          <p:cNvSpPr/>
          <p:nvPr userDrawn="1"/>
        </p:nvSpPr>
        <p:spPr>
          <a:xfrm>
            <a:off x="6227883" y="990670"/>
            <a:ext cx="468556" cy="9989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Juil.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176" name="Rectangle à coins arrondis 175"/>
          <p:cNvSpPr/>
          <p:nvPr userDrawn="1"/>
        </p:nvSpPr>
        <p:spPr>
          <a:xfrm>
            <a:off x="6729968" y="990670"/>
            <a:ext cx="419476" cy="9989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Août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177" name="Rectangle à coins arrondis 176"/>
          <p:cNvSpPr/>
          <p:nvPr userDrawn="1"/>
        </p:nvSpPr>
        <p:spPr>
          <a:xfrm>
            <a:off x="7182973" y="990670"/>
            <a:ext cx="438234" cy="10006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Sept.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178" name="Rectangle à coins arrondis 177"/>
          <p:cNvSpPr/>
          <p:nvPr userDrawn="1"/>
        </p:nvSpPr>
        <p:spPr>
          <a:xfrm>
            <a:off x="7644170" y="985252"/>
            <a:ext cx="438234" cy="10543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Oct.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179" name="Rectangle à coins arrondis 178"/>
          <p:cNvSpPr/>
          <p:nvPr userDrawn="1"/>
        </p:nvSpPr>
        <p:spPr>
          <a:xfrm>
            <a:off x="8105368" y="985212"/>
            <a:ext cx="413835" cy="105357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Nov.</a:t>
            </a:r>
            <a:endParaRPr lang="fr-FR" sz="600" dirty="0">
              <a:solidFill>
                <a:schemeClr val="bg1"/>
              </a:solidFill>
            </a:endParaRPr>
          </a:p>
        </p:txBody>
      </p:sp>
      <p:sp>
        <p:nvSpPr>
          <p:cNvPr id="180" name="Rectangle à coins arrondis 179"/>
          <p:cNvSpPr/>
          <p:nvPr userDrawn="1"/>
        </p:nvSpPr>
        <p:spPr>
          <a:xfrm>
            <a:off x="8542167" y="985172"/>
            <a:ext cx="494329" cy="105397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</a:rPr>
              <a:t>Déc.</a:t>
            </a:r>
            <a:endParaRPr lang="fr-FR" sz="600" dirty="0">
              <a:solidFill>
                <a:schemeClr val="bg1"/>
              </a:solidFill>
            </a:endParaRPr>
          </a:p>
        </p:txBody>
      </p:sp>
      <p:cxnSp>
        <p:nvCxnSpPr>
          <p:cNvPr id="7" name="Connecteur droit 6"/>
          <p:cNvCxnSpPr/>
          <p:nvPr userDrawn="1"/>
        </p:nvCxnSpPr>
        <p:spPr>
          <a:xfrm flipV="1">
            <a:off x="71928" y="3939902"/>
            <a:ext cx="8964000" cy="71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 userDrawn="1"/>
        </p:nvCxnSpPr>
        <p:spPr>
          <a:xfrm>
            <a:off x="71928" y="1851671"/>
            <a:ext cx="8964000" cy="826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13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titre-intermédi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576368F-74A2-41EB-A1A0-8E728342CBF4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4" name="Espace réservé du texte 8"/>
          <p:cNvSpPr>
            <a:spLocks noGrp="1"/>
          </p:cNvSpPr>
          <p:nvPr>
            <p:ph type="body" idx="1" hasCustomPrompt="1"/>
          </p:nvPr>
        </p:nvSpPr>
        <p:spPr>
          <a:xfrm>
            <a:off x="745535" y="1596154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rgbClr val="13324A"/>
                </a:solidFill>
                <a:latin typeface="+mj-lt"/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5320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344827" y="2815831"/>
            <a:ext cx="8500452" cy="831684"/>
          </a:xfrm>
          <a:prstGeom prst="rect">
            <a:avLst/>
          </a:prstGeom>
          <a:solidFill>
            <a:srgbClr val="BCCF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344828" y="3726421"/>
            <a:ext cx="8500451" cy="8243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344828" y="1509592"/>
            <a:ext cx="8500453" cy="1227333"/>
          </a:xfrm>
          <a:prstGeom prst="rect">
            <a:avLst/>
          </a:prstGeom>
          <a:solidFill>
            <a:srgbClr val="DCE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" name="Connecteur droit 2"/>
          <p:cNvCxnSpPr/>
          <p:nvPr userDrawn="1"/>
        </p:nvCxnSpPr>
        <p:spPr>
          <a:xfrm>
            <a:off x="2336400" y="988082"/>
            <a:ext cx="0" cy="36000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 userDrawn="1"/>
        </p:nvCxnSpPr>
        <p:spPr>
          <a:xfrm flipH="1">
            <a:off x="4297715" y="988082"/>
            <a:ext cx="24064" cy="36000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 userDrawn="1"/>
        </p:nvCxnSpPr>
        <p:spPr>
          <a:xfrm>
            <a:off x="6283094" y="988082"/>
            <a:ext cx="0" cy="36000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 userDrawn="1"/>
        </p:nvCxnSpPr>
        <p:spPr>
          <a:xfrm>
            <a:off x="8244408" y="988082"/>
            <a:ext cx="0" cy="36000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051720" y="0"/>
            <a:ext cx="5040560" cy="6275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2000" b="1" cap="none" baseline="0">
                <a:solidFill>
                  <a:schemeClr val="bg1">
                    <a:lumMod val="8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graphicFrame>
        <p:nvGraphicFramePr>
          <p:cNvPr id="12" name="Diagramme 11"/>
          <p:cNvGraphicFramePr/>
          <p:nvPr userDrawn="1">
            <p:extLst>
              <p:ext uri="{D42A27DB-BD31-4B8C-83A1-F6EECF244321}">
                <p14:modId xmlns:p14="http://schemas.microsoft.com/office/powerpoint/2010/main" val="3899239280"/>
              </p:ext>
            </p:extLst>
          </p:nvPr>
        </p:nvGraphicFramePr>
        <p:xfrm>
          <a:off x="107505" y="771550"/>
          <a:ext cx="8927696" cy="873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Rectangle à coins arrondis 13"/>
          <p:cNvSpPr/>
          <p:nvPr userDrawn="1"/>
        </p:nvSpPr>
        <p:spPr>
          <a:xfrm>
            <a:off x="6483124" y="1062084"/>
            <a:ext cx="1535000" cy="2880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bg1"/>
                </a:solidFill>
              </a:rPr>
              <a:t>AOUT 2019</a:t>
            </a:r>
            <a:endParaRPr lang="fr-FR" sz="1000" dirty="0">
              <a:solidFill>
                <a:schemeClr val="bg1"/>
              </a:solidFill>
            </a:endParaRPr>
          </a:p>
        </p:txBody>
      </p:sp>
      <p:sp>
        <p:nvSpPr>
          <p:cNvPr id="19" name="Rectangle à coins arrondis 18"/>
          <p:cNvSpPr/>
          <p:nvPr userDrawn="1"/>
        </p:nvSpPr>
        <p:spPr>
          <a:xfrm>
            <a:off x="4517434" y="1064442"/>
            <a:ext cx="1535000" cy="2880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bg1"/>
                </a:solidFill>
              </a:rPr>
              <a:t>JUILLET </a:t>
            </a:r>
            <a:r>
              <a:rPr lang="fr-FR" sz="1000" dirty="0">
                <a:solidFill>
                  <a:schemeClr val="bg1"/>
                </a:solidFill>
              </a:rPr>
              <a:t>2019</a:t>
            </a:r>
          </a:p>
        </p:txBody>
      </p:sp>
      <p:sp>
        <p:nvSpPr>
          <p:cNvPr id="33" name="Rectangle à coins arrondis 32"/>
          <p:cNvSpPr/>
          <p:nvPr userDrawn="1"/>
        </p:nvSpPr>
        <p:spPr>
          <a:xfrm>
            <a:off x="2551745" y="1062084"/>
            <a:ext cx="1535000" cy="2880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bg1"/>
                </a:solidFill>
              </a:rPr>
              <a:t>JUIN 2019</a:t>
            </a:r>
            <a:endParaRPr lang="fr-FR" sz="1000" dirty="0">
              <a:solidFill>
                <a:schemeClr val="bg1"/>
              </a:solidFill>
            </a:endParaRPr>
          </a:p>
        </p:txBody>
      </p:sp>
      <p:sp>
        <p:nvSpPr>
          <p:cNvPr id="31" name="Rectangle à coins arrondis 30"/>
          <p:cNvSpPr/>
          <p:nvPr userDrawn="1"/>
        </p:nvSpPr>
        <p:spPr>
          <a:xfrm>
            <a:off x="586056" y="1062084"/>
            <a:ext cx="1535000" cy="2880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bg1"/>
                </a:solidFill>
              </a:rPr>
              <a:t>Présents</a:t>
            </a:r>
            <a:r>
              <a:rPr lang="fr-FR" sz="1000" baseline="0" dirty="0" smtClean="0">
                <a:solidFill>
                  <a:schemeClr val="bg1"/>
                </a:solidFill>
              </a:rPr>
              <a:t> SID</a:t>
            </a:r>
            <a:endParaRPr lang="fr-FR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76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Connecteur droit 76"/>
          <p:cNvCxnSpPr/>
          <p:nvPr userDrawn="1"/>
        </p:nvCxnSpPr>
        <p:spPr>
          <a:xfrm>
            <a:off x="1809456" y="988082"/>
            <a:ext cx="0" cy="36000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 userDrawn="1"/>
        </p:nvCxnSpPr>
        <p:spPr>
          <a:xfrm>
            <a:off x="3426510" y="988082"/>
            <a:ext cx="0" cy="36000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 userDrawn="1"/>
        </p:nvCxnSpPr>
        <p:spPr>
          <a:xfrm>
            <a:off x="5039988" y="988082"/>
            <a:ext cx="0" cy="36000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 userDrawn="1"/>
        </p:nvCxnSpPr>
        <p:spPr>
          <a:xfrm>
            <a:off x="6126935" y="988082"/>
            <a:ext cx="0" cy="36000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 userDrawn="1"/>
        </p:nvCxnSpPr>
        <p:spPr>
          <a:xfrm>
            <a:off x="7717473" y="988082"/>
            <a:ext cx="0" cy="36000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2"/>
          <p:cNvCxnSpPr/>
          <p:nvPr userDrawn="1"/>
        </p:nvCxnSpPr>
        <p:spPr>
          <a:xfrm>
            <a:off x="755576" y="988082"/>
            <a:ext cx="0" cy="36000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 userDrawn="1"/>
        </p:nvCxnSpPr>
        <p:spPr>
          <a:xfrm>
            <a:off x="1282516" y="988082"/>
            <a:ext cx="0" cy="36000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 userDrawn="1"/>
        </p:nvCxnSpPr>
        <p:spPr>
          <a:xfrm flipH="1">
            <a:off x="2336396" y="988082"/>
            <a:ext cx="12032" cy="36000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 userDrawn="1"/>
        </p:nvCxnSpPr>
        <p:spPr>
          <a:xfrm flipH="1">
            <a:off x="2875368" y="988082"/>
            <a:ext cx="24202" cy="36000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 userDrawn="1"/>
        </p:nvCxnSpPr>
        <p:spPr>
          <a:xfrm flipH="1">
            <a:off x="3953450" y="988082"/>
            <a:ext cx="24064" cy="36000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 userDrawn="1"/>
        </p:nvCxnSpPr>
        <p:spPr>
          <a:xfrm>
            <a:off x="4504454" y="988082"/>
            <a:ext cx="8594" cy="36000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 userDrawn="1"/>
        </p:nvCxnSpPr>
        <p:spPr>
          <a:xfrm>
            <a:off x="5566928" y="988082"/>
            <a:ext cx="33067" cy="36000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 userDrawn="1"/>
        </p:nvCxnSpPr>
        <p:spPr>
          <a:xfrm>
            <a:off x="6653875" y="988082"/>
            <a:ext cx="0" cy="36000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 userDrawn="1"/>
        </p:nvCxnSpPr>
        <p:spPr>
          <a:xfrm flipH="1">
            <a:off x="7180815" y="988082"/>
            <a:ext cx="9718" cy="36000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 userDrawn="1"/>
        </p:nvCxnSpPr>
        <p:spPr>
          <a:xfrm>
            <a:off x="8244408" y="988082"/>
            <a:ext cx="0" cy="36000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051720" y="0"/>
            <a:ext cx="5040560" cy="6275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2000" b="1" cap="none" baseline="0">
                <a:solidFill>
                  <a:schemeClr val="bg1">
                    <a:lumMod val="8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graphicFrame>
        <p:nvGraphicFramePr>
          <p:cNvPr id="12" name="Diagramme 11"/>
          <p:cNvGraphicFramePr/>
          <p:nvPr userDrawn="1">
            <p:extLst>
              <p:ext uri="{D42A27DB-BD31-4B8C-83A1-F6EECF244321}">
                <p14:modId xmlns:p14="http://schemas.microsoft.com/office/powerpoint/2010/main" val="1273813079"/>
              </p:ext>
            </p:extLst>
          </p:nvPr>
        </p:nvGraphicFramePr>
        <p:xfrm>
          <a:off x="107505" y="771550"/>
          <a:ext cx="8927696" cy="873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1" name="Rectangle à coins arrondis 30"/>
          <p:cNvSpPr/>
          <p:nvPr userDrawn="1"/>
        </p:nvSpPr>
        <p:spPr>
          <a:xfrm>
            <a:off x="266160" y="1059582"/>
            <a:ext cx="391851" cy="2880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fr-FR" sz="900" dirty="0" smtClean="0">
                <a:solidFill>
                  <a:schemeClr val="bg1"/>
                </a:solidFill>
              </a:rPr>
              <a:t>S12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32" name="Rectangle à coins arrondis 31"/>
          <p:cNvSpPr/>
          <p:nvPr userDrawn="1"/>
        </p:nvSpPr>
        <p:spPr>
          <a:xfrm>
            <a:off x="823120" y="1059582"/>
            <a:ext cx="391851" cy="2880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fr-FR" sz="900" dirty="0" smtClean="0">
                <a:solidFill>
                  <a:schemeClr val="bg1"/>
                </a:solidFill>
              </a:rPr>
              <a:t>S13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34" name="Rectangle à coins arrondis 33"/>
          <p:cNvSpPr/>
          <p:nvPr userDrawn="1"/>
        </p:nvSpPr>
        <p:spPr>
          <a:xfrm>
            <a:off x="1358650" y="1059582"/>
            <a:ext cx="391851" cy="2880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fr-FR" sz="900" dirty="0" smtClean="0">
                <a:solidFill>
                  <a:schemeClr val="bg1"/>
                </a:solidFill>
              </a:rPr>
              <a:t>S14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35" name="Rectangle à coins arrondis 34"/>
          <p:cNvSpPr/>
          <p:nvPr userDrawn="1"/>
        </p:nvSpPr>
        <p:spPr>
          <a:xfrm>
            <a:off x="1894180" y="1059582"/>
            <a:ext cx="391851" cy="2880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fr-FR" sz="900" dirty="0" smtClean="0">
                <a:solidFill>
                  <a:schemeClr val="bg1"/>
                </a:solidFill>
              </a:rPr>
              <a:t>S15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36" name="Rectangle à coins arrondis 35"/>
          <p:cNvSpPr/>
          <p:nvPr userDrawn="1"/>
        </p:nvSpPr>
        <p:spPr>
          <a:xfrm>
            <a:off x="2429710" y="1059582"/>
            <a:ext cx="391851" cy="2880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fr-FR" sz="900" dirty="0" smtClean="0">
                <a:solidFill>
                  <a:schemeClr val="bg1"/>
                </a:solidFill>
              </a:rPr>
              <a:t>S16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37" name="Rectangle à coins arrondis 36"/>
          <p:cNvSpPr/>
          <p:nvPr userDrawn="1"/>
        </p:nvSpPr>
        <p:spPr>
          <a:xfrm>
            <a:off x="2965240" y="1059582"/>
            <a:ext cx="391851" cy="2880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fr-FR" sz="900" dirty="0" smtClean="0">
                <a:solidFill>
                  <a:schemeClr val="bg1"/>
                </a:solidFill>
              </a:rPr>
              <a:t>S17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38" name="Rectangle à coins arrondis 37"/>
          <p:cNvSpPr/>
          <p:nvPr userDrawn="1"/>
        </p:nvSpPr>
        <p:spPr>
          <a:xfrm>
            <a:off x="3500770" y="1059582"/>
            <a:ext cx="391851" cy="2880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fr-FR" sz="900" dirty="0" smtClean="0">
                <a:solidFill>
                  <a:schemeClr val="bg1"/>
                </a:solidFill>
              </a:rPr>
              <a:t>S18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39" name="Rectangle à coins arrondis 38"/>
          <p:cNvSpPr/>
          <p:nvPr userDrawn="1"/>
        </p:nvSpPr>
        <p:spPr>
          <a:xfrm>
            <a:off x="4036300" y="1059582"/>
            <a:ext cx="391851" cy="2880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fr-FR" sz="900" dirty="0" smtClean="0">
                <a:solidFill>
                  <a:schemeClr val="bg1"/>
                </a:solidFill>
              </a:rPr>
              <a:t>S19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40" name="Rectangle à coins arrondis 39"/>
          <p:cNvSpPr/>
          <p:nvPr userDrawn="1"/>
        </p:nvSpPr>
        <p:spPr>
          <a:xfrm>
            <a:off x="4571830" y="1059582"/>
            <a:ext cx="391851" cy="2880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fr-FR" sz="900" dirty="0" smtClean="0">
                <a:solidFill>
                  <a:schemeClr val="bg1"/>
                </a:solidFill>
              </a:rPr>
              <a:t>S20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41" name="Rectangle à coins arrondis 40"/>
          <p:cNvSpPr/>
          <p:nvPr userDrawn="1"/>
        </p:nvSpPr>
        <p:spPr>
          <a:xfrm>
            <a:off x="5107360" y="1059582"/>
            <a:ext cx="391851" cy="2880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fr-FR" sz="900" dirty="0" smtClean="0">
                <a:solidFill>
                  <a:schemeClr val="bg1"/>
                </a:solidFill>
              </a:rPr>
              <a:t>S21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46" name="Rectangle à coins arrondis 45"/>
          <p:cNvSpPr/>
          <p:nvPr userDrawn="1"/>
        </p:nvSpPr>
        <p:spPr>
          <a:xfrm>
            <a:off x="5642890" y="1059582"/>
            <a:ext cx="391851" cy="2880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fr-FR" sz="900" dirty="0" smtClean="0">
                <a:solidFill>
                  <a:schemeClr val="bg1"/>
                </a:solidFill>
              </a:rPr>
              <a:t>S22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47" name="Rectangle à coins arrondis 46"/>
          <p:cNvSpPr/>
          <p:nvPr userDrawn="1"/>
        </p:nvSpPr>
        <p:spPr>
          <a:xfrm>
            <a:off x="6178420" y="1059582"/>
            <a:ext cx="391851" cy="2880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fr-FR" sz="900" dirty="0" smtClean="0">
                <a:solidFill>
                  <a:schemeClr val="bg1"/>
                </a:solidFill>
              </a:rPr>
              <a:t>S23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49" name="Rectangle à coins arrondis 48"/>
          <p:cNvSpPr/>
          <p:nvPr userDrawn="1"/>
        </p:nvSpPr>
        <p:spPr>
          <a:xfrm>
            <a:off x="6713950" y="1059582"/>
            <a:ext cx="391851" cy="2880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fr-FR" sz="900" dirty="0" smtClean="0">
                <a:solidFill>
                  <a:schemeClr val="bg1"/>
                </a:solidFill>
              </a:rPr>
              <a:t>S24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50" name="Rectangle à coins arrondis 49"/>
          <p:cNvSpPr/>
          <p:nvPr userDrawn="1"/>
        </p:nvSpPr>
        <p:spPr>
          <a:xfrm>
            <a:off x="7249480" y="1059582"/>
            <a:ext cx="391851" cy="2880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fr-FR" sz="900" dirty="0" smtClean="0">
                <a:solidFill>
                  <a:schemeClr val="bg1"/>
                </a:solidFill>
              </a:rPr>
              <a:t>s25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51" name="Rectangle à coins arrondis 50"/>
          <p:cNvSpPr/>
          <p:nvPr userDrawn="1"/>
        </p:nvSpPr>
        <p:spPr>
          <a:xfrm>
            <a:off x="7785015" y="1059582"/>
            <a:ext cx="391851" cy="2880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fr-FR" sz="900" dirty="0" smtClean="0">
                <a:solidFill>
                  <a:schemeClr val="bg1"/>
                </a:solidFill>
              </a:rPr>
              <a:t>S26</a:t>
            </a:r>
            <a:endParaRPr lang="fr-FR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08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9" t="5632" r="54868" b="11876"/>
          <a:stretch/>
        </p:blipFill>
        <p:spPr>
          <a:xfrm>
            <a:off x="-6358" y="632991"/>
            <a:ext cx="3354396" cy="4243015"/>
          </a:xfrm>
          <a:prstGeom prst="rect">
            <a:avLst/>
          </a:prstGeom>
        </p:spPr>
      </p:pic>
      <p:sp>
        <p:nvSpPr>
          <p:cNvPr id="15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3491880" y="771524"/>
            <a:ext cx="5544616" cy="4104481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just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Arial" pitchFamily="34" charset="0"/>
              <a:buChar char="▪"/>
              <a:defRPr lang="fr-FR" sz="150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342900" indent="-137160" algn="just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Arial" pitchFamily="34" charset="0"/>
              <a:buChar char="▪"/>
              <a:defRPr lang="fr-FR" sz="135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514350" indent="-134541" algn="just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Arial" pitchFamily="34" charset="0"/>
              <a:buChar char="▪"/>
              <a:defRPr lang="fr-FR" sz="120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685800" indent="-137160" algn="just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Arial" pitchFamily="34" charset="0"/>
              <a:buChar char="▪"/>
              <a:defRPr lang="fr-FR" sz="105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857250" indent="-134541" algn="just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Arial" pitchFamily="34" charset="0"/>
              <a:buChar char="▪"/>
              <a:defRPr lang="fr-FR" sz="105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6" name="Espace réservé du contenu 3"/>
          <p:cNvSpPr>
            <a:spLocks noGrp="1"/>
          </p:cNvSpPr>
          <p:nvPr>
            <p:ph sz="quarter" idx="14"/>
          </p:nvPr>
        </p:nvSpPr>
        <p:spPr>
          <a:xfrm>
            <a:off x="0" y="771549"/>
            <a:ext cx="3348038" cy="41044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None/>
              <a:defRPr b="1"/>
            </a:lvl1pPr>
            <a:lvl2pPr marL="205740" indent="0" algn="ctr">
              <a:spcBef>
                <a:spcPts val="0"/>
              </a:spcBef>
              <a:spcAft>
                <a:spcPts val="1200"/>
              </a:spcAft>
              <a:buNone/>
              <a:defRPr b="1"/>
            </a:lvl2pPr>
            <a:lvl3pPr marL="379809" indent="0" algn="ctr">
              <a:buNone/>
              <a:defRPr b="1"/>
            </a:lvl3pPr>
            <a:lvl4pPr marL="548640" indent="0" algn="ctr">
              <a:buNone/>
              <a:defRPr b="1"/>
            </a:lvl4pPr>
            <a:lvl5pPr marL="722709" indent="0" algn="ctr">
              <a:buNone/>
              <a:defRPr b="1"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endParaRPr lang="fr-FR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051720" y="0"/>
            <a:ext cx="5040560" cy="6275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2000" b="1" cap="none" baseline="0">
                <a:solidFill>
                  <a:schemeClr val="bg1">
                    <a:lumMod val="8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57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2970" y="797659"/>
            <a:ext cx="4005014" cy="4810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2970" y="1452860"/>
            <a:ext cx="4005014" cy="335113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defRPr sz="1500"/>
            </a:lvl1pPr>
            <a:lvl2pPr algn="ctr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defRPr sz="1350"/>
            </a:lvl2pPr>
            <a:lvl3pPr algn="ctr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defRPr sz="1200"/>
            </a:lvl3pPr>
            <a:lvl4pPr algn="ctr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defRPr sz="1050"/>
            </a:lvl4pPr>
            <a:lvl5pPr algn="ctr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6016" y="797658"/>
            <a:ext cx="4005014" cy="4810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16" y="1448795"/>
            <a:ext cx="4005014" cy="335520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defRPr sz="1500"/>
            </a:lvl1pPr>
            <a:lvl2pPr algn="ctr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defRPr sz="1350"/>
            </a:lvl2pPr>
            <a:lvl3pPr algn="ctr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defRPr sz="1200"/>
            </a:lvl3pPr>
            <a:lvl4pPr algn="ctr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defRPr sz="1050"/>
            </a:lvl4pPr>
            <a:lvl5pPr algn="ctr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051720" y="0"/>
            <a:ext cx="5040560" cy="6275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2000" b="1" cap="none" baseline="0">
                <a:solidFill>
                  <a:schemeClr val="bg1">
                    <a:lumMod val="8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48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22970" y="843558"/>
            <a:ext cx="4005014" cy="3960440"/>
          </a:xfrm>
          <a:prstGeom prst="rect">
            <a:avLst/>
          </a:prstGeom>
        </p:spPr>
        <p:txBody>
          <a:bodyPr>
            <a:noAutofit/>
          </a:bodyPr>
          <a:lstStyle>
            <a:lvl1pPr algn="just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defRPr sz="1500"/>
            </a:lvl1pPr>
            <a:lvl2pPr algn="just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defRPr sz="1350"/>
            </a:lvl2pPr>
            <a:lvl3pPr algn="just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defRPr sz="1200"/>
            </a:lvl3pPr>
            <a:lvl4pPr algn="just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defRPr sz="1050"/>
            </a:lvl4pPr>
            <a:lvl5pPr algn="just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4716016" y="838755"/>
            <a:ext cx="4005014" cy="3965244"/>
          </a:xfrm>
          <a:prstGeom prst="rect">
            <a:avLst/>
          </a:prstGeom>
        </p:spPr>
        <p:txBody>
          <a:bodyPr>
            <a:noAutofit/>
          </a:bodyPr>
          <a:lstStyle>
            <a:lvl1pPr algn="just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defRPr sz="1500"/>
            </a:lvl1pPr>
            <a:lvl2pPr algn="just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defRPr sz="1350"/>
            </a:lvl2pPr>
            <a:lvl3pPr algn="just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defRPr sz="1200"/>
            </a:lvl3pPr>
            <a:lvl4pPr algn="just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defRPr sz="1050"/>
            </a:lvl4pPr>
            <a:lvl5pPr algn="just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2051720" y="0"/>
            <a:ext cx="5040560" cy="6275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2000" b="1" cap="none" baseline="0">
                <a:solidFill>
                  <a:schemeClr val="bg1">
                    <a:lumMod val="8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94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6C0C-E343-4379-B3CB-93396A5D108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56567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6C0C-E343-4379-B3CB-93396A5D108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26344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6C0C-E343-4379-B3CB-93396A5D108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61140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6C0C-E343-4379-B3CB-93396A5D108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5625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6C0C-E343-4379-B3CB-93396A5D108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347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/9_Diapositive 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766119" y="945292"/>
            <a:ext cx="7543800" cy="3604258"/>
          </a:xfrm>
          <a:prstGeom prst="rect">
            <a:avLst/>
          </a:prstGeom>
        </p:spPr>
        <p:txBody>
          <a:bodyPr/>
          <a:lstStyle>
            <a:lvl1pPr marL="0" indent="0" algn="just" defTabSz="685783" rtl="0" eaLnBrk="1" latinLnBrk="0" hangingPunct="1">
              <a:lnSpc>
                <a:spcPct val="90000"/>
              </a:lnSpc>
              <a:spcBef>
                <a:spcPts val="750"/>
              </a:spcBef>
              <a:buNone/>
              <a:defRPr lang="fr-FR" sz="1350" kern="1200" dirty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fr-FR" dirty="0" smtClean="0"/>
              <a:t>Cliquez pour ajouter du texte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222185" y="158527"/>
            <a:ext cx="6731100" cy="359100"/>
          </a:xfrm>
          <a:prstGeom prst="rect">
            <a:avLst/>
          </a:prstGeom>
        </p:spPr>
        <p:txBody>
          <a:bodyPr/>
          <a:lstStyle>
            <a:lvl1pPr algn="ctr">
              <a:defRPr sz="21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>
            <a:lvl1pPr marL="0" algn="r" defTabSz="685800" rtl="0" eaLnBrk="1" latinLnBrk="0" hangingPunct="1">
              <a:defRPr lang="fr-FR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9057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6C0C-E343-4379-B3CB-93396A5D108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83899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6C0C-E343-4379-B3CB-93396A5D108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08517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6C0C-E343-4379-B3CB-93396A5D108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68693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6C0C-E343-4379-B3CB-93396A5D108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871509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6C0C-E343-4379-B3CB-93396A5D108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35740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6C0C-E343-4379-B3CB-93396A5D108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6118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158735" y="1365953"/>
            <a:ext cx="6858000" cy="3183596"/>
          </a:xfrm>
          <a:prstGeom prst="rect">
            <a:avLst/>
          </a:prstGeom>
        </p:spPr>
        <p:txBody>
          <a:bodyPr/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None/>
              <a:defRPr lang="fr-FR" sz="1350" kern="1200" dirty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fr-FR" dirty="0" smtClean="0"/>
              <a:t>Cliquez pour ajouter du texte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222185" y="158527"/>
            <a:ext cx="6731100" cy="359100"/>
          </a:xfrm>
          <a:prstGeom prst="rect">
            <a:avLst/>
          </a:prstGeom>
        </p:spPr>
        <p:txBody>
          <a:bodyPr/>
          <a:lstStyle>
            <a:lvl1pPr algn="ctr">
              <a:defRPr sz="21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7051104" y="4767264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13324A"/>
                </a:solidFill>
                <a:latin typeface="+mj-lt"/>
              </a:defRPr>
            </a:lvl1pPr>
          </a:lstStyle>
          <a:p>
            <a:fld id="{862A00AA-F9C8-49DA-9633-0657F7D9B74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3988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texte et exer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044" y="780085"/>
            <a:ext cx="3784356" cy="3799453"/>
          </a:xfrm>
          <a:prstGeom prst="rect">
            <a:avLst/>
          </a:prstGeom>
        </p:spPr>
      </p:pic>
      <p:sp>
        <p:nvSpPr>
          <p:cNvPr id="11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721689" y="1265176"/>
            <a:ext cx="2949178" cy="2829266"/>
          </a:xfrm>
          <a:prstGeom prst="rect">
            <a:avLst/>
          </a:prstGeom>
        </p:spPr>
        <p:txBody>
          <a:bodyPr/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350" baseline="0">
                <a:solidFill>
                  <a:srgbClr val="13324A"/>
                </a:solidFill>
                <a:latin typeface="+mj-lt"/>
              </a:defRPr>
            </a:lvl1pPr>
            <a:lvl2pPr marL="514337" indent="-171446">
              <a:buFont typeface="Calibri Light" panose="020F0302020204030204" pitchFamily="34" charset="0"/>
              <a:buChar char="›"/>
              <a:defRPr sz="1350">
                <a:solidFill>
                  <a:srgbClr val="13324A"/>
                </a:solidFill>
                <a:latin typeface="+mj-lt"/>
              </a:defRPr>
            </a:lvl2pPr>
            <a:lvl3pPr marL="857228" indent="-171446">
              <a:buFont typeface="Wingdings" panose="05000000000000000000" pitchFamily="2" charset="2"/>
              <a:buChar char="§"/>
              <a:defRPr sz="1050">
                <a:solidFill>
                  <a:srgbClr val="13324A"/>
                </a:solidFill>
                <a:latin typeface="+mj-lt"/>
              </a:defRPr>
            </a:lvl3pPr>
            <a:lvl4pPr marL="1200120" indent="-171446">
              <a:buFont typeface="Calibri Light" panose="020F0302020204030204" pitchFamily="34" charset="0"/>
              <a:buChar char="›"/>
              <a:defRPr sz="900">
                <a:solidFill>
                  <a:srgbClr val="13324A"/>
                </a:solidFill>
                <a:latin typeface="+mj-lt"/>
              </a:defRPr>
            </a:lvl4pPr>
            <a:lvl5pPr marL="1543012" indent="-171446">
              <a:buFont typeface="Calibri Light" panose="020F0302020204030204" pitchFamily="34" charset="0"/>
              <a:buChar char="‒"/>
              <a:defRPr sz="750">
                <a:solidFill>
                  <a:srgbClr val="13324A"/>
                </a:solidFill>
                <a:latin typeface="+mj-lt"/>
              </a:defRPr>
            </a:lvl5pPr>
          </a:lstStyle>
          <a:p>
            <a:pPr marL="171446" lvl="0" indent="-171446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222185" y="158527"/>
            <a:ext cx="6731100" cy="359100"/>
          </a:xfrm>
          <a:prstGeom prst="rect">
            <a:avLst/>
          </a:prstGeom>
        </p:spPr>
        <p:txBody>
          <a:bodyPr/>
          <a:lstStyle>
            <a:lvl1pPr algn="ctr">
              <a:defRPr sz="21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7051104" y="4767264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13324A"/>
                </a:solidFill>
                <a:latin typeface="+mj-lt"/>
              </a:defRPr>
            </a:lvl1pPr>
          </a:lstStyle>
          <a:p>
            <a:fld id="{862A00AA-F9C8-49DA-9633-0657F7D9B74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1105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texte/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222185" y="158527"/>
            <a:ext cx="6731100" cy="359100"/>
          </a:xfrm>
          <a:prstGeom prst="rect">
            <a:avLst/>
          </a:prstGeom>
        </p:spPr>
        <p:txBody>
          <a:bodyPr/>
          <a:lstStyle>
            <a:lvl1pPr algn="ctr">
              <a:defRPr sz="21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628650" y="1063058"/>
            <a:ext cx="7886700" cy="3263504"/>
          </a:xfrm>
          <a:prstGeom prst="rect">
            <a:avLst/>
          </a:prstGeom>
        </p:spPr>
        <p:txBody>
          <a:bodyPr/>
          <a:lstStyle>
            <a:lvl1pPr marL="171446" indent="-171446">
              <a:defRPr lang="fr-FR" sz="18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514337" indent="-171446">
              <a:buFont typeface="Calibri Light" panose="020F0302020204030204" pitchFamily="34" charset="0"/>
              <a:buChar char="›"/>
              <a:defRPr sz="1350">
                <a:solidFill>
                  <a:srgbClr val="13324A"/>
                </a:solidFill>
                <a:latin typeface="+mj-lt"/>
              </a:defRPr>
            </a:lvl2pPr>
            <a:lvl3pPr marL="857228" indent="-171446">
              <a:buFont typeface="Wingdings" panose="05000000000000000000" pitchFamily="2" charset="2"/>
              <a:buChar char="§"/>
              <a:defRPr sz="1050">
                <a:solidFill>
                  <a:srgbClr val="13324A"/>
                </a:solidFill>
                <a:latin typeface="+mj-lt"/>
              </a:defRPr>
            </a:lvl3pPr>
            <a:lvl4pPr marL="1200120" indent="-171446">
              <a:buFont typeface="Calibri Light" panose="020F0302020204030204" pitchFamily="34" charset="0"/>
              <a:buChar char="›"/>
              <a:defRPr sz="900">
                <a:solidFill>
                  <a:srgbClr val="13324A"/>
                </a:solidFill>
                <a:latin typeface="+mj-lt"/>
              </a:defRPr>
            </a:lvl4pPr>
            <a:lvl5pPr marL="1543012" indent="-171446">
              <a:buFont typeface="Calibri Light" panose="020F0302020204030204" pitchFamily="34" charset="0"/>
              <a:buChar char="‒"/>
              <a:defRPr sz="750">
                <a:solidFill>
                  <a:srgbClr val="13324A"/>
                </a:solidFill>
                <a:latin typeface="+mj-lt"/>
              </a:defRPr>
            </a:lvl5pPr>
          </a:lstStyle>
          <a:p>
            <a:pPr marL="171446" lvl="0" indent="-171446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7051104" y="4767264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13324A"/>
                </a:solidFill>
                <a:latin typeface="+mj-lt"/>
              </a:defRPr>
            </a:lvl1pPr>
          </a:lstStyle>
          <a:p>
            <a:fld id="{862A00AA-F9C8-49DA-9633-0657F7D9B74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3523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intertitres et text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222185" y="158527"/>
            <a:ext cx="6731100" cy="359100"/>
          </a:xfrm>
          <a:prstGeom prst="rect">
            <a:avLst/>
          </a:prstGeom>
        </p:spPr>
        <p:txBody>
          <a:bodyPr/>
          <a:lstStyle>
            <a:lvl1pPr algn="ctr">
              <a:defRPr sz="21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1" y="1052683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 b="0">
                <a:solidFill>
                  <a:srgbClr val="13324A"/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2"/>
          </p:nvPr>
        </p:nvSpPr>
        <p:spPr>
          <a:xfrm>
            <a:off x="628651" y="1670617"/>
            <a:ext cx="3868340" cy="2763441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13324A"/>
                </a:solidFill>
                <a:latin typeface="+mj-lt"/>
              </a:defRPr>
            </a:lvl1pPr>
            <a:lvl2pPr marL="514337" indent="-171446">
              <a:buFont typeface="Calibri Light" panose="020F0302020204030204" pitchFamily="34" charset="0"/>
              <a:buChar char="›"/>
              <a:defRPr sz="1350">
                <a:solidFill>
                  <a:srgbClr val="13324A"/>
                </a:solidFill>
                <a:latin typeface="+mj-lt"/>
              </a:defRPr>
            </a:lvl2pPr>
            <a:lvl3pPr marL="857228" indent="-171446">
              <a:buFont typeface="Wingdings" panose="05000000000000000000" pitchFamily="2" charset="2"/>
              <a:buChar char="§"/>
              <a:defRPr sz="1050">
                <a:solidFill>
                  <a:srgbClr val="13324A"/>
                </a:solidFill>
                <a:latin typeface="+mj-lt"/>
              </a:defRPr>
            </a:lvl3pPr>
            <a:lvl4pPr marL="1200120" indent="-171446">
              <a:buFont typeface="Arial" panose="020B0604020202020204" pitchFamily="34" charset="0"/>
              <a:buChar char="•"/>
              <a:defRPr sz="900">
                <a:solidFill>
                  <a:srgbClr val="13324A"/>
                </a:solidFill>
                <a:latin typeface="+mj-lt"/>
              </a:defRPr>
            </a:lvl4pPr>
            <a:lvl5pPr marL="1543012" indent="-171446">
              <a:buFont typeface="Calibri Light" panose="020F0302020204030204" pitchFamily="34" charset="0"/>
              <a:buChar char="‒"/>
              <a:defRPr sz="75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7959" y="1052683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 b="0">
                <a:solidFill>
                  <a:srgbClr val="13324A"/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3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7959" y="1670617"/>
            <a:ext cx="3887391" cy="2763441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13324A"/>
                </a:solidFill>
                <a:latin typeface="+mj-lt"/>
              </a:defRPr>
            </a:lvl1pPr>
            <a:lvl2pPr marL="514337" indent="-171446">
              <a:buFont typeface="Calibri Light" panose="020F0302020204030204" pitchFamily="34" charset="0"/>
              <a:buChar char="›"/>
              <a:defRPr sz="1350">
                <a:solidFill>
                  <a:srgbClr val="13324A"/>
                </a:solidFill>
                <a:latin typeface="+mj-lt"/>
              </a:defRPr>
            </a:lvl2pPr>
            <a:lvl3pPr marL="857228" indent="-171446">
              <a:buFont typeface="Wingdings" panose="05000000000000000000" pitchFamily="2" charset="2"/>
              <a:buChar char="§"/>
              <a:defRPr sz="1050">
                <a:solidFill>
                  <a:srgbClr val="13324A"/>
                </a:solidFill>
                <a:latin typeface="+mj-lt"/>
              </a:defRPr>
            </a:lvl3pPr>
            <a:lvl4pPr marL="1200120" indent="-171446">
              <a:buFont typeface="Arial" panose="020B0604020202020204" pitchFamily="34" charset="0"/>
              <a:buChar char="•"/>
              <a:defRPr sz="900">
                <a:solidFill>
                  <a:srgbClr val="13324A"/>
                </a:solidFill>
                <a:latin typeface="+mj-lt"/>
              </a:defRPr>
            </a:lvl4pPr>
            <a:lvl5pPr marL="1543012" indent="-171446">
              <a:buFont typeface="Calibri Light" panose="020F0302020204030204" pitchFamily="34" charset="0"/>
              <a:buChar char="‒"/>
              <a:defRPr sz="75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7051104" y="4767264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13324A"/>
                </a:solidFill>
                <a:latin typeface="+mj-lt"/>
              </a:defRPr>
            </a:lvl1pPr>
          </a:lstStyle>
          <a:p>
            <a:fld id="{862A00AA-F9C8-49DA-9633-0657F7D9B74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9794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texte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9"/>
          <p:cNvSpPr>
            <a:spLocks noGrp="1"/>
          </p:cNvSpPr>
          <p:nvPr>
            <p:ph sz="half" idx="1" hasCustomPrompt="1"/>
          </p:nvPr>
        </p:nvSpPr>
        <p:spPr>
          <a:xfrm>
            <a:off x="685800" y="1090612"/>
            <a:ext cx="3886200" cy="326350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13324A"/>
                </a:solidFill>
                <a:latin typeface="+mj-lt"/>
              </a:defRPr>
            </a:lvl1pPr>
            <a:lvl2pPr marL="514337" indent="-171446">
              <a:buFont typeface="Calibri Light" panose="020F0302020204030204" pitchFamily="34" charset="0"/>
              <a:buChar char="›"/>
              <a:defRPr sz="1350">
                <a:solidFill>
                  <a:srgbClr val="13324A"/>
                </a:solidFill>
                <a:latin typeface="+mj-lt"/>
              </a:defRPr>
            </a:lvl2pPr>
            <a:lvl3pPr marL="857228" indent="-171446">
              <a:buFont typeface="Wingdings" panose="05000000000000000000" pitchFamily="2" charset="2"/>
              <a:buChar char="§"/>
              <a:defRPr sz="1050">
                <a:solidFill>
                  <a:srgbClr val="13324A"/>
                </a:solidFill>
                <a:latin typeface="+mj-lt"/>
              </a:defRPr>
            </a:lvl3pPr>
            <a:lvl4pPr marL="1200120" indent="-171446">
              <a:buFont typeface="Arial" panose="020B0604020202020204" pitchFamily="34" charset="0"/>
              <a:buChar char="•"/>
              <a:defRPr sz="900">
                <a:solidFill>
                  <a:srgbClr val="13324A"/>
                </a:solidFill>
                <a:latin typeface="+mj-lt"/>
              </a:defRPr>
            </a:lvl4pPr>
            <a:lvl5pPr marL="1543012" indent="-171446">
              <a:buFont typeface="Calibri Light" panose="020F0302020204030204" pitchFamily="34" charset="0"/>
              <a:buChar char="‒"/>
              <a:defRPr sz="75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ajouter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contenu 10"/>
          <p:cNvSpPr>
            <a:spLocks noGrp="1"/>
          </p:cNvSpPr>
          <p:nvPr>
            <p:ph sz="half" idx="2" hasCustomPrompt="1"/>
          </p:nvPr>
        </p:nvSpPr>
        <p:spPr>
          <a:xfrm>
            <a:off x="4686300" y="1090612"/>
            <a:ext cx="3886200" cy="326350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13324A"/>
                </a:solidFill>
                <a:latin typeface="+mj-lt"/>
              </a:defRPr>
            </a:lvl1pPr>
            <a:lvl2pPr marL="514337" indent="-171446">
              <a:buFont typeface="Calibri Light" panose="020F0302020204030204" pitchFamily="34" charset="0"/>
              <a:buChar char="›"/>
              <a:defRPr sz="1350">
                <a:solidFill>
                  <a:srgbClr val="13324A"/>
                </a:solidFill>
                <a:latin typeface="+mj-lt"/>
              </a:defRPr>
            </a:lvl2pPr>
            <a:lvl3pPr marL="857228" indent="-171446">
              <a:buFont typeface="Wingdings" panose="05000000000000000000" pitchFamily="2" charset="2"/>
              <a:buChar char="§"/>
              <a:defRPr sz="1050">
                <a:solidFill>
                  <a:srgbClr val="13324A"/>
                </a:solidFill>
                <a:latin typeface="+mj-lt"/>
              </a:defRPr>
            </a:lvl3pPr>
            <a:lvl4pPr marL="1200120" indent="-171446">
              <a:buFont typeface="Arial" panose="020B0604020202020204" pitchFamily="34" charset="0"/>
              <a:buChar char="•"/>
              <a:defRPr sz="900">
                <a:solidFill>
                  <a:srgbClr val="13324A"/>
                </a:solidFill>
                <a:latin typeface="+mj-lt"/>
              </a:defRPr>
            </a:lvl4pPr>
            <a:lvl5pPr marL="1543012" indent="-171446">
              <a:buFont typeface="Calibri Light" panose="020F0302020204030204" pitchFamily="34" charset="0"/>
              <a:buChar char="‒"/>
              <a:defRPr sz="75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ajoutez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1222185" y="158527"/>
            <a:ext cx="6731100" cy="359100"/>
          </a:xfrm>
          <a:prstGeom prst="rect">
            <a:avLst/>
          </a:prstGeom>
        </p:spPr>
        <p:txBody>
          <a:bodyPr/>
          <a:lstStyle>
            <a:lvl1pPr algn="ctr">
              <a:defRPr sz="2100">
                <a:ln>
                  <a:noFill/>
                </a:ln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7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7051104" y="4767264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13324A"/>
                </a:solidFill>
                <a:latin typeface="+mj-lt"/>
              </a:defRPr>
            </a:lvl1pPr>
          </a:lstStyle>
          <a:p>
            <a:fld id="{862A00AA-F9C8-49DA-9633-0657F7D9B74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7090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text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6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740571"/>
            <a:ext cx="2949178" cy="3661172"/>
          </a:xfrm>
          <a:prstGeom prst="rect">
            <a:avLst/>
          </a:prstGeom>
        </p:spPr>
        <p:txBody>
          <a:bodyPr/>
          <a:lstStyle>
            <a:lvl1pPr>
              <a:defRPr sz="1800" baseline="0">
                <a:solidFill>
                  <a:srgbClr val="13324A"/>
                </a:solidFill>
                <a:latin typeface="+mj-lt"/>
              </a:defRPr>
            </a:lvl1pPr>
            <a:lvl2pPr marL="514337" indent="-171446">
              <a:buFont typeface="Calibri Light" panose="020F0302020204030204" pitchFamily="34" charset="0"/>
              <a:buChar char="›"/>
              <a:defRPr sz="1350">
                <a:solidFill>
                  <a:srgbClr val="13324A"/>
                </a:solidFill>
                <a:latin typeface="+mj-lt"/>
              </a:defRPr>
            </a:lvl2pPr>
            <a:lvl3pPr marL="857228" indent="-171446">
              <a:buFont typeface="Wingdings" panose="05000000000000000000" pitchFamily="2" charset="2"/>
              <a:buChar char="§"/>
              <a:defRPr sz="1200">
                <a:solidFill>
                  <a:srgbClr val="13324A"/>
                </a:solidFill>
                <a:latin typeface="+mj-lt"/>
              </a:defRPr>
            </a:lvl3pPr>
            <a:lvl4pPr marL="1200120" indent="-171446">
              <a:buFont typeface="Arial" panose="020B0604020202020204" pitchFamily="34" charset="0"/>
              <a:buChar char="•"/>
              <a:defRPr sz="1050">
                <a:solidFill>
                  <a:srgbClr val="13324A"/>
                </a:solidFill>
                <a:latin typeface="+mj-lt"/>
              </a:defRPr>
            </a:lvl4pPr>
            <a:lvl5pPr marL="1543012" indent="-171446">
              <a:buFont typeface="Calibri Light" panose="020F0302020204030204" pitchFamily="34" charset="0"/>
              <a:buChar char="–"/>
              <a:defRPr sz="105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ajouter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pour une image  5"/>
          <p:cNvSpPr>
            <a:spLocks noGrp="1"/>
          </p:cNvSpPr>
          <p:nvPr>
            <p:ph type="pic" idx="1"/>
          </p:nvPr>
        </p:nvSpPr>
        <p:spPr>
          <a:xfrm>
            <a:off x="3887391" y="740571"/>
            <a:ext cx="4629150" cy="3655219"/>
          </a:xfrm>
          <a:prstGeom prst="rect">
            <a:avLst/>
          </a:prstGeom>
        </p:spPr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222185" y="158527"/>
            <a:ext cx="6731100" cy="359100"/>
          </a:xfrm>
          <a:prstGeom prst="rect">
            <a:avLst/>
          </a:prstGeom>
        </p:spPr>
        <p:txBody>
          <a:bodyPr/>
          <a:lstStyle>
            <a:lvl1pPr algn="ctr">
              <a:defRPr sz="21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7051104" y="4767264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13324A"/>
                </a:solidFill>
                <a:latin typeface="+mj-lt"/>
              </a:defRPr>
            </a:lvl1pPr>
          </a:lstStyle>
          <a:p>
            <a:fld id="{862A00AA-F9C8-49DA-9633-0657F7D9B74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3771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8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6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 userDrawn="1"/>
        </p:nvGrpSpPr>
        <p:grpSpPr>
          <a:xfrm>
            <a:off x="1" y="-5148"/>
            <a:ext cx="9144000" cy="5162501"/>
            <a:chOff x="1" y="-6864"/>
            <a:chExt cx="12192000" cy="6883335"/>
          </a:xfrm>
        </p:grpSpPr>
        <p:sp>
          <p:nvSpPr>
            <p:cNvPr id="9" name="Rectangle 8"/>
            <p:cNvSpPr/>
            <p:nvPr/>
          </p:nvSpPr>
          <p:spPr>
            <a:xfrm>
              <a:off x="1" y="5283200"/>
              <a:ext cx="12191999" cy="1580677"/>
            </a:xfrm>
            <a:prstGeom prst="rect">
              <a:avLst/>
            </a:prstGeom>
            <a:solidFill>
              <a:srgbClr val="2444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5283200"/>
              <a:ext cx="1876413" cy="1593271"/>
            </a:xfrm>
            <a:prstGeom prst="rect">
              <a:avLst/>
            </a:prstGeom>
          </p:spPr>
        </p:pic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667539" y="-259738"/>
              <a:ext cx="1271588" cy="1777336"/>
            </a:xfrm>
            <a:prstGeom prst="rect">
              <a:avLst/>
            </a:prstGeom>
          </p:spPr>
        </p:pic>
        <p:sp>
          <p:nvSpPr>
            <p:cNvPr id="12" name="Triangle isocèle 11"/>
            <p:cNvSpPr/>
            <p:nvPr/>
          </p:nvSpPr>
          <p:spPr>
            <a:xfrm rot="16200000">
              <a:off x="6679580" y="1364050"/>
              <a:ext cx="6883334" cy="4141505"/>
            </a:xfrm>
            <a:prstGeom prst="triangle">
              <a:avLst>
                <a:gd name="adj" fmla="val 0"/>
              </a:avLst>
            </a:prstGeom>
            <a:solidFill>
              <a:srgbClr val="D0373E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</p:grp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720" y="4625082"/>
            <a:ext cx="1253876" cy="45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48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56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871" y="4871286"/>
            <a:ext cx="638638" cy="16982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3962402"/>
            <a:ext cx="1407310" cy="119495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000654" y="-194804"/>
            <a:ext cx="953691" cy="133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29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5" r:id="rId8"/>
    <p:sldLayoutId id="2147483754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/>
          <p:cNvSpPr txBox="1"/>
          <p:nvPr userDrawn="1"/>
        </p:nvSpPr>
        <p:spPr>
          <a:xfrm>
            <a:off x="8532440" y="4895601"/>
            <a:ext cx="495363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4D0712B-34DB-479D-9825-823285758B4A}" type="slidenum">
              <a:rPr lang="fr-FR" sz="7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pPr algn="r"/>
              <a:t>‹N°›</a:t>
            </a:fld>
            <a:endParaRPr lang="fr-FR" sz="700" b="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-16060"/>
            <a:ext cx="9144000" cy="499578"/>
          </a:xfrm>
          <a:prstGeom prst="rect">
            <a:avLst/>
          </a:prstGeom>
          <a:solidFill>
            <a:srgbClr val="07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à coins arrondis 10"/>
          <p:cNvSpPr/>
          <p:nvPr userDrawn="1"/>
        </p:nvSpPr>
        <p:spPr>
          <a:xfrm>
            <a:off x="2057400" y="267494"/>
            <a:ext cx="5034880" cy="360040"/>
          </a:xfrm>
          <a:prstGeom prst="roundRect">
            <a:avLst/>
          </a:prstGeom>
          <a:solidFill>
            <a:srgbClr val="072C62"/>
          </a:solidFill>
          <a:ln>
            <a:solidFill>
              <a:srgbClr val="07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" y="4773148"/>
            <a:ext cx="84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49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6" r:id="rId2"/>
    <p:sldLayoutId id="2147483725" r:id="rId3"/>
    <p:sldLayoutId id="2147483720" r:id="rId4"/>
    <p:sldLayoutId id="2147483721" r:id="rId5"/>
    <p:sldLayoutId id="2147483741" r:id="rId6"/>
    <p:sldLayoutId id="2147483742" r:id="rId7"/>
    <p:sldLayoutId id="2147483740" r:id="rId8"/>
    <p:sldLayoutId id="2147483727" r:id="rId9"/>
    <p:sldLayoutId id="2147483722" r:id="rId10"/>
    <p:sldLayoutId id="2147483723" r:id="rId11"/>
    <p:sldLayoutId id="2147483724" r:id="rId1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accent3">
              <a:lumMod val="50000"/>
            </a:schemeClr>
          </a:solidFill>
          <a:latin typeface="Segoe UI Semilight" panose="020B0402040204020203" pitchFamily="34" charset="0"/>
          <a:ea typeface="+mj-ea"/>
          <a:cs typeface="Segoe UI Semilight" panose="020B0402040204020203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1350"/>
        </a:spcBef>
        <a:buClr>
          <a:schemeClr val="accent1"/>
        </a:buClr>
        <a:buSzPct val="100000"/>
        <a:buFont typeface="Arial" pitchFamily="34" charset="0"/>
        <a:buChar char="▪"/>
        <a:defRPr sz="15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342900" indent="-137160" algn="l" defTabSz="685800" rtl="0" eaLnBrk="1" latinLnBrk="0" hangingPunct="1">
        <a:lnSpc>
          <a:spcPct val="100000"/>
        </a:lnSpc>
        <a:spcBef>
          <a:spcPts val="900"/>
        </a:spcBef>
        <a:buClr>
          <a:schemeClr val="accent1"/>
        </a:buClr>
        <a:buSzPct val="100000"/>
        <a:buFont typeface="Arial" pitchFamily="34" charset="0"/>
        <a:buChar char="▪"/>
        <a:defRPr sz="135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514350" indent="-134541" algn="l" defTabSz="6858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2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685800" indent="-137160" algn="l" defTabSz="6858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857250" indent="-134541" algn="l" defTabSz="685800" rtl="0" eaLnBrk="1" latinLnBrk="0" hangingPunct="1">
        <a:lnSpc>
          <a:spcPct val="10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1028700" indent="-137160" algn="l" defTabSz="685800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200150" indent="-134541" algn="l" defTabSz="685800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685800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indent="-134541" algn="l" defTabSz="685800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56C0C-E343-4379-B3CB-93396A5D108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700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3600" dirty="0"/>
              <a:t>Bilan </a:t>
            </a:r>
            <a:r>
              <a:rPr lang="fr-FR" sz="3600" dirty="0" smtClean="0"/>
              <a:t>pilotage </a:t>
            </a:r>
            <a:r>
              <a:rPr lang="fr-FR" sz="3600" dirty="0"/>
              <a:t>des actions SAS S1 2022</a:t>
            </a: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z="1800" dirty="0" smtClean="0"/>
              <a:t>Support SAS 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96306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 pilotage des actions SAS S1 2022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DF54-380C-439F-A3D8-83F6F52CA378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50069" y="636316"/>
            <a:ext cx="8593931" cy="3624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v"/>
            </a:pPr>
            <a:r>
              <a:rPr lang="fr-FR" b="1" u="sng" dirty="0">
                <a:solidFill>
                  <a:schemeClr val="tx2"/>
                </a:solidFill>
              </a:rPr>
              <a:t>Objectifs</a:t>
            </a:r>
            <a:r>
              <a:rPr lang="fr-FR" b="1" dirty="0">
                <a:solidFill>
                  <a:schemeClr val="tx2"/>
                </a:solidFill>
              </a:rPr>
              <a:t> :</a:t>
            </a:r>
            <a:endParaRPr lang="fr-FR" sz="1350" dirty="0">
              <a:solidFill>
                <a:schemeClr val="tx2"/>
              </a:solidFill>
            </a:endParaRPr>
          </a:p>
          <a:p>
            <a:pPr marL="557213" lvl="1" indent="-214313">
              <a:buFont typeface="Wingdings" panose="05000000000000000000" pitchFamily="2" charset="2"/>
              <a:buChar char="Ø"/>
            </a:pPr>
            <a:r>
              <a:rPr lang="fr-FR" sz="1350" dirty="0">
                <a:solidFill>
                  <a:schemeClr val="tx2"/>
                </a:solidFill>
              </a:rPr>
              <a:t>Effectuer un état des lieux des actions conjointes ACM/EI sur le début </a:t>
            </a:r>
            <a:r>
              <a:rPr lang="fr-FR" sz="1350" dirty="0" smtClean="0">
                <a:solidFill>
                  <a:schemeClr val="tx2"/>
                </a:solidFill>
              </a:rPr>
              <a:t>d’année 2022 </a:t>
            </a:r>
            <a:r>
              <a:rPr lang="fr-FR" sz="1350" dirty="0">
                <a:solidFill>
                  <a:schemeClr val="tx2"/>
                </a:solidFill>
              </a:rPr>
              <a:t>(janvier – aout )</a:t>
            </a:r>
          </a:p>
          <a:p>
            <a:pPr marL="557213" lvl="1" indent="-214313">
              <a:buFont typeface="Wingdings" panose="05000000000000000000" pitchFamily="2" charset="2"/>
              <a:buChar char="Ø"/>
            </a:pPr>
            <a:r>
              <a:rPr lang="fr-FR" sz="1350" dirty="0">
                <a:solidFill>
                  <a:schemeClr val="tx2"/>
                </a:solidFill>
              </a:rPr>
              <a:t>Partager des KPI de pilotage par typologie de demande</a:t>
            </a:r>
          </a:p>
          <a:p>
            <a:pPr marL="557213" lvl="1" indent="-214313">
              <a:buFont typeface="Wingdings" panose="05000000000000000000" pitchFamily="2" charset="2"/>
              <a:buChar char="Ø"/>
            </a:pPr>
            <a:r>
              <a:rPr lang="fr-FR" sz="1350" dirty="0">
                <a:solidFill>
                  <a:schemeClr val="tx2"/>
                </a:solidFill>
              </a:rPr>
              <a:t>Identifier des leviers </a:t>
            </a:r>
            <a:r>
              <a:rPr lang="fr-FR" sz="1350" dirty="0" smtClean="0">
                <a:solidFill>
                  <a:schemeClr val="tx2"/>
                </a:solidFill>
              </a:rPr>
              <a:t>d’amélioration </a:t>
            </a:r>
            <a:r>
              <a:rPr lang="fr-FR" sz="1350" dirty="0">
                <a:solidFill>
                  <a:schemeClr val="tx2"/>
                </a:solidFill>
              </a:rPr>
              <a:t>« Quick win »</a:t>
            </a:r>
          </a:p>
          <a:p>
            <a:pPr marL="557213" lvl="1" indent="-214313">
              <a:buFont typeface="Wingdings" panose="05000000000000000000" pitchFamily="2" charset="2"/>
              <a:buChar char="Ø"/>
            </a:pPr>
            <a:endParaRPr lang="fr-FR" sz="1350" b="1" u="sng" dirty="0">
              <a:solidFill>
                <a:schemeClr val="tx2"/>
              </a:solidFill>
            </a:endParaRPr>
          </a:p>
          <a:p>
            <a:pPr marL="257175" indent="-257175">
              <a:buFont typeface="Wingdings" panose="05000000000000000000" pitchFamily="2" charset="2"/>
              <a:buChar char="v"/>
            </a:pPr>
            <a:r>
              <a:rPr lang="fr-FR" b="1" u="sng" dirty="0">
                <a:solidFill>
                  <a:schemeClr val="tx2"/>
                </a:solidFill>
              </a:rPr>
              <a:t>Méthodologie :</a:t>
            </a:r>
          </a:p>
          <a:p>
            <a:pPr marL="557213" lvl="1" indent="-214313">
              <a:buFont typeface="Wingdings" panose="05000000000000000000" pitchFamily="2" charset="2"/>
              <a:buChar char="Ø"/>
            </a:pPr>
            <a:r>
              <a:rPr lang="fr-FR" sz="1350" dirty="0">
                <a:solidFill>
                  <a:schemeClr val="tx2"/>
                </a:solidFill>
              </a:rPr>
              <a:t>Extraction de KPI à partir du fichier Excel de suivi des actions renseigné conjointement par les équipes EI/ACM. </a:t>
            </a:r>
            <a:endParaRPr lang="fr-FR" sz="1350" b="1" u="sng" dirty="0">
              <a:solidFill>
                <a:schemeClr val="tx2"/>
              </a:solidFill>
            </a:endParaRPr>
          </a:p>
          <a:p>
            <a:endParaRPr lang="fr-FR" sz="1350" b="1" u="sng" dirty="0">
              <a:solidFill>
                <a:schemeClr val="tx2"/>
              </a:solidFill>
            </a:endParaRPr>
          </a:p>
          <a:p>
            <a:pPr marL="257175" indent="-257175">
              <a:buFont typeface="Wingdings" panose="05000000000000000000" pitchFamily="2" charset="2"/>
              <a:buChar char="v"/>
            </a:pPr>
            <a:r>
              <a:rPr lang="fr-FR" b="1" u="sng" dirty="0">
                <a:solidFill>
                  <a:schemeClr val="tx2"/>
                </a:solidFill>
              </a:rPr>
              <a:t>Glossaire  : </a:t>
            </a:r>
          </a:p>
          <a:p>
            <a:pPr marL="557213" lvl="1" indent="-214313">
              <a:buFont typeface="Wingdings" panose="05000000000000000000" pitchFamily="2" charset="2"/>
              <a:buChar char="v"/>
            </a:pPr>
            <a:r>
              <a:rPr lang="fr-FR" sz="1350" b="1" dirty="0">
                <a:solidFill>
                  <a:schemeClr val="tx2"/>
                </a:solidFill>
              </a:rPr>
              <a:t>Etat </a:t>
            </a:r>
            <a:r>
              <a:rPr lang="fr-FR" sz="1350" dirty="0">
                <a:solidFill>
                  <a:schemeClr val="tx2"/>
                </a:solidFill>
              </a:rPr>
              <a:t>: état de la demande (terminé, en cours, différé, abandonné)</a:t>
            </a:r>
          </a:p>
          <a:p>
            <a:pPr marL="557213" lvl="1" indent="-214313">
              <a:buFont typeface="Wingdings" panose="05000000000000000000" pitchFamily="2" charset="2"/>
              <a:buChar char="v"/>
            </a:pPr>
            <a:r>
              <a:rPr lang="fr-FR" sz="1350" b="1" dirty="0">
                <a:solidFill>
                  <a:schemeClr val="tx2"/>
                </a:solidFill>
              </a:rPr>
              <a:t>Catégorie</a:t>
            </a:r>
            <a:r>
              <a:rPr lang="fr-FR" sz="1350" dirty="0">
                <a:solidFill>
                  <a:schemeClr val="tx2"/>
                </a:solidFill>
              </a:rPr>
              <a:t> : </a:t>
            </a:r>
            <a:r>
              <a:rPr lang="fr-FR" sz="1350" dirty="0" smtClean="0">
                <a:solidFill>
                  <a:schemeClr val="tx2"/>
                </a:solidFill>
              </a:rPr>
              <a:t>catégorie de la demande (administration, file système, TVI, Vertica…. )</a:t>
            </a:r>
            <a:endParaRPr lang="fr-FR" sz="1350" dirty="0">
              <a:solidFill>
                <a:schemeClr val="tx2"/>
              </a:solidFill>
            </a:endParaRPr>
          </a:p>
          <a:p>
            <a:pPr marL="557213" lvl="1" indent="-214313">
              <a:buFont typeface="Wingdings" panose="05000000000000000000" pitchFamily="2" charset="2"/>
              <a:buChar char="v"/>
            </a:pPr>
            <a:r>
              <a:rPr lang="fr-FR" sz="1350" b="1" dirty="0">
                <a:solidFill>
                  <a:schemeClr val="tx2"/>
                </a:solidFill>
              </a:rPr>
              <a:t>Type</a:t>
            </a:r>
            <a:r>
              <a:rPr lang="fr-FR" sz="1350" dirty="0">
                <a:solidFill>
                  <a:schemeClr val="tx2"/>
                </a:solidFill>
              </a:rPr>
              <a:t> : type de demande (Incident, Développement, études )</a:t>
            </a:r>
          </a:p>
          <a:p>
            <a:pPr marL="557213" lvl="1" indent="-214313">
              <a:buFont typeface="Wingdings" panose="05000000000000000000" pitchFamily="2" charset="2"/>
              <a:buChar char="v"/>
            </a:pPr>
            <a:r>
              <a:rPr lang="fr-FR" sz="1350" b="1" dirty="0">
                <a:solidFill>
                  <a:schemeClr val="tx2"/>
                </a:solidFill>
              </a:rPr>
              <a:t>Délai</a:t>
            </a:r>
            <a:r>
              <a:rPr lang="fr-FR" sz="1350" dirty="0">
                <a:solidFill>
                  <a:schemeClr val="tx2"/>
                </a:solidFill>
              </a:rPr>
              <a:t> : Nombre de jours ouvrés entre le début de la demande et sa fin </a:t>
            </a:r>
          </a:p>
          <a:p>
            <a:pPr marL="557213" lvl="1" indent="-214313">
              <a:buFont typeface="Wingdings" panose="05000000000000000000" pitchFamily="2" charset="2"/>
              <a:buChar char="v"/>
            </a:pPr>
            <a:r>
              <a:rPr lang="fr-FR" sz="1350" b="1" dirty="0">
                <a:solidFill>
                  <a:schemeClr val="tx2"/>
                </a:solidFill>
              </a:rPr>
              <a:t>Charge estimée </a:t>
            </a:r>
            <a:r>
              <a:rPr lang="fr-FR" sz="1350" dirty="0">
                <a:solidFill>
                  <a:schemeClr val="tx2"/>
                </a:solidFill>
              </a:rPr>
              <a:t>: charge de travail théorique ne prenant pas en compte </a:t>
            </a:r>
            <a:r>
              <a:rPr lang="fr-FR" sz="1350" dirty="0" smtClean="0">
                <a:solidFill>
                  <a:schemeClr val="tx2"/>
                </a:solidFill>
              </a:rPr>
              <a:t>les </a:t>
            </a:r>
            <a:r>
              <a:rPr lang="fr-FR" sz="1350" dirty="0">
                <a:solidFill>
                  <a:schemeClr val="tx2"/>
                </a:solidFill>
              </a:rPr>
              <a:t>temps de prises en </a:t>
            </a:r>
            <a:r>
              <a:rPr lang="fr-FR" sz="1350" dirty="0" smtClean="0">
                <a:solidFill>
                  <a:schemeClr val="tx2"/>
                </a:solidFill>
              </a:rPr>
              <a:t>charge (</a:t>
            </a:r>
            <a:r>
              <a:rPr lang="fr-FR" sz="1350" dirty="0" smtClean="0">
                <a:solidFill>
                  <a:schemeClr val="tx2"/>
                </a:solidFill>
              </a:rPr>
              <a:t>non utilisé pour ce bilan )</a:t>
            </a:r>
            <a:endParaRPr lang="fr-FR" sz="1350" dirty="0">
              <a:solidFill>
                <a:schemeClr val="tx2"/>
              </a:solidFill>
            </a:endParaRPr>
          </a:p>
          <a:p>
            <a:endParaRPr lang="fr-FR" sz="135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92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4860032" y="1857512"/>
            <a:ext cx="4104456" cy="186636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800" dirty="0" smtClean="0"/>
              <a:t>43 demandes SAS ouvertes sur ce début d’année 2022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sz="1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800" dirty="0" smtClean="0"/>
              <a:t>70% des demandes SAS ACM/EI sont clôturés (état terminé ou abandonné) </a:t>
            </a:r>
            <a:endParaRPr lang="fr-FR" sz="18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Situation des demandes SAS au 17/08/2022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DF54-380C-439F-A3D8-83F6F52CA378}" type="slidenum">
              <a:rPr lang="fr-FR" smtClean="0"/>
              <a:pPr/>
              <a:t>3</a:t>
            </a:fld>
            <a:endParaRPr lang="fr-FR" dirty="0"/>
          </a:p>
        </p:txBody>
      </p:sp>
      <p:graphicFrame>
        <p:nvGraphicFramePr>
          <p:cNvPr id="10" name="Graphique 9"/>
          <p:cNvGraphicFramePr/>
          <p:nvPr>
            <p:extLst>
              <p:ext uri="{D42A27DB-BD31-4B8C-83A1-F6EECF244321}">
                <p14:modId xmlns:p14="http://schemas.microsoft.com/office/powerpoint/2010/main" val="294935776"/>
              </p:ext>
            </p:extLst>
          </p:nvPr>
        </p:nvGraphicFramePr>
        <p:xfrm>
          <a:off x="251520" y="987574"/>
          <a:ext cx="4439254" cy="3337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158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403648" y="3917276"/>
            <a:ext cx="7848872" cy="905003"/>
          </a:xfrm>
        </p:spPr>
        <p:txBody>
          <a:bodyPr/>
          <a:lstStyle/>
          <a:p>
            <a:pPr indent="-285750">
              <a:buFont typeface="Wingdings" panose="05000000000000000000" pitchFamily="2" charset="2"/>
              <a:buChar char="v"/>
            </a:pPr>
            <a:r>
              <a:rPr lang="fr-FR" sz="1600" dirty="0" smtClean="0">
                <a:latin typeface="+mn-lt"/>
              </a:rPr>
              <a:t>Sur les 14 incidents ouverts depuis le l’année :</a:t>
            </a:r>
          </a:p>
          <a:p>
            <a:pPr marL="685783" lvl="3" indent="-342900" algn="l">
              <a:buFont typeface="Wingdings" panose="05000000000000000000" pitchFamily="2" charset="2"/>
              <a:buChar char="Ø"/>
            </a:pPr>
            <a:r>
              <a:rPr lang="fr-FR" sz="1600" dirty="0" smtClean="0"/>
              <a:t>9 ont été traités soit 65 %</a:t>
            </a:r>
          </a:p>
          <a:p>
            <a:pPr marL="685783" lvl="3" indent="-342900" algn="l">
              <a:buFont typeface="Wingdings" panose="05000000000000000000" pitchFamily="2" charset="2"/>
              <a:buChar char="Ø"/>
            </a:pPr>
            <a:r>
              <a:rPr lang="fr-FR" sz="1600" dirty="0" smtClean="0"/>
              <a:t>4 sont toujours en cours soit 35 % </a:t>
            </a:r>
            <a:endParaRPr lang="fr-FR" sz="16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06450" y="159047"/>
            <a:ext cx="6731100" cy="359100"/>
          </a:xfrm>
        </p:spPr>
        <p:txBody>
          <a:bodyPr/>
          <a:lstStyle/>
          <a:p>
            <a:r>
              <a:rPr lang="fr-FR" dirty="0" smtClean="0"/>
              <a:t>Etat des demandes SAS au 17/08/2022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DF54-380C-439F-A3D8-83F6F52CA378}" type="slidenum">
              <a:rPr lang="fr-FR" smtClean="0"/>
              <a:pPr/>
              <a:t>4</a:t>
            </a:fld>
            <a:endParaRPr lang="fr-FR" dirty="0"/>
          </a:p>
        </p:txBody>
      </p:sp>
      <p:graphicFrame>
        <p:nvGraphicFramePr>
          <p:cNvPr id="16" name="Graphique 15"/>
          <p:cNvGraphicFramePr/>
          <p:nvPr>
            <p:extLst>
              <p:ext uri="{D42A27DB-BD31-4B8C-83A1-F6EECF244321}">
                <p14:modId xmlns:p14="http://schemas.microsoft.com/office/powerpoint/2010/main" val="710824374"/>
              </p:ext>
            </p:extLst>
          </p:nvPr>
        </p:nvGraphicFramePr>
        <p:xfrm>
          <a:off x="395536" y="748918"/>
          <a:ext cx="8352928" cy="3143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Rectangle 16"/>
          <p:cNvSpPr/>
          <p:nvPr/>
        </p:nvSpPr>
        <p:spPr>
          <a:xfrm>
            <a:off x="6991012" y="1635646"/>
            <a:ext cx="936104" cy="57606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8079804" y="843558"/>
            <a:ext cx="956692" cy="576064"/>
          </a:xfrm>
          <a:prstGeom prst="wedgeRoundRectCallout">
            <a:avLst>
              <a:gd name="adj1" fmla="val -88224"/>
              <a:gd name="adj2" fmla="val 12104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En attente du correctif éditeur</a:t>
            </a:r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271538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aphique 7"/>
          <p:cNvGraphicFramePr/>
          <p:nvPr>
            <p:extLst>
              <p:ext uri="{D42A27DB-BD31-4B8C-83A1-F6EECF244321}">
                <p14:modId xmlns:p14="http://schemas.microsoft.com/office/powerpoint/2010/main" val="1050023570"/>
              </p:ext>
            </p:extLst>
          </p:nvPr>
        </p:nvGraphicFramePr>
        <p:xfrm>
          <a:off x="683568" y="771550"/>
          <a:ext cx="7632848" cy="3010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06450" y="159047"/>
            <a:ext cx="6731100" cy="359100"/>
          </a:xfrm>
        </p:spPr>
        <p:txBody>
          <a:bodyPr/>
          <a:lstStyle/>
          <a:p>
            <a:r>
              <a:rPr lang="fr-FR" dirty="0" smtClean="0"/>
              <a:t>Délai de traitement moyen en jour ouvré par type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DF54-380C-439F-A3D8-83F6F52CA378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14" name="Sous-titre 4"/>
          <p:cNvSpPr txBox="1">
            <a:spLocks/>
          </p:cNvSpPr>
          <p:nvPr/>
        </p:nvSpPr>
        <p:spPr>
          <a:xfrm>
            <a:off x="2051720" y="4035403"/>
            <a:ext cx="5688632" cy="307853"/>
          </a:xfrm>
          <a:prstGeom prst="rect">
            <a:avLst/>
          </a:prstGeom>
        </p:spPr>
        <p:txBody>
          <a:bodyPr/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fr-FR" sz="1350" kern="1200" dirty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342892" indent="0" algn="ctr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indent="0" algn="ctr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indent="0" algn="ctr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indent="0" algn="ctr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indent="0" algn="ctr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indent="0" algn="ctr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indent="0" algn="ctr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indent="0" algn="ctr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5750">
              <a:buFont typeface="Wingdings" panose="05000000000000000000" pitchFamily="2" charset="2"/>
              <a:buChar char="v"/>
            </a:pPr>
            <a:r>
              <a:rPr lang="fr-FR" sz="1600" dirty="0" smtClean="0">
                <a:latin typeface="+mn-lt"/>
              </a:rPr>
              <a:t>En moyenne </a:t>
            </a:r>
            <a:r>
              <a:rPr lang="fr-FR" sz="1600" dirty="0">
                <a:latin typeface="+mn-lt"/>
              </a:rPr>
              <a:t>sur 2022, un incident SAS est traité en 1 mois  </a:t>
            </a:r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1206450" y="2283718"/>
            <a:ext cx="0" cy="7920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 rot="16200000">
            <a:off x="592776" y="2495095"/>
            <a:ext cx="87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smtClean="0"/>
              <a:t>Nb demandes terminées</a:t>
            </a:r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404010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aphique 12"/>
          <p:cNvGraphicFramePr/>
          <p:nvPr>
            <p:extLst>
              <p:ext uri="{D42A27DB-BD31-4B8C-83A1-F6EECF244321}">
                <p14:modId xmlns:p14="http://schemas.microsoft.com/office/powerpoint/2010/main" val="4170291771"/>
              </p:ext>
            </p:extLst>
          </p:nvPr>
        </p:nvGraphicFramePr>
        <p:xfrm>
          <a:off x="971600" y="771550"/>
          <a:ext cx="7308812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06450" y="159047"/>
            <a:ext cx="6731100" cy="359100"/>
          </a:xfrm>
        </p:spPr>
        <p:txBody>
          <a:bodyPr/>
          <a:lstStyle/>
          <a:p>
            <a:r>
              <a:rPr lang="fr-FR" dirty="0" smtClean="0"/>
              <a:t>Etat des demandes SAS au 17/08/2022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DF54-380C-439F-A3D8-83F6F52CA378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18" name="Sous-titre 4"/>
          <p:cNvSpPr txBox="1">
            <a:spLocks/>
          </p:cNvSpPr>
          <p:nvPr/>
        </p:nvSpPr>
        <p:spPr>
          <a:xfrm>
            <a:off x="971600" y="3900887"/>
            <a:ext cx="8064896" cy="912195"/>
          </a:xfrm>
          <a:prstGeom prst="rect">
            <a:avLst/>
          </a:prstGeom>
        </p:spPr>
        <p:txBody>
          <a:bodyPr/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fr-FR" sz="1350" kern="1200" dirty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342892" indent="0" algn="ctr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indent="0" algn="ctr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indent="0" algn="ctr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indent="0" algn="ctr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indent="0" algn="ctr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indent="0" algn="ctr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indent="0" algn="ctr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indent="0" algn="ctr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5750">
              <a:buFont typeface="Wingdings" panose="05000000000000000000" pitchFamily="2" charset="2"/>
              <a:buChar char="v"/>
            </a:pPr>
            <a:r>
              <a:rPr lang="fr-FR" sz="1400" dirty="0" smtClean="0">
                <a:latin typeface="+mn-lt"/>
              </a:rPr>
              <a:t>Certaines tâches de développement récurrentes (ex : augmentation de file système)  ont un délai de traitement de plus d’un mois en moyenne : plusieurs intervenants, délai de prise en charge</a:t>
            </a:r>
          </a:p>
          <a:p>
            <a:pPr indent="-285750">
              <a:buFont typeface="Wingdings" panose="05000000000000000000" pitchFamily="2" charset="2"/>
              <a:buChar char="v"/>
            </a:pPr>
            <a:r>
              <a:rPr lang="fr-FR" sz="1400" dirty="0" smtClean="0">
                <a:latin typeface="+mn-lt"/>
              </a:rPr>
              <a:t>Manque de visibilité sur les incidents faisant intervenir le support SAS éditeur</a:t>
            </a:r>
            <a:endParaRPr lang="fr-FR" sz="1400" dirty="0">
              <a:latin typeface="+mn-lt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83568" y="514876"/>
            <a:ext cx="87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Nb jours ouvrés</a:t>
            </a:r>
            <a:endParaRPr lang="fr-FR" sz="9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23528" y="339502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Par </a:t>
            </a:r>
            <a:r>
              <a:rPr lang="fr-FR" dirty="0" err="1" smtClean="0"/>
              <a:t>equipes</a:t>
            </a:r>
            <a:r>
              <a:rPr lang="fr-FR" dirty="0" smtClean="0"/>
              <a:t> </a:t>
            </a:r>
          </a:p>
          <a:p>
            <a:r>
              <a:rPr lang="fr-FR" dirty="0" smtClean="0"/>
              <a:t>Meta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133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à coins arrondis 19"/>
          <p:cNvSpPr/>
          <p:nvPr/>
        </p:nvSpPr>
        <p:spPr>
          <a:xfrm>
            <a:off x="611560" y="696917"/>
            <a:ext cx="8424936" cy="41070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Conclusions et axe d’amélioration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A00AA-F9C8-49DA-9633-0657F7D9B745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14" name="Sous-titre 4"/>
          <p:cNvSpPr txBox="1">
            <a:spLocks/>
          </p:cNvSpPr>
          <p:nvPr/>
        </p:nvSpPr>
        <p:spPr>
          <a:xfrm>
            <a:off x="1828308" y="780227"/>
            <a:ext cx="7064172" cy="3807747"/>
          </a:xfrm>
          <a:prstGeom prst="rect">
            <a:avLst/>
          </a:prstGeom>
        </p:spPr>
        <p:txBody>
          <a:bodyPr/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fr-FR" sz="1350" kern="1200" dirty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342892" indent="0" algn="ctr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indent="0" algn="ctr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indent="0" algn="ctr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indent="0" algn="ctr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indent="0" algn="ctr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indent="0" algn="ctr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indent="0" algn="ctr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indent="0" algn="ctr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400" indent="-230400">
              <a:buFont typeface="Wingdings" panose="05000000000000000000" pitchFamily="2" charset="2"/>
              <a:buChar char="v"/>
            </a:pPr>
            <a:r>
              <a:rPr lang="fr-FR" sz="1600" dirty="0">
                <a:solidFill>
                  <a:schemeClr val="bg1"/>
                </a:solidFill>
                <a:latin typeface="+mn-lt"/>
              </a:rPr>
              <a:t>les demandes sont bien prises en comptes et traitées </a:t>
            </a:r>
          </a:p>
          <a:p>
            <a:pPr marL="628642" lvl="1" indent="-285750" algn="l"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bg1"/>
                </a:solidFill>
              </a:rPr>
              <a:t>Pas de backlog </a:t>
            </a:r>
          </a:p>
          <a:p>
            <a:pPr marL="628642" lvl="1" indent="-285750" algn="l"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bg1"/>
                </a:solidFill>
              </a:rPr>
              <a:t>L’ensemble des incidents sont </a:t>
            </a:r>
            <a:r>
              <a:rPr lang="fr-FR" sz="1400" dirty="0" smtClean="0">
                <a:solidFill>
                  <a:schemeClr val="bg1"/>
                </a:solidFill>
              </a:rPr>
              <a:t>traités ou en attente du retour éditeur </a:t>
            </a:r>
          </a:p>
          <a:p>
            <a:pPr marL="230400" indent="-230400">
              <a:buFont typeface="Wingdings" panose="05000000000000000000" pitchFamily="2" charset="2"/>
              <a:buChar char="v"/>
            </a:pPr>
            <a:r>
              <a:rPr lang="fr-FR" sz="1600" dirty="0" smtClean="0">
                <a:solidFill>
                  <a:schemeClr val="bg1"/>
                </a:solidFill>
                <a:latin typeface="+mn-lt"/>
              </a:rPr>
              <a:t>les tâches simples et récurrentes ont des délais de traitements non négligeable :</a:t>
            </a:r>
          </a:p>
          <a:p>
            <a:pPr marL="628642" lvl="1" indent="-285750" algn="l">
              <a:buFont typeface="Wingdings" panose="05000000000000000000" pitchFamily="2" charset="2"/>
              <a:buChar char="Ø"/>
            </a:pPr>
            <a:r>
              <a:rPr lang="fr-FR" sz="1400" dirty="0" smtClean="0">
                <a:solidFill>
                  <a:schemeClr val="bg1"/>
                </a:solidFill>
              </a:rPr>
              <a:t>Augmentation de FS : plus d’1 mois et demi en moyenne  </a:t>
            </a:r>
          </a:p>
          <a:p>
            <a:pPr marL="628642" lvl="1" indent="-285750" algn="l">
              <a:buFont typeface="Wingdings" panose="05000000000000000000" pitchFamily="2" charset="2"/>
              <a:buChar char="Ø"/>
            </a:pPr>
            <a:r>
              <a:rPr lang="fr-FR" sz="1400" dirty="0" smtClean="0">
                <a:solidFill>
                  <a:schemeClr val="bg1"/>
                </a:solidFill>
              </a:rPr>
              <a:t>Ajout d’une </a:t>
            </a:r>
            <a:r>
              <a:rPr lang="fr-FR" sz="1400" dirty="0">
                <a:solidFill>
                  <a:schemeClr val="bg1"/>
                </a:solidFill>
              </a:rPr>
              <a:t>librairie </a:t>
            </a:r>
            <a:r>
              <a:rPr lang="fr-FR" sz="1400" dirty="0" smtClean="0">
                <a:solidFill>
                  <a:schemeClr val="bg1"/>
                </a:solidFill>
              </a:rPr>
              <a:t>SAS : 1 mois en moyenne </a:t>
            </a:r>
          </a:p>
          <a:p>
            <a:pPr marL="230400" indent="-230400">
              <a:buFont typeface="Wingdings" panose="05000000000000000000" pitchFamily="2" charset="2"/>
              <a:buChar char="v"/>
            </a:pPr>
            <a:r>
              <a:rPr lang="fr-FR" sz="1600" dirty="0">
                <a:solidFill>
                  <a:schemeClr val="bg1"/>
                </a:solidFill>
                <a:latin typeface="+mn-lt"/>
              </a:rPr>
              <a:t>Manque de visibilité sur les incidents avec intervention du support </a:t>
            </a:r>
            <a:r>
              <a:rPr lang="fr-FR" sz="1600" dirty="0" smtClean="0">
                <a:solidFill>
                  <a:schemeClr val="bg1"/>
                </a:solidFill>
                <a:latin typeface="+mn-lt"/>
              </a:rPr>
              <a:t>éditeur </a:t>
            </a:r>
            <a:endParaRPr lang="fr-FR" sz="1600" dirty="0">
              <a:solidFill>
                <a:schemeClr val="bg1"/>
              </a:solidFill>
              <a:latin typeface="+mn-lt"/>
            </a:endParaRPr>
          </a:p>
          <a:p>
            <a:endParaRPr lang="fr-FR" sz="1600" dirty="0">
              <a:solidFill>
                <a:schemeClr val="bg1"/>
              </a:solidFill>
              <a:latin typeface="+mn-lt"/>
            </a:endParaRPr>
          </a:p>
          <a:p>
            <a:endParaRPr lang="fr-FR" sz="1600" dirty="0">
              <a:solidFill>
                <a:schemeClr val="bg1"/>
              </a:solidFill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chemeClr val="bg1"/>
                </a:solidFill>
                <a:latin typeface="+mn-lt"/>
              </a:rPr>
              <a:t>Suivre </a:t>
            </a:r>
            <a:r>
              <a:rPr lang="fr-FR" sz="1600" dirty="0" smtClean="0">
                <a:solidFill>
                  <a:schemeClr val="bg1"/>
                </a:solidFill>
                <a:latin typeface="+mn-lt"/>
              </a:rPr>
              <a:t>ces </a:t>
            </a:r>
            <a:r>
              <a:rPr lang="fr-FR" sz="1600" dirty="0">
                <a:solidFill>
                  <a:schemeClr val="bg1"/>
                </a:solidFill>
                <a:latin typeface="+mn-lt"/>
              </a:rPr>
              <a:t>KPI dans le temps </a:t>
            </a:r>
            <a:r>
              <a:rPr lang="fr-FR" sz="1600" dirty="0" smtClean="0">
                <a:solidFill>
                  <a:schemeClr val="bg1"/>
                </a:solidFill>
                <a:latin typeface="+mn-lt"/>
              </a:rPr>
              <a:t>et refaire un bilan en fin d’année</a:t>
            </a:r>
            <a:endParaRPr lang="fr-FR" sz="1600" dirty="0">
              <a:solidFill>
                <a:schemeClr val="bg1"/>
              </a:solidFill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chemeClr val="bg1"/>
                </a:solidFill>
                <a:latin typeface="+mn-lt"/>
              </a:rPr>
              <a:t>Revoir avec les différents intervenants si une optimisation des processus est </a:t>
            </a:r>
            <a:r>
              <a:rPr lang="fr-FR" sz="1600" dirty="0" smtClean="0">
                <a:solidFill>
                  <a:schemeClr val="bg1"/>
                </a:solidFill>
                <a:latin typeface="+mn-lt"/>
              </a:rPr>
              <a:t>possible ?</a:t>
            </a:r>
            <a:endParaRPr lang="fr-FR" sz="1600" dirty="0">
              <a:solidFill>
                <a:schemeClr val="bg1"/>
              </a:solidFill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chemeClr val="bg1"/>
                </a:solidFill>
                <a:latin typeface="+mn-lt"/>
              </a:rPr>
              <a:t>Piloter </a:t>
            </a:r>
            <a:r>
              <a:rPr lang="fr-FR" sz="1600" dirty="0" smtClean="0">
                <a:solidFill>
                  <a:schemeClr val="bg1"/>
                </a:solidFill>
                <a:latin typeface="+mn-lt"/>
              </a:rPr>
              <a:t>les </a:t>
            </a:r>
            <a:r>
              <a:rPr lang="fr-FR" sz="1600" dirty="0">
                <a:solidFill>
                  <a:schemeClr val="bg1"/>
                </a:solidFill>
                <a:latin typeface="+mn-lt"/>
              </a:rPr>
              <a:t>demandes par les délais afin de relancer les </a:t>
            </a:r>
            <a:r>
              <a:rPr lang="fr-FR" sz="1600" dirty="0" smtClean="0">
                <a:solidFill>
                  <a:schemeClr val="bg1"/>
                </a:solidFill>
                <a:latin typeface="+mn-lt"/>
              </a:rPr>
              <a:t>intervenants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chemeClr val="bg1"/>
                </a:solidFill>
                <a:latin typeface="+mn-lt"/>
              </a:rPr>
              <a:t>U</a:t>
            </a:r>
            <a:r>
              <a:rPr lang="fr-FR" sz="1600" dirty="0" smtClean="0">
                <a:solidFill>
                  <a:schemeClr val="bg1"/>
                </a:solidFill>
                <a:latin typeface="+mn-lt"/>
              </a:rPr>
              <a:t>tilisation de SARA et du </a:t>
            </a:r>
            <a:r>
              <a:rPr lang="fr-FR" sz="1600" dirty="0" err="1" smtClean="0">
                <a:solidFill>
                  <a:schemeClr val="bg1"/>
                </a:solidFill>
                <a:latin typeface="+mn-lt"/>
              </a:rPr>
              <a:t>datamart</a:t>
            </a:r>
            <a:r>
              <a:rPr lang="fr-FR" sz="1600" dirty="0" smtClean="0">
                <a:solidFill>
                  <a:schemeClr val="bg1"/>
                </a:solidFill>
                <a:latin typeface="+mn-lt"/>
              </a:rPr>
              <a:t> SARA  : tableau de bord, </a:t>
            </a:r>
            <a:r>
              <a:rPr lang="fr-FR" sz="1600" dirty="0" err="1" smtClean="0">
                <a:solidFill>
                  <a:schemeClr val="bg1"/>
                </a:solidFill>
                <a:latin typeface="+mn-lt"/>
              </a:rPr>
              <a:t>alerting</a:t>
            </a:r>
            <a:r>
              <a:rPr lang="fr-FR" sz="1600" dirty="0" smtClean="0">
                <a:solidFill>
                  <a:schemeClr val="bg1"/>
                </a:solidFill>
                <a:latin typeface="+mn-lt"/>
              </a:rPr>
              <a:t> ??</a:t>
            </a:r>
            <a:endParaRPr lang="fr-FR" sz="1600" dirty="0">
              <a:solidFill>
                <a:schemeClr val="bg1"/>
              </a:solidFill>
              <a:latin typeface="+mn-lt"/>
            </a:endParaRPr>
          </a:p>
          <a:p>
            <a:pPr marL="230400" indent="-230400">
              <a:buFont typeface="Wingdings" panose="05000000000000000000" pitchFamily="2" charset="2"/>
              <a:buChar char="v"/>
            </a:pPr>
            <a:endParaRPr lang="fr-FR" sz="16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5" name="Espace réservé du contenu 2"/>
          <p:cNvSpPr txBox="1">
            <a:spLocks/>
          </p:cNvSpPr>
          <p:nvPr/>
        </p:nvSpPr>
        <p:spPr>
          <a:xfrm>
            <a:off x="1828308" y="3579862"/>
            <a:ext cx="10515600" cy="4351338"/>
          </a:xfrm>
          <a:prstGeom prst="rect">
            <a:avLst/>
          </a:prstGeom>
        </p:spPr>
        <p:txBody>
          <a:bodyPr/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fr-FR" sz="1350" kern="1200" dirty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342892" indent="0" algn="ctr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indent="0" algn="ctr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indent="0" algn="ctr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indent="0" algn="ctr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indent="0" algn="ctr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indent="0" algn="ctr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indent="0" algn="ctr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indent="0" algn="ctr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034" name="Picture 10" descr="Tampon En Caoutchouc De Conclusion Illustration de Vecteur - Illustration  du caoutchouc, confirmation: 10248680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33" b="96510" l="2875" r="98375">
                        <a14:foregroundMark x1="16000" y1="59732" x2="16000" y2="59732"/>
                        <a14:foregroundMark x1="28125" y1="56779" x2="28125" y2="56779"/>
                        <a14:foregroundMark x1="31250" y1="55034" x2="31250" y2="55034"/>
                        <a14:foregroundMark x1="39125" y1="55302" x2="39125" y2="55302"/>
                        <a14:foregroundMark x1="47750" y1="54765" x2="47750" y2="54765"/>
                        <a14:foregroundMark x1="55000" y1="54094" x2="55000" y2="54094"/>
                        <a14:foregroundMark x1="64500" y1="50067" x2="64500" y2="50067"/>
                        <a14:foregroundMark x1="69125" y1="48456" x2="69125" y2="48456"/>
                        <a14:foregroundMark x1="72625" y1="48188" x2="72625" y2="48188"/>
                        <a14:foregroundMark x1="78875" y1="44295" x2="78875" y2="44295"/>
                      </a14:backgroundRemoval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03" y="1351953"/>
            <a:ext cx="850564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Tampon En Caoutchouc De Conclusion Illustration de Vecteur - Illustration  du caoutchouc, confirmation: 10248680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33" b="98792" l="4750" r="985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03" y="3507854"/>
            <a:ext cx="850564" cy="7920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/>
        </p:nvSpPr>
        <p:spPr>
          <a:xfrm rot="20732483">
            <a:off x="901137" y="3747645"/>
            <a:ext cx="806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  <a:latin typeface="Bernard MT Condensed" panose="02050806060905020404" pitchFamily="18" charset="0"/>
              </a:rPr>
              <a:t>ACTION</a:t>
            </a:r>
            <a:endParaRPr lang="fr-FR" sz="1400" dirty="0">
              <a:solidFill>
                <a:schemeClr val="bg1"/>
              </a:solidFill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84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positive couverture et titr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apositive contenu">
  <a:themeElements>
    <a:clrScheme name="Charte ACM PowerPoint">
      <a:dk1>
        <a:srgbClr val="0E3248"/>
      </a:dk1>
      <a:lt1>
        <a:sysClr val="window" lastClr="FFFFFF"/>
      </a:lt1>
      <a:dk2>
        <a:srgbClr val="24445D"/>
      </a:dk2>
      <a:lt2>
        <a:srgbClr val="ADB9C3"/>
      </a:lt2>
      <a:accent1>
        <a:srgbClr val="063E7C"/>
      </a:accent1>
      <a:accent2>
        <a:srgbClr val="1C5493"/>
      </a:accent2>
      <a:accent3>
        <a:srgbClr val="335B82"/>
      </a:accent3>
      <a:accent4>
        <a:srgbClr val="8497B0"/>
      </a:accent4>
      <a:accent5>
        <a:srgbClr val="D5E6FA"/>
      </a:accent5>
      <a:accent6>
        <a:srgbClr val="F3CBCD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Diamond Grid 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asque PPT 01 2017">
      <a:majorFont>
        <a:latin typeface="Segoe UI Semilight"/>
        <a:ea typeface=""/>
        <a:cs typeface=""/>
      </a:majorFont>
      <a:minorFont>
        <a:latin typeface="Segoe UI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amondGrid_16x9_TP103031012" id="{51012571-0B99-42A0-A846-34BAB1718D99}" vid="{F29D8852-CBC1-40DA-AD7F-B86EE6B5BFCF}"/>
    </a:ext>
  </a:extLst>
</a:theme>
</file>

<file path=ppt/theme/theme4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42027</TotalTime>
  <Words>447</Words>
  <Application>Microsoft Office PowerPoint</Application>
  <PresentationFormat>Affichage à l'écran (16:9)</PresentationFormat>
  <Paragraphs>60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7</vt:i4>
      </vt:variant>
    </vt:vector>
  </HeadingPairs>
  <TitlesOfParts>
    <vt:vector size="18" baseType="lpstr">
      <vt:lpstr>Arial</vt:lpstr>
      <vt:lpstr>Bernard MT Condensed</vt:lpstr>
      <vt:lpstr>Calibri</vt:lpstr>
      <vt:lpstr>Calibri Light</vt:lpstr>
      <vt:lpstr>Segoe UI Semibold</vt:lpstr>
      <vt:lpstr>Segoe UI Semilight</vt:lpstr>
      <vt:lpstr>Wingdings</vt:lpstr>
      <vt:lpstr>Diapositive couverture et titre</vt:lpstr>
      <vt:lpstr>Diapositive contenu</vt:lpstr>
      <vt:lpstr>4_Diamond Grid 16x9</vt:lpstr>
      <vt:lpstr>Conception personnalisée</vt:lpstr>
      <vt:lpstr>Bilan pilotage des actions SAS S1 2022</vt:lpstr>
      <vt:lpstr>Bilan pilotage des actions SAS S1 2022</vt:lpstr>
      <vt:lpstr>Situation des demandes SAS au 17/08/2022 </vt:lpstr>
      <vt:lpstr>Etat des demandes SAS au 17/08/2022 </vt:lpstr>
      <vt:lpstr>Délai de traitement moyen en jour ouvré par type</vt:lpstr>
      <vt:lpstr>Etat des demandes SAS au 17/08/2022 </vt:lpstr>
      <vt:lpstr>Conclusions et axe d’amélioration</vt:lpstr>
    </vt:vector>
  </TitlesOfParts>
  <Company>Euro Information client principal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Contrôles</dc:title>
  <dc:creator>francoisxavier.carcenacdetorne@acm.fr</dc:creator>
  <cp:lastModifiedBy>BAMBA Charif</cp:lastModifiedBy>
  <cp:revision>1708</cp:revision>
  <cp:lastPrinted>2019-06-11T12:57:48Z</cp:lastPrinted>
  <dcterms:created xsi:type="dcterms:W3CDTF">2016-09-28T07:04:33Z</dcterms:created>
  <dcterms:modified xsi:type="dcterms:W3CDTF">2022-08-25T08:30:51Z</dcterms:modified>
</cp:coreProperties>
</file>