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72" r:id="rId14"/>
    <p:sldId id="265" r:id="rId15"/>
    <p:sldId id="266" r:id="rId16"/>
    <p:sldId id="274" r:id="rId17"/>
    <p:sldId id="267" r:id="rId18"/>
    <p:sldId id="26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4241-6C56-6C42-EC94-D6C766CA2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831AC-315B-112A-6FFF-F7FFB3FD8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3670-6EB5-9E92-DA64-46B6960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DD4B-2E86-1694-FBD0-14047A89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F377-5A26-5E0D-5826-B7683FA8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D78C-1382-E27E-4351-24C2EF6A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22D72-8ED6-C1A9-138A-F3E3C5DE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ED54-0675-8428-CF58-4D09C86E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DE61-E4D3-49E3-7878-848446D3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1E21-3F4A-3B86-D3DC-C03B0B8D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CFCDF-79F2-477A-D3F4-2C2DFA069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40AD-629D-77D4-070E-D2C11515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1648-26E8-633F-9D7B-6281516B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50F5-1D45-6B61-659D-E6B8865F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C2C72-FDBC-C6D1-B99A-E0539D2D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F3CF-998C-CFB8-5E18-31A13995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C176-E62E-B3E9-9851-375D3F2F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D187-BD0D-E0AC-C8B4-3DB6C81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9BC4-CD16-8E7A-F303-89BC679F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6FE4-CF4D-6D84-78ED-8830DE1E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06AC-E0DA-26DE-B0DC-8DBC3796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CA68E-E9DF-CEFC-3ED2-10F85928C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3E7E-A166-84C8-D2A1-A189BE22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BE73B-2D9C-113E-5C50-99C0BB71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FAF9-8F54-B7C5-674E-42B8442F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7F25-29C1-2547-E975-CBE57D10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B07E-B7C8-9CE1-1E47-9C9DAA07C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2F0BA-B53C-367C-D5C1-7C3BF5BF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E858-2E8D-630E-1E23-AF4E8FAD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4100A-1321-CE64-0959-9A2A2CF2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1624F-30E0-EF5B-7D70-BCF6C1F5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0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F181-D3BC-E953-8A76-66942078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257B3-22AF-60D3-079A-10A79062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D54B8-F58B-7F78-F63C-91024902F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87501-6429-D87D-CA73-F0340B7B3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46703-D2EE-A8FB-63CE-350466EF1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08C7D-7C13-D7F9-76FC-C02C0AD9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DD15A-4C50-EC14-5356-C2779E57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4F125-32ED-9431-727B-B3A36360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166B-C4E8-CBA1-6A4A-9D19645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1C9C-62C6-043E-566D-190B893D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4F7F-99EA-6CA3-9889-95476755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E0C6D-AFCA-FBB6-700F-D0F27F97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630B0-4DD8-D7A5-A8D4-EBCDF678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5DC57-1BEA-B7A4-022B-A30C9245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AD2C5-0DE1-7B8B-5C4E-0CC308F2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6EF8-1B7A-583F-F3AC-687A0168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946E-609A-0B4B-23BE-3A9FC03B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59F4E-24CC-9F8A-A0E9-37D0E97A9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63906-0FD7-6CFF-CB65-27FC0BCC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56622-4F66-A0D6-5B0D-5C9C609B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1B90-543F-E49D-67E3-06292C46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8318-6AF4-F518-AB88-711AA66B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A1F08-F8D4-F191-8031-7000D5A0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4D450-66D2-54E2-E59F-669126EC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AB459-5BC4-0189-588A-3CC3541B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649B8-20FC-6510-0170-3EE5BDB5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3DEF9-E9D5-E0D7-0E37-0A83D22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5A245-21DE-40D1-AE2E-F6152B72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16B9A-D310-E750-9963-C9F4A236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D4FC-873B-5194-7D1F-1F4E6C3D5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DD86-7CC1-40B5-AF9B-B23CBA6CCAF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E7627-64E2-C7DE-4C3D-49D6636C1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B53D9-8102-ABC6-B0B0-0102296F5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5781-7D65-43E4-AC5B-E4A3672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2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7E812C-6A33-BECE-5EB6-D03AADE0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Lunar Landing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7C459-CA8C-52AE-F76E-9633F9D7B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Riffat Siddiquie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{2201532}</a:t>
            </a:r>
          </a:p>
        </p:txBody>
      </p:sp>
    </p:spTree>
    <p:extLst>
      <p:ext uri="{BB962C8B-B14F-4D97-AF65-F5344CB8AC3E}">
        <p14:creationId xmlns:p14="http://schemas.microsoft.com/office/powerpoint/2010/main" val="26845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3A83-F298-6A94-13E2-8F3B3F16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3DA40E-99F5-7BBF-1656-8B2F60D09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76" y="1690688"/>
            <a:ext cx="5960977" cy="42378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3E243-A52D-4F98-CFB3-A92CDA85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729" y="1690687"/>
            <a:ext cx="4966700" cy="42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3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B232-838B-C244-BE60-064A1A19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9A1E9-A6BC-9A46-A8B2-EB88AD65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093" y="1690688"/>
            <a:ext cx="5075013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B3A0DC-A064-D15C-CD07-243BF572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33" y="1717192"/>
            <a:ext cx="5268060" cy="4058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CA3AC-8510-0AC7-600E-800B7B0DC51F}"/>
              </a:ext>
            </a:extLst>
          </p:cNvPr>
          <p:cNvSpPr txBox="1"/>
          <p:nvPr/>
        </p:nvSpPr>
        <p:spPr>
          <a:xfrm>
            <a:off x="6705600" y="1232452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lr0.03 mc0.8</a:t>
            </a:r>
          </a:p>
        </p:txBody>
      </p:sp>
    </p:spTree>
    <p:extLst>
      <p:ext uri="{BB962C8B-B14F-4D97-AF65-F5344CB8AC3E}">
        <p14:creationId xmlns:p14="http://schemas.microsoft.com/office/powerpoint/2010/main" val="120898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948ADD-C91E-F610-4EC5-1FC62C84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825625"/>
            <a:ext cx="5353797" cy="4286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C89E2D-529D-9311-12A9-CF8E01D2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49" y="1963756"/>
            <a:ext cx="5350958" cy="4148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3C7E2C-CD9D-E9F7-9FE6-F99ACD859FB4}"/>
              </a:ext>
            </a:extLst>
          </p:cNvPr>
          <p:cNvSpPr txBox="1"/>
          <p:nvPr/>
        </p:nvSpPr>
        <p:spPr>
          <a:xfrm>
            <a:off x="838200" y="1308295"/>
            <a:ext cx="2706858" cy="38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lr0.01mc0.6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53BD0-9F9F-86E4-56E4-D97C8278CAEE}"/>
              </a:ext>
            </a:extLst>
          </p:cNvPr>
          <p:cNvSpPr txBox="1"/>
          <p:nvPr/>
        </p:nvSpPr>
        <p:spPr>
          <a:xfrm>
            <a:off x="6480313" y="1456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lc0.03mc0.95</a:t>
            </a:r>
          </a:p>
        </p:txBody>
      </p:sp>
    </p:spTree>
    <p:extLst>
      <p:ext uri="{BB962C8B-B14F-4D97-AF65-F5344CB8AC3E}">
        <p14:creationId xmlns:p14="http://schemas.microsoft.com/office/powerpoint/2010/main" val="205605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3C7E2C-CD9D-E9F7-9FE6-F99ACD859FB4}"/>
              </a:ext>
            </a:extLst>
          </p:cNvPr>
          <p:cNvSpPr txBox="1"/>
          <p:nvPr/>
        </p:nvSpPr>
        <p:spPr>
          <a:xfrm>
            <a:off x="838200" y="1308295"/>
            <a:ext cx="2706858" cy="38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lr0.01mc0.4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53BD0-9F9F-86E4-56E4-D97C8278CAEE}"/>
              </a:ext>
            </a:extLst>
          </p:cNvPr>
          <p:cNvSpPr txBox="1"/>
          <p:nvPr/>
        </p:nvSpPr>
        <p:spPr>
          <a:xfrm>
            <a:off x="6480313" y="1456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lc0.03mc0.9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A9D7C-22B1-5AD8-37F5-3B2CAAEF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3" y="1963756"/>
            <a:ext cx="5068007" cy="4058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4347F-6B2A-ACC8-1B1B-D95D1566B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4229"/>
            <a:ext cx="509658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1673-7693-37D5-02DB-E8A188CE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0.01 0.9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CC434-6DDF-7C95-8A70-055E9CD5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94" y="1831365"/>
            <a:ext cx="5239481" cy="422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A43BB-2C57-F689-F1E8-9E24A914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929" y="2101687"/>
            <a:ext cx="4124184" cy="37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F22B-9049-3272-D3D3-7D82A75A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2FDAF-5653-76DB-60E1-5BC04C206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888951"/>
            <a:ext cx="4504056" cy="344270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A29EB8-CE68-5B18-BCBA-B7CE60B0B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571" y="1789925"/>
            <a:ext cx="3719871" cy="3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9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8CF1-A539-4F26-C2E0-3FCDF714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Started to increase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8BB4A-A675-AC31-F8DA-532DDA584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044" y="1825625"/>
            <a:ext cx="4889911" cy="4351338"/>
          </a:xfrm>
        </p:spPr>
      </p:pic>
    </p:spTree>
    <p:extLst>
      <p:ext uri="{BB962C8B-B14F-4D97-AF65-F5344CB8AC3E}">
        <p14:creationId xmlns:p14="http://schemas.microsoft.com/office/powerpoint/2010/main" val="110765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C12B-83F6-629B-A122-35A8D483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180C8-5FD4-4886-8BA7-0F55DBCE6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365" y="2781924"/>
            <a:ext cx="4801270" cy="2438740"/>
          </a:xfrm>
        </p:spPr>
      </p:pic>
    </p:spTree>
    <p:extLst>
      <p:ext uri="{BB962C8B-B14F-4D97-AF65-F5344CB8AC3E}">
        <p14:creationId xmlns:p14="http://schemas.microsoft.com/office/powerpoint/2010/main" val="320738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4744-75EA-BA12-1328-880E5FF7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455A3-1885-597D-8EB7-373B6225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39" y="1690688"/>
            <a:ext cx="6474853" cy="44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789-47DE-416E-EE62-8BF060CA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29" y="365125"/>
            <a:ext cx="9150449" cy="840823"/>
          </a:xfrm>
        </p:spPr>
        <p:txBody>
          <a:bodyPr/>
          <a:lstStyle/>
          <a:p>
            <a:r>
              <a:rPr lang="en-US" dirty="0"/>
              <a:t>				Output</a:t>
            </a:r>
          </a:p>
        </p:txBody>
      </p:sp>
      <p:pic>
        <p:nvPicPr>
          <p:cNvPr id="4" name="neural net">
            <a:hlinkClick r:id="" action="ppaction://media"/>
            <a:extLst>
              <a:ext uri="{FF2B5EF4-FFF2-40B4-BE49-F238E27FC236}">
                <a16:creationId xmlns:a16="http://schemas.microsoft.com/office/drawing/2014/main" id="{211AB215-2002-B282-47AC-81ABF0157D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02130" y="1338815"/>
            <a:ext cx="915044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71212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DD8D-3583-AFD2-C813-2B05F6D4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partitioning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1EF9-DCB6-D161-53D6-F5F3CFCB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state 8=RMSE 0.19998125407910634</a:t>
            </a:r>
          </a:p>
          <a:p>
            <a:r>
              <a:rPr lang="en-US" dirty="0"/>
              <a:t>Random state 35=RMSE 0.19688331211100103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E2F7-4C47-B094-4061-1E67CE74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69" y="3429000"/>
            <a:ext cx="7166398" cy="12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0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FD1C-1E86-8C87-66C9-580B8EFF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D3B13-8E39-F112-C46C-0537BFA40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07" y="1159788"/>
            <a:ext cx="5557380" cy="2828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2DBEAA-45CE-D1BD-ADB2-0C78F093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80" y="1012094"/>
            <a:ext cx="5662395" cy="3124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457791-8EE7-C6C6-7234-DF761EB5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10" y="4219763"/>
            <a:ext cx="5059770" cy="2828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E0A6E9-1996-4751-96AB-96E1219E2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240" y="3988480"/>
            <a:ext cx="519185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0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51AE8-052A-D3F6-72D4-FCDA469A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07041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512C27-E037-4247-A334-2A052BAA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66103"/>
            <a:ext cx="5455917" cy="3519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6F6B6-F616-8C41-8DB7-B901DB284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54762"/>
            <a:ext cx="5455917" cy="33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1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BB4A-1CD4-3A07-85EF-5BAFB774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ACFB-DFBD-8B4E-9609-C774A5BD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1.normalization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44314-E60A-85CD-57EB-3EBBDF98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379"/>
            <a:ext cx="4029637" cy="3829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D6F0E-BD6B-3A6E-3ABC-6AA93442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14" y="2577107"/>
            <a:ext cx="4624200" cy="34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1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BEBC-75E8-661B-8B96-A3F021C4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1D79-617A-2A48-59CB-6BAA6C0CF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804" y="2037155"/>
            <a:ext cx="6001709" cy="3724211"/>
          </a:xfrm>
        </p:spPr>
      </p:pic>
    </p:spTree>
    <p:extLst>
      <p:ext uri="{BB962C8B-B14F-4D97-AF65-F5344CB8AC3E}">
        <p14:creationId xmlns:p14="http://schemas.microsoft.com/office/powerpoint/2010/main" val="149696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009E-8941-02F6-4FDB-0B2225E7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8832A-D5FF-761E-A5FD-5E195996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47" y="1944914"/>
            <a:ext cx="4176522" cy="3878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50841C-0796-4CF1-A531-E355F7AD660D}"/>
              </a:ext>
            </a:extLst>
          </p:cNvPr>
          <p:cNvSpPr txBox="1"/>
          <p:nvPr/>
        </p:nvSpPr>
        <p:spPr>
          <a:xfrm>
            <a:off x="624114" y="2859314"/>
            <a:ext cx="194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to hidden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01BBB-383C-E2EA-7F1F-C70DFB1BB9FB}"/>
              </a:ext>
            </a:extLst>
          </p:cNvPr>
          <p:cNvSpPr txBox="1"/>
          <p:nvPr/>
        </p:nvSpPr>
        <p:spPr>
          <a:xfrm>
            <a:off x="9151257" y="2884323"/>
            <a:ext cx="194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to Output Layer</a:t>
            </a:r>
          </a:p>
        </p:txBody>
      </p:sp>
    </p:spTree>
    <p:extLst>
      <p:ext uri="{BB962C8B-B14F-4D97-AF65-F5344CB8AC3E}">
        <p14:creationId xmlns:p14="http://schemas.microsoft.com/office/powerpoint/2010/main" val="27435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A898-64CF-260D-8689-9E7B1A1F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optimization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94751-A486-F720-54DC-C87D4376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95" y="2372138"/>
            <a:ext cx="4760753" cy="34177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7D6D3-058F-1CE6-A3E8-0854708E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04" y="2479054"/>
            <a:ext cx="4149215" cy="3111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4DE770-B73A-3F1D-EF69-4F502637560F}"/>
              </a:ext>
            </a:extLst>
          </p:cNvPr>
          <p:cNvSpPr txBox="1"/>
          <p:nvPr/>
        </p:nvSpPr>
        <p:spPr>
          <a:xfrm>
            <a:off x="4838048" y="1908312"/>
            <a:ext cx="266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CE8C-829D-D4A4-5A0C-546E00A46890}"/>
              </a:ext>
            </a:extLst>
          </p:cNvPr>
          <p:cNvSpPr txBox="1"/>
          <p:nvPr/>
        </p:nvSpPr>
        <p:spPr>
          <a:xfrm>
            <a:off x="9005124" y="1908312"/>
            <a:ext cx="15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02B7E-55D6-2B12-8C0B-ABC695D33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87" y="2372138"/>
            <a:ext cx="4732025" cy="3608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0BB486-9B09-1ED0-9B2E-9DD7ED08D076}"/>
              </a:ext>
            </a:extLst>
          </p:cNvPr>
          <p:cNvSpPr txBox="1"/>
          <p:nvPr/>
        </p:nvSpPr>
        <p:spPr>
          <a:xfrm>
            <a:off x="636376" y="1810068"/>
            <a:ext cx="15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6</a:t>
            </a:r>
          </a:p>
        </p:txBody>
      </p:sp>
    </p:spTree>
    <p:extLst>
      <p:ext uri="{BB962C8B-B14F-4D97-AF65-F5344CB8AC3E}">
        <p14:creationId xmlns:p14="http://schemas.microsoft.com/office/powerpoint/2010/main" val="317752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C516-6370-5665-D865-705A8E5D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number of 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8DC53-054F-97FA-8A0F-2DBA9DC3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70" y="2363289"/>
            <a:ext cx="6186057" cy="3319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2CA5A-4578-C5B3-57F1-FB740B586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2" y="2306635"/>
            <a:ext cx="5591348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80</Words>
  <Application>Microsoft Office PowerPoint</Application>
  <PresentationFormat>Widescreen</PresentationFormat>
  <Paragraphs>33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Lunar Landing Game</vt:lpstr>
      <vt:lpstr>Data preprocessing and partitioning </vt:lpstr>
      <vt:lpstr>Inputs</vt:lpstr>
      <vt:lpstr>output</vt:lpstr>
      <vt:lpstr>Data preprocessing </vt:lpstr>
      <vt:lpstr>Data summary</vt:lpstr>
      <vt:lpstr>Architecture and parameters</vt:lpstr>
      <vt:lpstr>Layers optimization </vt:lpstr>
      <vt:lpstr>Lower number of Layers</vt:lpstr>
      <vt:lpstr>Stopping Criteria</vt:lpstr>
      <vt:lpstr>Parameter</vt:lpstr>
      <vt:lpstr>PowerPoint Presentation</vt:lpstr>
      <vt:lpstr>PowerPoint Presentation</vt:lpstr>
      <vt:lpstr>0.01 0.9</vt:lpstr>
      <vt:lpstr>Stopping criteria</vt:lpstr>
      <vt:lpstr>Error Started to increase</vt:lpstr>
      <vt:lpstr>Validation </vt:lpstr>
      <vt:lpstr>testing</vt:lpstr>
      <vt:lpstr>   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Landing Game</dc:title>
  <dc:creator>Siddiquie, Riffat F</dc:creator>
  <cp:lastModifiedBy>Siddiquie, Riffat F</cp:lastModifiedBy>
  <cp:revision>25</cp:revision>
  <dcterms:created xsi:type="dcterms:W3CDTF">2022-12-09T13:50:07Z</dcterms:created>
  <dcterms:modified xsi:type="dcterms:W3CDTF">2022-12-11T23:01:56Z</dcterms:modified>
</cp:coreProperties>
</file>