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14"/>
  </p:handoutMasterIdLst>
  <p:sldIdLst>
    <p:sldId id="257" r:id="rId2"/>
    <p:sldId id="274" r:id="rId3"/>
    <p:sldId id="276" r:id="rId4"/>
    <p:sldId id="294" r:id="rId5"/>
    <p:sldId id="311" r:id="rId6"/>
    <p:sldId id="293" r:id="rId7"/>
    <p:sldId id="297" r:id="rId8"/>
    <p:sldId id="301" r:id="rId9"/>
    <p:sldId id="313" r:id="rId10"/>
    <p:sldId id="298" r:id="rId11"/>
    <p:sldId id="299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E972F-C0FF-4C4D-910C-62EAE99CE0BD}" v="459" dt="2022-12-13T15:06:20.443"/>
    <p1510:client id="{56B549F3-984F-4963-A8F5-8B64B371EDC8}" v="2" dt="2022-12-13T15:09:56.449"/>
    <p1510:client id="{5D88C516-65A4-4BB4-A4D4-C5C576161D29}" v="2" dt="2022-12-13T15:20:04.092"/>
    <p1510:client id="{8DD0841F-3AF6-496D-BC9A-59C655AB6D90}" v="12" dt="2022-12-13T15:18:1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A369-F743-4528-BE9D-756548B1015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60FD7-0E0C-403D-BA1F-B901E14D79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Total data consists of 1million rows and 9 features.</a:t>
          </a:r>
          <a:endParaRPr lang="en-US"/>
        </a:p>
      </dgm:t>
    </dgm:pt>
    <dgm:pt modelId="{AC3B386A-CA26-4491-AE67-1385B9117B82}" type="parTrans" cxnId="{C7968501-1614-411F-9609-8E19FE2A9B79}">
      <dgm:prSet/>
      <dgm:spPr/>
      <dgm:t>
        <a:bodyPr/>
        <a:lstStyle/>
        <a:p>
          <a:endParaRPr lang="en-US"/>
        </a:p>
      </dgm:t>
    </dgm:pt>
    <dgm:pt modelId="{9DB150A3-FE65-403B-BDFC-3D85E6AC60D4}" type="sibTrans" cxnId="{C7968501-1614-411F-9609-8E19FE2A9B79}">
      <dgm:prSet/>
      <dgm:spPr/>
      <dgm:t>
        <a:bodyPr/>
        <a:lstStyle/>
        <a:p>
          <a:endParaRPr lang="en-US"/>
        </a:p>
      </dgm:t>
    </dgm:pt>
    <dgm:pt modelId="{C048295E-8DF4-4FA0-A6BC-B7B0B069C5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Added Month and Year column for better understanding of data</a:t>
          </a:r>
          <a:endParaRPr lang="en-US"/>
        </a:p>
      </dgm:t>
    </dgm:pt>
    <dgm:pt modelId="{090E1164-79A9-406F-93E7-709A6597DDA7}" type="parTrans" cxnId="{A9A7A1F5-708C-49D1-9A2D-721ED606E4B0}">
      <dgm:prSet/>
      <dgm:spPr/>
      <dgm:t>
        <a:bodyPr/>
        <a:lstStyle/>
        <a:p>
          <a:endParaRPr lang="en-US"/>
        </a:p>
      </dgm:t>
    </dgm:pt>
    <dgm:pt modelId="{704838DC-66E5-4309-BD32-BA04358984AF}" type="sibTrans" cxnId="{A9A7A1F5-708C-49D1-9A2D-721ED606E4B0}">
      <dgm:prSet/>
      <dgm:spPr/>
      <dgm:t>
        <a:bodyPr/>
        <a:lstStyle/>
        <a:p>
          <a:endParaRPr lang="en-US"/>
        </a:p>
      </dgm:t>
    </dgm:pt>
    <dgm:pt modelId="{3B6D0329-C19D-4840-B286-EF54E525DE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Checked for Null Values in all three data set.</a:t>
          </a:r>
          <a:endParaRPr lang="en-US"/>
        </a:p>
      </dgm:t>
    </dgm:pt>
    <dgm:pt modelId="{F95FE236-4F39-4216-992B-5396EFD3D77D}" type="parTrans" cxnId="{3BF02AEE-0AF2-4E06-A61A-C69C9B9402CA}">
      <dgm:prSet/>
      <dgm:spPr/>
      <dgm:t>
        <a:bodyPr/>
        <a:lstStyle/>
        <a:p>
          <a:endParaRPr lang="en-US"/>
        </a:p>
      </dgm:t>
    </dgm:pt>
    <dgm:pt modelId="{AE9E8BCA-5BBA-407D-AFF3-CF927C8DE303}" type="sibTrans" cxnId="{3BF02AEE-0AF2-4E06-A61A-C69C9B9402CA}">
      <dgm:prSet/>
      <dgm:spPr/>
      <dgm:t>
        <a:bodyPr/>
        <a:lstStyle/>
        <a:p>
          <a:endParaRPr lang="en-US"/>
        </a:p>
      </dgm:t>
    </dgm:pt>
    <dgm:pt modelId="{708AFF3A-C5EA-43C9-A9C9-FE06BB6240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Merged both ‘Store’ and ‘Train’ data and ‘Store’ and ‘Test’ data</a:t>
          </a:r>
          <a:endParaRPr lang="en-US"/>
        </a:p>
      </dgm:t>
    </dgm:pt>
    <dgm:pt modelId="{5C33DEE3-4CF6-45C2-AD1A-1594BE6A26D3}" type="parTrans" cxnId="{A6304716-033F-4660-BE78-A84879BD312D}">
      <dgm:prSet/>
      <dgm:spPr/>
      <dgm:t>
        <a:bodyPr/>
        <a:lstStyle/>
        <a:p>
          <a:endParaRPr lang="en-US"/>
        </a:p>
      </dgm:t>
    </dgm:pt>
    <dgm:pt modelId="{2F7C6B3A-E48C-4F15-A357-9509F1741AFF}" type="sibTrans" cxnId="{A6304716-033F-4660-BE78-A84879BD312D}">
      <dgm:prSet/>
      <dgm:spPr/>
      <dgm:t>
        <a:bodyPr/>
        <a:lstStyle/>
        <a:p>
          <a:endParaRPr lang="en-US"/>
        </a:p>
      </dgm:t>
    </dgm:pt>
    <dgm:pt modelId="{6CC7D6D2-CAF3-4FAF-9940-D98CD20285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Converted the State Holiday column from object to int for better processing of data.</a:t>
          </a:r>
        </a:p>
      </dgm:t>
    </dgm:pt>
    <dgm:pt modelId="{85DCCA11-65B5-4290-9DE7-B7A2DCDE9462}" type="parTrans" cxnId="{B22B95C5-F815-45A5-A9A6-8374647F79FD}">
      <dgm:prSet/>
      <dgm:spPr/>
      <dgm:t>
        <a:bodyPr/>
        <a:lstStyle/>
        <a:p>
          <a:endParaRPr lang="en-US"/>
        </a:p>
      </dgm:t>
    </dgm:pt>
    <dgm:pt modelId="{DECCC0D4-072C-40B4-847D-1E5C3E62F668}" type="sibTrans" cxnId="{B22B95C5-F815-45A5-A9A6-8374647F79FD}">
      <dgm:prSet/>
      <dgm:spPr/>
      <dgm:t>
        <a:bodyPr/>
        <a:lstStyle/>
        <a:p>
          <a:endParaRPr lang="en-US"/>
        </a:p>
      </dgm:t>
    </dgm:pt>
    <dgm:pt modelId="{52272115-7926-4198-9AF3-D0D67D6C3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few other columns for better understanding of data</a:t>
          </a:r>
        </a:p>
      </dgm:t>
    </dgm:pt>
    <dgm:pt modelId="{B1BBF023-CB9D-4859-A99E-6EA4F810EF2A}" type="parTrans" cxnId="{4910AC4F-7B7C-4FFF-ADB7-A456D04F5F89}">
      <dgm:prSet/>
      <dgm:spPr/>
      <dgm:t>
        <a:bodyPr/>
        <a:lstStyle/>
        <a:p>
          <a:endParaRPr lang="en-US"/>
        </a:p>
      </dgm:t>
    </dgm:pt>
    <dgm:pt modelId="{A5445927-342F-4141-9AE2-42F44D6E4FDD}" type="sibTrans" cxnId="{4910AC4F-7B7C-4FFF-ADB7-A456D04F5F89}">
      <dgm:prSet/>
      <dgm:spPr/>
      <dgm:t>
        <a:bodyPr/>
        <a:lstStyle/>
        <a:p>
          <a:endParaRPr lang="en-US"/>
        </a:p>
      </dgm:t>
    </dgm:pt>
    <dgm:pt modelId="{D22E9319-61C0-4C92-9622-870BA057F1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replaced with nan values with Median (instead of mean due to outliers)</a:t>
          </a:r>
          <a:r>
            <a:rPr lang="en-GB">
              <a:latin typeface="Tw Cen MT Condensed" panose="020B0606020104020203"/>
            </a:rPr>
            <a:t> </a:t>
          </a:r>
          <a:r>
            <a:rPr lang="en-GB"/>
            <a:t>.</a:t>
          </a:r>
          <a:br>
            <a:rPr lang="en-GB"/>
          </a:br>
          <a:endParaRPr lang="en-US">
            <a:latin typeface="Tw Cen MT Condensed" panose="020B0606020104020203"/>
          </a:endParaRPr>
        </a:p>
      </dgm:t>
    </dgm:pt>
    <dgm:pt modelId="{79DA7F42-C58F-4E2E-8281-4AAAEE83ABDC}" type="parTrans" cxnId="{2E9E09EF-8746-4310-AC0E-6B16D4FC0FE0}">
      <dgm:prSet/>
      <dgm:spPr/>
      <dgm:t>
        <a:bodyPr/>
        <a:lstStyle/>
        <a:p>
          <a:endParaRPr lang="en-US"/>
        </a:p>
      </dgm:t>
    </dgm:pt>
    <dgm:pt modelId="{FAAD7A97-1E57-47CF-BDDE-A52DCD3B3CBF}" type="sibTrans" cxnId="{2E9E09EF-8746-4310-AC0E-6B16D4FC0FE0}">
      <dgm:prSet/>
      <dgm:spPr/>
      <dgm:t>
        <a:bodyPr/>
        <a:lstStyle/>
        <a:p>
          <a:endParaRPr lang="en-US"/>
        </a:p>
      </dgm:t>
    </dgm:pt>
    <dgm:pt modelId="{81E35FA1-65E6-441A-9E12-558D5951B63D}" type="pres">
      <dgm:prSet presAssocID="{7375A369-F743-4528-BE9D-756548B10155}" presName="root" presStyleCnt="0">
        <dgm:presLayoutVars>
          <dgm:dir/>
          <dgm:resizeHandles val="exact"/>
        </dgm:presLayoutVars>
      </dgm:prSet>
      <dgm:spPr/>
    </dgm:pt>
    <dgm:pt modelId="{ACA321B3-B6BF-4A84-9BF2-9C1DAF511884}" type="pres">
      <dgm:prSet presAssocID="{93660FD7-0E0C-403D-BA1F-B901E14D79DC}" presName="compNode" presStyleCnt="0"/>
      <dgm:spPr/>
    </dgm:pt>
    <dgm:pt modelId="{2A366EB0-D41B-4223-BA81-62A0B891474D}" type="pres">
      <dgm:prSet presAssocID="{93660FD7-0E0C-403D-BA1F-B901E14D79D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4A41713-2218-41A5-9441-797B0DD5922C}" type="pres">
      <dgm:prSet presAssocID="{93660FD7-0E0C-403D-BA1F-B901E14D79DC}" presName="spaceRect" presStyleCnt="0"/>
      <dgm:spPr/>
    </dgm:pt>
    <dgm:pt modelId="{4241DF89-85AD-47E3-ABDD-B9D42B314622}" type="pres">
      <dgm:prSet presAssocID="{93660FD7-0E0C-403D-BA1F-B901E14D79DC}" presName="textRect" presStyleLbl="revTx" presStyleIdx="0" presStyleCnt="7">
        <dgm:presLayoutVars>
          <dgm:chMax val="1"/>
          <dgm:chPref val="1"/>
        </dgm:presLayoutVars>
      </dgm:prSet>
      <dgm:spPr/>
    </dgm:pt>
    <dgm:pt modelId="{796B7B81-5A3D-40A2-8326-315059FB2688}" type="pres">
      <dgm:prSet presAssocID="{9DB150A3-FE65-403B-BDFC-3D85E6AC60D4}" presName="sibTrans" presStyleCnt="0"/>
      <dgm:spPr/>
    </dgm:pt>
    <dgm:pt modelId="{B45E1476-1E49-4936-A132-EA58DB9156B6}" type="pres">
      <dgm:prSet presAssocID="{C048295E-8DF4-4FA0-A6BC-B7B0B069C558}" presName="compNode" presStyleCnt="0"/>
      <dgm:spPr/>
    </dgm:pt>
    <dgm:pt modelId="{30405253-6067-44CE-A648-C34DB3A1D86C}" type="pres">
      <dgm:prSet presAssocID="{C048295E-8DF4-4FA0-A6BC-B7B0B069C55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087BAC8-8804-4F79-BDDE-B0151BB7F503}" type="pres">
      <dgm:prSet presAssocID="{C048295E-8DF4-4FA0-A6BC-B7B0B069C558}" presName="spaceRect" presStyleCnt="0"/>
      <dgm:spPr/>
    </dgm:pt>
    <dgm:pt modelId="{793F732E-C559-4829-B654-E87C7C0A88F3}" type="pres">
      <dgm:prSet presAssocID="{C048295E-8DF4-4FA0-A6BC-B7B0B069C558}" presName="textRect" presStyleLbl="revTx" presStyleIdx="1" presStyleCnt="7">
        <dgm:presLayoutVars>
          <dgm:chMax val="1"/>
          <dgm:chPref val="1"/>
        </dgm:presLayoutVars>
      </dgm:prSet>
      <dgm:spPr/>
    </dgm:pt>
    <dgm:pt modelId="{B01D0C85-9CE8-4FB6-B519-1F4D4C87D404}" type="pres">
      <dgm:prSet presAssocID="{704838DC-66E5-4309-BD32-BA04358984AF}" presName="sibTrans" presStyleCnt="0"/>
      <dgm:spPr/>
    </dgm:pt>
    <dgm:pt modelId="{31DE1817-F6D0-4ECC-A797-3BE9F3E1304F}" type="pres">
      <dgm:prSet presAssocID="{3B6D0329-C19D-4840-B286-EF54E525DEE4}" presName="compNode" presStyleCnt="0"/>
      <dgm:spPr/>
    </dgm:pt>
    <dgm:pt modelId="{E1BB84F7-6D12-4C79-916E-24132A1B277E}" type="pres">
      <dgm:prSet presAssocID="{3B6D0329-C19D-4840-B286-EF54E525DE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624908-AE1A-4A9D-873F-FAB2F8DA0637}" type="pres">
      <dgm:prSet presAssocID="{3B6D0329-C19D-4840-B286-EF54E525DEE4}" presName="spaceRect" presStyleCnt="0"/>
      <dgm:spPr/>
    </dgm:pt>
    <dgm:pt modelId="{ADB865F5-4690-44A5-9087-B3357BA7B9B6}" type="pres">
      <dgm:prSet presAssocID="{3B6D0329-C19D-4840-B286-EF54E525DEE4}" presName="textRect" presStyleLbl="revTx" presStyleIdx="2" presStyleCnt="7">
        <dgm:presLayoutVars>
          <dgm:chMax val="1"/>
          <dgm:chPref val="1"/>
        </dgm:presLayoutVars>
      </dgm:prSet>
      <dgm:spPr/>
    </dgm:pt>
    <dgm:pt modelId="{07611061-E990-4A00-93BF-3768B0BB8A79}" type="pres">
      <dgm:prSet presAssocID="{AE9E8BCA-5BBA-407D-AFF3-CF927C8DE303}" presName="sibTrans" presStyleCnt="0"/>
      <dgm:spPr/>
    </dgm:pt>
    <dgm:pt modelId="{260354B0-6ECB-4A00-9516-D6D7F138FA3E}" type="pres">
      <dgm:prSet presAssocID="{708AFF3A-C5EA-43C9-A9C9-FE06BB6240A4}" presName="compNode" presStyleCnt="0"/>
      <dgm:spPr/>
    </dgm:pt>
    <dgm:pt modelId="{1260B043-D120-42D1-8E03-3C0330D9B14F}" type="pres">
      <dgm:prSet presAssocID="{708AFF3A-C5EA-43C9-A9C9-FE06BB6240A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D5EAFB0-FF75-45E4-858C-50820270FF85}" type="pres">
      <dgm:prSet presAssocID="{708AFF3A-C5EA-43C9-A9C9-FE06BB6240A4}" presName="spaceRect" presStyleCnt="0"/>
      <dgm:spPr/>
    </dgm:pt>
    <dgm:pt modelId="{9FB7FC85-094C-487D-9B40-8C77D6AD34A5}" type="pres">
      <dgm:prSet presAssocID="{708AFF3A-C5EA-43C9-A9C9-FE06BB6240A4}" presName="textRect" presStyleLbl="revTx" presStyleIdx="3" presStyleCnt="7">
        <dgm:presLayoutVars>
          <dgm:chMax val="1"/>
          <dgm:chPref val="1"/>
        </dgm:presLayoutVars>
      </dgm:prSet>
      <dgm:spPr/>
    </dgm:pt>
    <dgm:pt modelId="{F0838D8F-FAA5-4AA1-952E-4910825F1490}" type="pres">
      <dgm:prSet presAssocID="{2F7C6B3A-E48C-4F15-A357-9509F1741AFF}" presName="sibTrans" presStyleCnt="0"/>
      <dgm:spPr/>
    </dgm:pt>
    <dgm:pt modelId="{9DAEC6AF-0E26-4EEB-A4A2-B2ADB56A25A0}" type="pres">
      <dgm:prSet presAssocID="{6CC7D6D2-CAF3-4FAF-9940-D98CD202858D}" presName="compNode" presStyleCnt="0"/>
      <dgm:spPr/>
    </dgm:pt>
    <dgm:pt modelId="{A28DCBEE-9BF1-42F4-90BE-F0D072B97FBD}" type="pres">
      <dgm:prSet presAssocID="{6CC7D6D2-CAF3-4FAF-9940-D98CD202858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1D9DAE0-6052-4F4C-AFBA-3A2A917156DD}" type="pres">
      <dgm:prSet presAssocID="{6CC7D6D2-CAF3-4FAF-9940-D98CD202858D}" presName="spaceRect" presStyleCnt="0"/>
      <dgm:spPr/>
    </dgm:pt>
    <dgm:pt modelId="{6AB2DCDB-9AAD-4074-AA47-606FE9E133CE}" type="pres">
      <dgm:prSet presAssocID="{6CC7D6D2-CAF3-4FAF-9940-D98CD202858D}" presName="textRect" presStyleLbl="revTx" presStyleIdx="4" presStyleCnt="7">
        <dgm:presLayoutVars>
          <dgm:chMax val="1"/>
          <dgm:chPref val="1"/>
        </dgm:presLayoutVars>
      </dgm:prSet>
      <dgm:spPr/>
    </dgm:pt>
    <dgm:pt modelId="{51688D6A-C116-455F-B563-B4FBD9AEF992}" type="pres">
      <dgm:prSet presAssocID="{DECCC0D4-072C-40B4-847D-1E5C3E62F668}" presName="sibTrans" presStyleCnt="0"/>
      <dgm:spPr/>
    </dgm:pt>
    <dgm:pt modelId="{1940663F-81A2-4701-8638-87423C8B4CA2}" type="pres">
      <dgm:prSet presAssocID="{52272115-7926-4198-9AF3-D0D67D6C34A1}" presName="compNode" presStyleCnt="0"/>
      <dgm:spPr/>
    </dgm:pt>
    <dgm:pt modelId="{53F97079-A0B6-4750-9D03-5A70516EF4F9}" type="pres">
      <dgm:prSet presAssocID="{52272115-7926-4198-9AF3-D0D67D6C34A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A987C9-35A6-428B-8EE8-056CE89A02D5}" type="pres">
      <dgm:prSet presAssocID="{52272115-7926-4198-9AF3-D0D67D6C34A1}" presName="spaceRect" presStyleCnt="0"/>
      <dgm:spPr/>
    </dgm:pt>
    <dgm:pt modelId="{FE6C36A4-F697-4E61-A53B-6EFFB4C1D038}" type="pres">
      <dgm:prSet presAssocID="{52272115-7926-4198-9AF3-D0D67D6C34A1}" presName="textRect" presStyleLbl="revTx" presStyleIdx="5" presStyleCnt="7">
        <dgm:presLayoutVars>
          <dgm:chMax val="1"/>
          <dgm:chPref val="1"/>
        </dgm:presLayoutVars>
      </dgm:prSet>
      <dgm:spPr/>
    </dgm:pt>
    <dgm:pt modelId="{EEA484F2-51A4-41F2-8AF8-3F00E62EC8CA}" type="pres">
      <dgm:prSet presAssocID="{A5445927-342F-4141-9AE2-42F44D6E4FDD}" presName="sibTrans" presStyleCnt="0"/>
      <dgm:spPr/>
    </dgm:pt>
    <dgm:pt modelId="{7B3FE6EE-FD65-4A42-84C2-2A8DDA434539}" type="pres">
      <dgm:prSet presAssocID="{D22E9319-61C0-4C92-9622-870BA057F182}" presName="compNode" presStyleCnt="0"/>
      <dgm:spPr/>
    </dgm:pt>
    <dgm:pt modelId="{26735FCB-8FAA-4744-B966-2CF6D3215F92}" type="pres">
      <dgm:prSet presAssocID="{D22E9319-61C0-4C92-9622-870BA057F18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064566C-A6B2-4A02-BFC3-52593CF6F0A3}" type="pres">
      <dgm:prSet presAssocID="{D22E9319-61C0-4C92-9622-870BA057F182}" presName="spaceRect" presStyleCnt="0"/>
      <dgm:spPr/>
    </dgm:pt>
    <dgm:pt modelId="{70CC2A5A-35ED-49EA-9191-B475C2B69F82}" type="pres">
      <dgm:prSet presAssocID="{D22E9319-61C0-4C92-9622-870BA057F18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7968501-1614-411F-9609-8E19FE2A9B79}" srcId="{7375A369-F743-4528-BE9D-756548B10155}" destId="{93660FD7-0E0C-403D-BA1F-B901E14D79DC}" srcOrd="0" destOrd="0" parTransId="{AC3B386A-CA26-4491-AE67-1385B9117B82}" sibTransId="{9DB150A3-FE65-403B-BDFC-3D85E6AC60D4}"/>
    <dgm:cxn modelId="{A6304716-033F-4660-BE78-A84879BD312D}" srcId="{7375A369-F743-4528-BE9D-756548B10155}" destId="{708AFF3A-C5EA-43C9-A9C9-FE06BB6240A4}" srcOrd="3" destOrd="0" parTransId="{5C33DEE3-4CF6-45C2-AD1A-1594BE6A26D3}" sibTransId="{2F7C6B3A-E48C-4F15-A357-9509F1741AFF}"/>
    <dgm:cxn modelId="{6A178C23-44E4-4366-9156-7B4DF9D09ED3}" type="presOf" srcId="{93660FD7-0E0C-403D-BA1F-B901E14D79DC}" destId="{4241DF89-85AD-47E3-ABDD-B9D42B314622}" srcOrd="0" destOrd="0" presId="urn:microsoft.com/office/officeart/2018/2/layout/IconLabelList"/>
    <dgm:cxn modelId="{09043B67-E89B-418C-ABA2-B953E607B1B2}" type="presOf" srcId="{52272115-7926-4198-9AF3-D0D67D6C34A1}" destId="{FE6C36A4-F697-4E61-A53B-6EFFB4C1D038}" srcOrd="0" destOrd="0" presId="urn:microsoft.com/office/officeart/2018/2/layout/IconLabelList"/>
    <dgm:cxn modelId="{3F3E3A4E-940F-4C07-A570-BA7AAAB5B5B5}" type="presOf" srcId="{C048295E-8DF4-4FA0-A6BC-B7B0B069C558}" destId="{793F732E-C559-4829-B654-E87C7C0A88F3}" srcOrd="0" destOrd="0" presId="urn:microsoft.com/office/officeart/2018/2/layout/IconLabelList"/>
    <dgm:cxn modelId="{4910AC4F-7B7C-4FFF-ADB7-A456D04F5F89}" srcId="{7375A369-F743-4528-BE9D-756548B10155}" destId="{52272115-7926-4198-9AF3-D0D67D6C34A1}" srcOrd="5" destOrd="0" parTransId="{B1BBF023-CB9D-4859-A99E-6EA4F810EF2A}" sibTransId="{A5445927-342F-4141-9AE2-42F44D6E4FDD}"/>
    <dgm:cxn modelId="{5F8D0750-B4BD-4B86-8F97-371C6DD2B9D9}" type="presOf" srcId="{7375A369-F743-4528-BE9D-756548B10155}" destId="{81E35FA1-65E6-441A-9E12-558D5951B63D}" srcOrd="0" destOrd="0" presId="urn:microsoft.com/office/officeart/2018/2/layout/IconLabelList"/>
    <dgm:cxn modelId="{73F8BF84-5EED-4E7A-A359-3D2FEA28FA12}" type="presOf" srcId="{6CC7D6D2-CAF3-4FAF-9940-D98CD202858D}" destId="{6AB2DCDB-9AAD-4074-AA47-606FE9E133CE}" srcOrd="0" destOrd="0" presId="urn:microsoft.com/office/officeart/2018/2/layout/IconLabelList"/>
    <dgm:cxn modelId="{8DB287B4-A592-45EC-BAB4-1802DD526D11}" type="presOf" srcId="{3B6D0329-C19D-4840-B286-EF54E525DEE4}" destId="{ADB865F5-4690-44A5-9087-B3357BA7B9B6}" srcOrd="0" destOrd="0" presId="urn:microsoft.com/office/officeart/2018/2/layout/IconLabelList"/>
    <dgm:cxn modelId="{B22B95C5-F815-45A5-A9A6-8374647F79FD}" srcId="{7375A369-F743-4528-BE9D-756548B10155}" destId="{6CC7D6D2-CAF3-4FAF-9940-D98CD202858D}" srcOrd="4" destOrd="0" parTransId="{85DCCA11-65B5-4290-9DE7-B7A2DCDE9462}" sibTransId="{DECCC0D4-072C-40B4-847D-1E5C3E62F668}"/>
    <dgm:cxn modelId="{928550DB-F8C6-486C-9A61-A505BEC66C02}" type="presOf" srcId="{D22E9319-61C0-4C92-9622-870BA057F182}" destId="{70CC2A5A-35ED-49EA-9191-B475C2B69F82}" srcOrd="0" destOrd="0" presId="urn:microsoft.com/office/officeart/2018/2/layout/IconLabelList"/>
    <dgm:cxn modelId="{3BF02AEE-0AF2-4E06-A61A-C69C9B9402CA}" srcId="{7375A369-F743-4528-BE9D-756548B10155}" destId="{3B6D0329-C19D-4840-B286-EF54E525DEE4}" srcOrd="2" destOrd="0" parTransId="{F95FE236-4F39-4216-992B-5396EFD3D77D}" sibTransId="{AE9E8BCA-5BBA-407D-AFF3-CF927C8DE303}"/>
    <dgm:cxn modelId="{692D05EF-DA3A-4844-BCA0-500C3B76D497}" type="presOf" srcId="{708AFF3A-C5EA-43C9-A9C9-FE06BB6240A4}" destId="{9FB7FC85-094C-487D-9B40-8C77D6AD34A5}" srcOrd="0" destOrd="0" presId="urn:microsoft.com/office/officeart/2018/2/layout/IconLabelList"/>
    <dgm:cxn modelId="{2E9E09EF-8746-4310-AC0E-6B16D4FC0FE0}" srcId="{7375A369-F743-4528-BE9D-756548B10155}" destId="{D22E9319-61C0-4C92-9622-870BA057F182}" srcOrd="6" destOrd="0" parTransId="{79DA7F42-C58F-4E2E-8281-4AAAEE83ABDC}" sibTransId="{FAAD7A97-1E57-47CF-BDDE-A52DCD3B3CBF}"/>
    <dgm:cxn modelId="{A9A7A1F5-708C-49D1-9A2D-721ED606E4B0}" srcId="{7375A369-F743-4528-BE9D-756548B10155}" destId="{C048295E-8DF4-4FA0-A6BC-B7B0B069C558}" srcOrd="1" destOrd="0" parTransId="{090E1164-79A9-406F-93E7-709A6597DDA7}" sibTransId="{704838DC-66E5-4309-BD32-BA04358984AF}"/>
    <dgm:cxn modelId="{699FED6A-1628-4FE1-9D5C-5C4CB092246D}" type="presParOf" srcId="{81E35FA1-65E6-441A-9E12-558D5951B63D}" destId="{ACA321B3-B6BF-4A84-9BF2-9C1DAF511884}" srcOrd="0" destOrd="0" presId="urn:microsoft.com/office/officeart/2018/2/layout/IconLabelList"/>
    <dgm:cxn modelId="{E251AD10-97F7-4B7E-A2DB-977DF4A6B359}" type="presParOf" srcId="{ACA321B3-B6BF-4A84-9BF2-9C1DAF511884}" destId="{2A366EB0-D41B-4223-BA81-62A0B891474D}" srcOrd="0" destOrd="0" presId="urn:microsoft.com/office/officeart/2018/2/layout/IconLabelList"/>
    <dgm:cxn modelId="{371FD2F9-93DF-4D67-9D9A-C1362119A91E}" type="presParOf" srcId="{ACA321B3-B6BF-4A84-9BF2-9C1DAF511884}" destId="{D4A41713-2218-41A5-9441-797B0DD5922C}" srcOrd="1" destOrd="0" presId="urn:microsoft.com/office/officeart/2018/2/layout/IconLabelList"/>
    <dgm:cxn modelId="{57E1E86E-2023-4336-8ED2-6E925C7EF40F}" type="presParOf" srcId="{ACA321B3-B6BF-4A84-9BF2-9C1DAF511884}" destId="{4241DF89-85AD-47E3-ABDD-B9D42B314622}" srcOrd="2" destOrd="0" presId="urn:microsoft.com/office/officeart/2018/2/layout/IconLabelList"/>
    <dgm:cxn modelId="{987C00F5-C3F9-47F0-8020-E44025301777}" type="presParOf" srcId="{81E35FA1-65E6-441A-9E12-558D5951B63D}" destId="{796B7B81-5A3D-40A2-8326-315059FB2688}" srcOrd="1" destOrd="0" presId="urn:microsoft.com/office/officeart/2018/2/layout/IconLabelList"/>
    <dgm:cxn modelId="{890CB92E-C2A3-490C-B825-FC002CAB5EFA}" type="presParOf" srcId="{81E35FA1-65E6-441A-9E12-558D5951B63D}" destId="{B45E1476-1E49-4936-A132-EA58DB9156B6}" srcOrd="2" destOrd="0" presId="urn:microsoft.com/office/officeart/2018/2/layout/IconLabelList"/>
    <dgm:cxn modelId="{9EEB2961-9F7D-41FC-A807-483597E126FF}" type="presParOf" srcId="{B45E1476-1E49-4936-A132-EA58DB9156B6}" destId="{30405253-6067-44CE-A648-C34DB3A1D86C}" srcOrd="0" destOrd="0" presId="urn:microsoft.com/office/officeart/2018/2/layout/IconLabelList"/>
    <dgm:cxn modelId="{E6758004-1658-4819-8F28-F2E28B883F27}" type="presParOf" srcId="{B45E1476-1E49-4936-A132-EA58DB9156B6}" destId="{B087BAC8-8804-4F79-BDDE-B0151BB7F503}" srcOrd="1" destOrd="0" presId="urn:microsoft.com/office/officeart/2018/2/layout/IconLabelList"/>
    <dgm:cxn modelId="{3B1300A7-EA25-47AE-9A9F-85011125FA77}" type="presParOf" srcId="{B45E1476-1E49-4936-A132-EA58DB9156B6}" destId="{793F732E-C559-4829-B654-E87C7C0A88F3}" srcOrd="2" destOrd="0" presId="urn:microsoft.com/office/officeart/2018/2/layout/IconLabelList"/>
    <dgm:cxn modelId="{E494AEF9-D631-4286-9010-1D053FAA1384}" type="presParOf" srcId="{81E35FA1-65E6-441A-9E12-558D5951B63D}" destId="{B01D0C85-9CE8-4FB6-B519-1F4D4C87D404}" srcOrd="3" destOrd="0" presId="urn:microsoft.com/office/officeart/2018/2/layout/IconLabelList"/>
    <dgm:cxn modelId="{E7DD8277-2F24-4745-A569-8CBB354D1443}" type="presParOf" srcId="{81E35FA1-65E6-441A-9E12-558D5951B63D}" destId="{31DE1817-F6D0-4ECC-A797-3BE9F3E1304F}" srcOrd="4" destOrd="0" presId="urn:microsoft.com/office/officeart/2018/2/layout/IconLabelList"/>
    <dgm:cxn modelId="{14EFDAEE-7533-4F25-8C15-AC51EDE9E6F1}" type="presParOf" srcId="{31DE1817-F6D0-4ECC-A797-3BE9F3E1304F}" destId="{E1BB84F7-6D12-4C79-916E-24132A1B277E}" srcOrd="0" destOrd="0" presId="urn:microsoft.com/office/officeart/2018/2/layout/IconLabelList"/>
    <dgm:cxn modelId="{64C782FB-24A7-4BEB-A3DF-577D38A3A94E}" type="presParOf" srcId="{31DE1817-F6D0-4ECC-A797-3BE9F3E1304F}" destId="{52624908-AE1A-4A9D-873F-FAB2F8DA0637}" srcOrd="1" destOrd="0" presId="urn:microsoft.com/office/officeart/2018/2/layout/IconLabelList"/>
    <dgm:cxn modelId="{92DD10A7-BD90-4875-BEFE-46B0D6D46722}" type="presParOf" srcId="{31DE1817-F6D0-4ECC-A797-3BE9F3E1304F}" destId="{ADB865F5-4690-44A5-9087-B3357BA7B9B6}" srcOrd="2" destOrd="0" presId="urn:microsoft.com/office/officeart/2018/2/layout/IconLabelList"/>
    <dgm:cxn modelId="{388483E6-8398-4FA3-9532-9DA04EB73B73}" type="presParOf" srcId="{81E35FA1-65E6-441A-9E12-558D5951B63D}" destId="{07611061-E990-4A00-93BF-3768B0BB8A79}" srcOrd="5" destOrd="0" presId="urn:microsoft.com/office/officeart/2018/2/layout/IconLabelList"/>
    <dgm:cxn modelId="{8EA69778-4582-47CB-B7D0-D3DAB53109B0}" type="presParOf" srcId="{81E35FA1-65E6-441A-9E12-558D5951B63D}" destId="{260354B0-6ECB-4A00-9516-D6D7F138FA3E}" srcOrd="6" destOrd="0" presId="urn:microsoft.com/office/officeart/2018/2/layout/IconLabelList"/>
    <dgm:cxn modelId="{535F2501-F011-479E-AF4B-630F76FA0C1B}" type="presParOf" srcId="{260354B0-6ECB-4A00-9516-D6D7F138FA3E}" destId="{1260B043-D120-42D1-8E03-3C0330D9B14F}" srcOrd="0" destOrd="0" presId="urn:microsoft.com/office/officeart/2018/2/layout/IconLabelList"/>
    <dgm:cxn modelId="{E9E54C1F-2508-4C32-ADCB-9808A220B6D1}" type="presParOf" srcId="{260354B0-6ECB-4A00-9516-D6D7F138FA3E}" destId="{0D5EAFB0-FF75-45E4-858C-50820270FF85}" srcOrd="1" destOrd="0" presId="urn:microsoft.com/office/officeart/2018/2/layout/IconLabelList"/>
    <dgm:cxn modelId="{00E89ADC-9F15-4907-B86B-1CDBCBEC93AA}" type="presParOf" srcId="{260354B0-6ECB-4A00-9516-D6D7F138FA3E}" destId="{9FB7FC85-094C-487D-9B40-8C77D6AD34A5}" srcOrd="2" destOrd="0" presId="urn:microsoft.com/office/officeart/2018/2/layout/IconLabelList"/>
    <dgm:cxn modelId="{A8068E42-DC4D-4D7F-8C35-BE2C0150BCAA}" type="presParOf" srcId="{81E35FA1-65E6-441A-9E12-558D5951B63D}" destId="{F0838D8F-FAA5-4AA1-952E-4910825F1490}" srcOrd="7" destOrd="0" presId="urn:microsoft.com/office/officeart/2018/2/layout/IconLabelList"/>
    <dgm:cxn modelId="{672AE00A-99AF-4725-BEE3-E02B760EF482}" type="presParOf" srcId="{81E35FA1-65E6-441A-9E12-558D5951B63D}" destId="{9DAEC6AF-0E26-4EEB-A4A2-B2ADB56A25A0}" srcOrd="8" destOrd="0" presId="urn:microsoft.com/office/officeart/2018/2/layout/IconLabelList"/>
    <dgm:cxn modelId="{F4F718CC-1267-436D-B90C-4042399707D0}" type="presParOf" srcId="{9DAEC6AF-0E26-4EEB-A4A2-B2ADB56A25A0}" destId="{A28DCBEE-9BF1-42F4-90BE-F0D072B97FBD}" srcOrd="0" destOrd="0" presId="urn:microsoft.com/office/officeart/2018/2/layout/IconLabelList"/>
    <dgm:cxn modelId="{CD29739D-340E-4A3B-813F-CA97726C142D}" type="presParOf" srcId="{9DAEC6AF-0E26-4EEB-A4A2-B2ADB56A25A0}" destId="{F1D9DAE0-6052-4F4C-AFBA-3A2A917156DD}" srcOrd="1" destOrd="0" presId="urn:microsoft.com/office/officeart/2018/2/layout/IconLabelList"/>
    <dgm:cxn modelId="{A43C9ED3-CD2A-4B18-8007-F9394FEEC9C8}" type="presParOf" srcId="{9DAEC6AF-0E26-4EEB-A4A2-B2ADB56A25A0}" destId="{6AB2DCDB-9AAD-4074-AA47-606FE9E133CE}" srcOrd="2" destOrd="0" presId="urn:microsoft.com/office/officeart/2018/2/layout/IconLabelList"/>
    <dgm:cxn modelId="{1F71AF91-2915-44A2-90EF-483A87AD42BB}" type="presParOf" srcId="{81E35FA1-65E6-441A-9E12-558D5951B63D}" destId="{51688D6A-C116-455F-B563-B4FBD9AEF992}" srcOrd="9" destOrd="0" presId="urn:microsoft.com/office/officeart/2018/2/layout/IconLabelList"/>
    <dgm:cxn modelId="{FA1437D0-891B-4196-BEFE-D5E8C813A9A1}" type="presParOf" srcId="{81E35FA1-65E6-441A-9E12-558D5951B63D}" destId="{1940663F-81A2-4701-8638-87423C8B4CA2}" srcOrd="10" destOrd="0" presId="urn:microsoft.com/office/officeart/2018/2/layout/IconLabelList"/>
    <dgm:cxn modelId="{809A9705-BF1B-4DB7-82AD-850308C55C0A}" type="presParOf" srcId="{1940663F-81A2-4701-8638-87423C8B4CA2}" destId="{53F97079-A0B6-4750-9D03-5A70516EF4F9}" srcOrd="0" destOrd="0" presId="urn:microsoft.com/office/officeart/2018/2/layout/IconLabelList"/>
    <dgm:cxn modelId="{78BB3FFE-9524-4030-9201-62217A0F4486}" type="presParOf" srcId="{1940663F-81A2-4701-8638-87423C8B4CA2}" destId="{76A987C9-35A6-428B-8EE8-056CE89A02D5}" srcOrd="1" destOrd="0" presId="urn:microsoft.com/office/officeart/2018/2/layout/IconLabelList"/>
    <dgm:cxn modelId="{6137CB76-5781-416B-9CE4-2FC75F9BD04B}" type="presParOf" srcId="{1940663F-81A2-4701-8638-87423C8B4CA2}" destId="{FE6C36A4-F697-4E61-A53B-6EFFB4C1D038}" srcOrd="2" destOrd="0" presId="urn:microsoft.com/office/officeart/2018/2/layout/IconLabelList"/>
    <dgm:cxn modelId="{5FD30A2A-AEF0-456D-9669-A5BC338BDBFD}" type="presParOf" srcId="{81E35FA1-65E6-441A-9E12-558D5951B63D}" destId="{EEA484F2-51A4-41F2-8AF8-3F00E62EC8CA}" srcOrd="11" destOrd="0" presId="urn:microsoft.com/office/officeart/2018/2/layout/IconLabelList"/>
    <dgm:cxn modelId="{FB59EAAC-713B-4726-B86F-C8CA972ED8A7}" type="presParOf" srcId="{81E35FA1-65E6-441A-9E12-558D5951B63D}" destId="{7B3FE6EE-FD65-4A42-84C2-2A8DDA434539}" srcOrd="12" destOrd="0" presId="urn:microsoft.com/office/officeart/2018/2/layout/IconLabelList"/>
    <dgm:cxn modelId="{1E240E2A-4989-4921-886B-8175B54C55DB}" type="presParOf" srcId="{7B3FE6EE-FD65-4A42-84C2-2A8DDA434539}" destId="{26735FCB-8FAA-4744-B966-2CF6D3215F92}" srcOrd="0" destOrd="0" presId="urn:microsoft.com/office/officeart/2018/2/layout/IconLabelList"/>
    <dgm:cxn modelId="{61EE0DCE-B2AC-4EA6-B9E2-C36A01FDD9C6}" type="presParOf" srcId="{7B3FE6EE-FD65-4A42-84C2-2A8DDA434539}" destId="{8064566C-A6B2-4A02-BFC3-52593CF6F0A3}" srcOrd="1" destOrd="0" presId="urn:microsoft.com/office/officeart/2018/2/layout/IconLabelList"/>
    <dgm:cxn modelId="{CFE1B089-4433-4BDB-8D8E-6D776EAF2C07}" type="presParOf" srcId="{7B3FE6EE-FD65-4A42-84C2-2A8DDA434539}" destId="{70CC2A5A-35ED-49EA-9191-B475C2B69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05B86-51F9-43C7-89E4-BB5EA4E6D25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A18C2-3769-44BB-99E2-A9ACD68D7D07}">
      <dgm:prSet/>
      <dgm:spPr/>
      <dgm:t>
        <a:bodyPr/>
        <a:lstStyle/>
        <a:p>
          <a:r>
            <a:rPr lang="en-GB" b="0"/>
            <a:t>Label Encoded ‘</a:t>
          </a:r>
          <a:r>
            <a:rPr lang="en-GB" b="0" err="1"/>
            <a:t>StateHoliday</a:t>
          </a:r>
          <a:r>
            <a:rPr lang="en-GB" b="0"/>
            <a:t>’ , ‘</a:t>
          </a:r>
          <a:r>
            <a:rPr lang="en-GB" b="0" err="1"/>
            <a:t>StoreType</a:t>
          </a:r>
          <a:r>
            <a:rPr lang="en-GB" b="0"/>
            <a:t>’ &amp; ‘Assortment’ columns. We converted it to numerical values which is more machine readable</a:t>
          </a:r>
          <a:endParaRPr lang="en-US"/>
        </a:p>
      </dgm:t>
    </dgm:pt>
    <dgm:pt modelId="{972CEB3E-7DCA-4959-85C9-2BBC97426502}" type="parTrans" cxnId="{5A0FF06B-AE9E-4DA8-94BA-F7C216C9D49B}">
      <dgm:prSet/>
      <dgm:spPr/>
      <dgm:t>
        <a:bodyPr/>
        <a:lstStyle/>
        <a:p>
          <a:endParaRPr lang="en-US"/>
        </a:p>
      </dgm:t>
    </dgm:pt>
    <dgm:pt modelId="{423D2044-F25E-41D8-8891-FF53FBBED8C6}" type="sibTrans" cxnId="{5A0FF06B-AE9E-4DA8-94BA-F7C216C9D49B}">
      <dgm:prSet/>
      <dgm:spPr/>
      <dgm:t>
        <a:bodyPr/>
        <a:lstStyle/>
        <a:p>
          <a:endParaRPr lang="en-US"/>
        </a:p>
      </dgm:t>
    </dgm:pt>
    <dgm:pt modelId="{4006DE7E-8FF7-4696-A995-A5823FAAA4FE}">
      <dgm:prSet/>
      <dgm:spPr/>
      <dgm:t>
        <a:bodyPr/>
        <a:lstStyle/>
        <a:p>
          <a:r>
            <a:rPr lang="en-GB" b="0"/>
            <a:t>Checked correlation of features with sales.</a:t>
          </a:r>
          <a:endParaRPr lang="en-US"/>
        </a:p>
      </dgm:t>
    </dgm:pt>
    <dgm:pt modelId="{42914842-F691-4B95-A9FC-48867C1B2763}" type="parTrans" cxnId="{7C40FFCA-5626-4BF2-B474-DB4C03668460}">
      <dgm:prSet/>
      <dgm:spPr/>
      <dgm:t>
        <a:bodyPr/>
        <a:lstStyle/>
        <a:p>
          <a:endParaRPr lang="en-US"/>
        </a:p>
      </dgm:t>
    </dgm:pt>
    <dgm:pt modelId="{856268AF-5140-4227-96B3-43A644F73A3C}" type="sibTrans" cxnId="{7C40FFCA-5626-4BF2-B474-DB4C03668460}">
      <dgm:prSet/>
      <dgm:spPr/>
      <dgm:t>
        <a:bodyPr/>
        <a:lstStyle/>
        <a:p>
          <a:endParaRPr lang="en-US"/>
        </a:p>
      </dgm:t>
    </dgm:pt>
    <dgm:pt modelId="{9928C0A6-B7FF-49A3-B374-B788BE3E0C13}">
      <dgm:prSet/>
      <dgm:spPr/>
      <dgm:t>
        <a:bodyPr/>
        <a:lstStyle/>
        <a:p>
          <a:r>
            <a:rPr lang="en-GB" b="0"/>
            <a:t>Checked promo and competition throughout the year and added them to new columns.</a:t>
          </a:r>
          <a:endParaRPr lang="en-US"/>
        </a:p>
      </dgm:t>
    </dgm:pt>
    <dgm:pt modelId="{7B454E42-B681-4D17-BBC9-D620008C96A3}" type="parTrans" cxnId="{6D6CEC2D-E4FC-4784-9820-87CBB0A1A5F9}">
      <dgm:prSet/>
      <dgm:spPr/>
      <dgm:t>
        <a:bodyPr/>
        <a:lstStyle/>
        <a:p>
          <a:endParaRPr lang="en-US"/>
        </a:p>
      </dgm:t>
    </dgm:pt>
    <dgm:pt modelId="{80F007E6-BDF0-463B-B6EF-B90C35C08707}" type="sibTrans" cxnId="{6D6CEC2D-E4FC-4784-9820-87CBB0A1A5F9}">
      <dgm:prSet/>
      <dgm:spPr/>
      <dgm:t>
        <a:bodyPr/>
        <a:lstStyle/>
        <a:p>
          <a:endParaRPr lang="en-US"/>
        </a:p>
      </dgm:t>
    </dgm:pt>
    <dgm:pt modelId="{54781684-A307-4D48-9703-2B46A9027530}">
      <dgm:prSet/>
      <dgm:spPr/>
      <dgm:t>
        <a:bodyPr/>
        <a:lstStyle/>
        <a:p>
          <a:r>
            <a:rPr lang="en-GB" b="0"/>
            <a:t>Checked the datatype of all the columns so that model will processing smoothly.</a:t>
          </a:r>
          <a:endParaRPr lang="en-US"/>
        </a:p>
      </dgm:t>
    </dgm:pt>
    <dgm:pt modelId="{45767A4D-447E-41E5-B76D-D1212F26C043}" type="parTrans" cxnId="{4406AC1F-E0FE-43C5-A66E-8B4F8517B8E9}">
      <dgm:prSet/>
      <dgm:spPr/>
      <dgm:t>
        <a:bodyPr/>
        <a:lstStyle/>
        <a:p>
          <a:endParaRPr lang="en-US"/>
        </a:p>
      </dgm:t>
    </dgm:pt>
    <dgm:pt modelId="{26BD0896-E531-4AF7-9090-44861BBCE634}" type="sibTrans" cxnId="{4406AC1F-E0FE-43C5-A66E-8B4F8517B8E9}">
      <dgm:prSet/>
      <dgm:spPr/>
      <dgm:t>
        <a:bodyPr/>
        <a:lstStyle/>
        <a:p>
          <a:endParaRPr lang="en-US"/>
        </a:p>
      </dgm:t>
    </dgm:pt>
    <dgm:pt modelId="{FE4F9B3F-ABB1-4DA1-AFCB-A259CB0FD32C}" type="pres">
      <dgm:prSet presAssocID="{74005B86-51F9-43C7-89E4-BB5EA4E6D25A}" presName="outerComposite" presStyleCnt="0">
        <dgm:presLayoutVars>
          <dgm:chMax val="5"/>
          <dgm:dir/>
          <dgm:resizeHandles val="exact"/>
        </dgm:presLayoutVars>
      </dgm:prSet>
      <dgm:spPr/>
    </dgm:pt>
    <dgm:pt modelId="{DB8F6EA1-85FD-433E-BF00-0A0101558411}" type="pres">
      <dgm:prSet presAssocID="{74005B86-51F9-43C7-89E4-BB5EA4E6D25A}" presName="dummyMaxCanvas" presStyleCnt="0">
        <dgm:presLayoutVars/>
      </dgm:prSet>
      <dgm:spPr/>
    </dgm:pt>
    <dgm:pt modelId="{F7ACA043-E15C-41D1-ACE7-342EF7DAF49E}" type="pres">
      <dgm:prSet presAssocID="{74005B86-51F9-43C7-89E4-BB5EA4E6D25A}" presName="FourNodes_1" presStyleLbl="node1" presStyleIdx="0" presStyleCnt="4">
        <dgm:presLayoutVars>
          <dgm:bulletEnabled val="1"/>
        </dgm:presLayoutVars>
      </dgm:prSet>
      <dgm:spPr/>
    </dgm:pt>
    <dgm:pt modelId="{04E2493A-EB42-414D-8476-6B999D55865A}" type="pres">
      <dgm:prSet presAssocID="{74005B86-51F9-43C7-89E4-BB5EA4E6D25A}" presName="FourNodes_2" presStyleLbl="node1" presStyleIdx="1" presStyleCnt="4">
        <dgm:presLayoutVars>
          <dgm:bulletEnabled val="1"/>
        </dgm:presLayoutVars>
      </dgm:prSet>
      <dgm:spPr/>
    </dgm:pt>
    <dgm:pt modelId="{09BE431B-9E6E-4EFE-8C78-08A4AE64B5AC}" type="pres">
      <dgm:prSet presAssocID="{74005B86-51F9-43C7-89E4-BB5EA4E6D25A}" presName="FourNodes_3" presStyleLbl="node1" presStyleIdx="2" presStyleCnt="4">
        <dgm:presLayoutVars>
          <dgm:bulletEnabled val="1"/>
        </dgm:presLayoutVars>
      </dgm:prSet>
      <dgm:spPr/>
    </dgm:pt>
    <dgm:pt modelId="{2BA57CD8-C559-4FF8-8F92-E43B9F96BF26}" type="pres">
      <dgm:prSet presAssocID="{74005B86-51F9-43C7-89E4-BB5EA4E6D25A}" presName="FourNodes_4" presStyleLbl="node1" presStyleIdx="3" presStyleCnt="4">
        <dgm:presLayoutVars>
          <dgm:bulletEnabled val="1"/>
        </dgm:presLayoutVars>
      </dgm:prSet>
      <dgm:spPr/>
    </dgm:pt>
    <dgm:pt modelId="{72E2D057-29A8-4C11-9DD5-7EA8A6D6896B}" type="pres">
      <dgm:prSet presAssocID="{74005B86-51F9-43C7-89E4-BB5EA4E6D25A}" presName="FourConn_1-2" presStyleLbl="fgAccFollowNode1" presStyleIdx="0" presStyleCnt="3">
        <dgm:presLayoutVars>
          <dgm:bulletEnabled val="1"/>
        </dgm:presLayoutVars>
      </dgm:prSet>
      <dgm:spPr/>
    </dgm:pt>
    <dgm:pt modelId="{71A55D1E-D88B-44C3-BAFF-71EC161A0727}" type="pres">
      <dgm:prSet presAssocID="{74005B86-51F9-43C7-89E4-BB5EA4E6D25A}" presName="FourConn_2-3" presStyleLbl="fgAccFollowNode1" presStyleIdx="1" presStyleCnt="3">
        <dgm:presLayoutVars>
          <dgm:bulletEnabled val="1"/>
        </dgm:presLayoutVars>
      </dgm:prSet>
      <dgm:spPr/>
    </dgm:pt>
    <dgm:pt modelId="{F039600D-3694-45CC-B97C-1CB646772E81}" type="pres">
      <dgm:prSet presAssocID="{74005B86-51F9-43C7-89E4-BB5EA4E6D25A}" presName="FourConn_3-4" presStyleLbl="fgAccFollowNode1" presStyleIdx="2" presStyleCnt="3">
        <dgm:presLayoutVars>
          <dgm:bulletEnabled val="1"/>
        </dgm:presLayoutVars>
      </dgm:prSet>
      <dgm:spPr/>
    </dgm:pt>
    <dgm:pt modelId="{1A318535-0CE2-4546-BB5B-40333AC5361F}" type="pres">
      <dgm:prSet presAssocID="{74005B86-51F9-43C7-89E4-BB5EA4E6D25A}" presName="FourNodes_1_text" presStyleLbl="node1" presStyleIdx="3" presStyleCnt="4">
        <dgm:presLayoutVars>
          <dgm:bulletEnabled val="1"/>
        </dgm:presLayoutVars>
      </dgm:prSet>
      <dgm:spPr/>
    </dgm:pt>
    <dgm:pt modelId="{A9721D1F-A853-4240-B016-0FF7C12D0828}" type="pres">
      <dgm:prSet presAssocID="{74005B86-51F9-43C7-89E4-BB5EA4E6D25A}" presName="FourNodes_2_text" presStyleLbl="node1" presStyleIdx="3" presStyleCnt="4">
        <dgm:presLayoutVars>
          <dgm:bulletEnabled val="1"/>
        </dgm:presLayoutVars>
      </dgm:prSet>
      <dgm:spPr/>
    </dgm:pt>
    <dgm:pt modelId="{D0D81A4F-964A-41B5-B501-BAA89B7F3F61}" type="pres">
      <dgm:prSet presAssocID="{74005B86-51F9-43C7-89E4-BB5EA4E6D25A}" presName="FourNodes_3_text" presStyleLbl="node1" presStyleIdx="3" presStyleCnt="4">
        <dgm:presLayoutVars>
          <dgm:bulletEnabled val="1"/>
        </dgm:presLayoutVars>
      </dgm:prSet>
      <dgm:spPr/>
    </dgm:pt>
    <dgm:pt modelId="{F5F75DFE-1C9A-4E42-B397-6397E99316DE}" type="pres">
      <dgm:prSet presAssocID="{74005B86-51F9-43C7-89E4-BB5EA4E6D25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406AC1F-E0FE-43C5-A66E-8B4F8517B8E9}" srcId="{74005B86-51F9-43C7-89E4-BB5EA4E6D25A}" destId="{54781684-A307-4D48-9703-2B46A9027530}" srcOrd="3" destOrd="0" parTransId="{45767A4D-447E-41E5-B76D-D1212F26C043}" sibTransId="{26BD0896-E531-4AF7-9090-44861BBCE634}"/>
    <dgm:cxn modelId="{16E57426-7EAF-4575-BB01-BBF7268D80FA}" type="presOf" srcId="{54781684-A307-4D48-9703-2B46A9027530}" destId="{2BA57CD8-C559-4FF8-8F92-E43B9F96BF26}" srcOrd="0" destOrd="0" presId="urn:microsoft.com/office/officeart/2005/8/layout/vProcess5"/>
    <dgm:cxn modelId="{E104EA28-B760-414C-A8C4-DA6B335BCCA0}" type="presOf" srcId="{423D2044-F25E-41D8-8891-FF53FBBED8C6}" destId="{72E2D057-29A8-4C11-9DD5-7EA8A6D6896B}" srcOrd="0" destOrd="0" presId="urn:microsoft.com/office/officeart/2005/8/layout/vProcess5"/>
    <dgm:cxn modelId="{6D6CEC2D-E4FC-4784-9820-87CBB0A1A5F9}" srcId="{74005B86-51F9-43C7-89E4-BB5EA4E6D25A}" destId="{9928C0A6-B7FF-49A3-B374-B788BE3E0C13}" srcOrd="2" destOrd="0" parTransId="{7B454E42-B681-4D17-BBC9-D620008C96A3}" sibTransId="{80F007E6-BDF0-463B-B6EF-B90C35C08707}"/>
    <dgm:cxn modelId="{7C05393A-06D7-4FFB-A49D-B9CB13BA820C}" type="presOf" srcId="{9928C0A6-B7FF-49A3-B374-B788BE3E0C13}" destId="{D0D81A4F-964A-41B5-B501-BAA89B7F3F61}" srcOrd="1" destOrd="0" presId="urn:microsoft.com/office/officeart/2005/8/layout/vProcess5"/>
    <dgm:cxn modelId="{B11F4765-4358-431D-8261-C786E8987C04}" type="presOf" srcId="{74005B86-51F9-43C7-89E4-BB5EA4E6D25A}" destId="{FE4F9B3F-ABB1-4DA1-AFCB-A259CB0FD32C}" srcOrd="0" destOrd="0" presId="urn:microsoft.com/office/officeart/2005/8/layout/vProcess5"/>
    <dgm:cxn modelId="{5A0FF06B-AE9E-4DA8-94BA-F7C216C9D49B}" srcId="{74005B86-51F9-43C7-89E4-BB5EA4E6D25A}" destId="{52FA18C2-3769-44BB-99E2-A9ACD68D7D07}" srcOrd="0" destOrd="0" parTransId="{972CEB3E-7DCA-4959-85C9-2BBC97426502}" sibTransId="{423D2044-F25E-41D8-8891-FF53FBBED8C6}"/>
    <dgm:cxn modelId="{CCBED171-A5FA-4557-AC1A-B20980F22CFB}" type="presOf" srcId="{856268AF-5140-4227-96B3-43A644F73A3C}" destId="{71A55D1E-D88B-44C3-BAFF-71EC161A0727}" srcOrd="0" destOrd="0" presId="urn:microsoft.com/office/officeart/2005/8/layout/vProcess5"/>
    <dgm:cxn modelId="{41C3E571-4A36-4213-B1DA-BE9B00C2F202}" type="presOf" srcId="{4006DE7E-8FF7-4696-A995-A5823FAAA4FE}" destId="{A9721D1F-A853-4240-B016-0FF7C12D0828}" srcOrd="1" destOrd="0" presId="urn:microsoft.com/office/officeart/2005/8/layout/vProcess5"/>
    <dgm:cxn modelId="{0757FE55-17F4-41CD-9A2D-9622AE0FD68E}" type="presOf" srcId="{52FA18C2-3769-44BB-99E2-A9ACD68D7D07}" destId="{F7ACA043-E15C-41D1-ACE7-342EF7DAF49E}" srcOrd="0" destOrd="0" presId="urn:microsoft.com/office/officeart/2005/8/layout/vProcess5"/>
    <dgm:cxn modelId="{26BE7AAC-D915-4136-A953-F4B7A4879DB7}" type="presOf" srcId="{52FA18C2-3769-44BB-99E2-A9ACD68D7D07}" destId="{1A318535-0CE2-4546-BB5B-40333AC5361F}" srcOrd="1" destOrd="0" presId="urn:microsoft.com/office/officeart/2005/8/layout/vProcess5"/>
    <dgm:cxn modelId="{7DD538BA-0C1A-438C-8723-9EC441DFE7B0}" type="presOf" srcId="{4006DE7E-8FF7-4696-A995-A5823FAAA4FE}" destId="{04E2493A-EB42-414D-8476-6B999D55865A}" srcOrd="0" destOrd="0" presId="urn:microsoft.com/office/officeart/2005/8/layout/vProcess5"/>
    <dgm:cxn modelId="{7C40FFCA-5626-4BF2-B474-DB4C03668460}" srcId="{74005B86-51F9-43C7-89E4-BB5EA4E6D25A}" destId="{4006DE7E-8FF7-4696-A995-A5823FAAA4FE}" srcOrd="1" destOrd="0" parTransId="{42914842-F691-4B95-A9FC-48867C1B2763}" sibTransId="{856268AF-5140-4227-96B3-43A644F73A3C}"/>
    <dgm:cxn modelId="{F814C2CD-2BD8-4D49-9C45-A24263B8ACE3}" type="presOf" srcId="{9928C0A6-B7FF-49A3-B374-B788BE3E0C13}" destId="{09BE431B-9E6E-4EFE-8C78-08A4AE64B5AC}" srcOrd="0" destOrd="0" presId="urn:microsoft.com/office/officeart/2005/8/layout/vProcess5"/>
    <dgm:cxn modelId="{8916C4E0-35F8-41E1-A766-4935BF55F6E7}" type="presOf" srcId="{54781684-A307-4D48-9703-2B46A9027530}" destId="{F5F75DFE-1C9A-4E42-B397-6397E99316DE}" srcOrd="1" destOrd="0" presId="urn:microsoft.com/office/officeart/2005/8/layout/vProcess5"/>
    <dgm:cxn modelId="{89F748EE-9E40-4304-AFB2-2F3877B92243}" type="presOf" srcId="{80F007E6-BDF0-463B-B6EF-B90C35C08707}" destId="{F039600D-3694-45CC-B97C-1CB646772E81}" srcOrd="0" destOrd="0" presId="urn:microsoft.com/office/officeart/2005/8/layout/vProcess5"/>
    <dgm:cxn modelId="{1C65DB84-E4C7-4016-B791-1AD4351ED561}" type="presParOf" srcId="{FE4F9B3F-ABB1-4DA1-AFCB-A259CB0FD32C}" destId="{DB8F6EA1-85FD-433E-BF00-0A0101558411}" srcOrd="0" destOrd="0" presId="urn:microsoft.com/office/officeart/2005/8/layout/vProcess5"/>
    <dgm:cxn modelId="{BDCC4A01-02D9-4D64-BB5C-BCBC22C45085}" type="presParOf" srcId="{FE4F9B3F-ABB1-4DA1-AFCB-A259CB0FD32C}" destId="{F7ACA043-E15C-41D1-ACE7-342EF7DAF49E}" srcOrd="1" destOrd="0" presId="urn:microsoft.com/office/officeart/2005/8/layout/vProcess5"/>
    <dgm:cxn modelId="{2DCDE14F-A41E-4201-B67B-8E35DD7F2919}" type="presParOf" srcId="{FE4F9B3F-ABB1-4DA1-AFCB-A259CB0FD32C}" destId="{04E2493A-EB42-414D-8476-6B999D55865A}" srcOrd="2" destOrd="0" presId="urn:microsoft.com/office/officeart/2005/8/layout/vProcess5"/>
    <dgm:cxn modelId="{E9C6D467-53F9-4BD5-AECF-3CBEEE500D26}" type="presParOf" srcId="{FE4F9B3F-ABB1-4DA1-AFCB-A259CB0FD32C}" destId="{09BE431B-9E6E-4EFE-8C78-08A4AE64B5AC}" srcOrd="3" destOrd="0" presId="urn:microsoft.com/office/officeart/2005/8/layout/vProcess5"/>
    <dgm:cxn modelId="{B12B5D2B-B9BA-4E77-BC32-4DB9919C1767}" type="presParOf" srcId="{FE4F9B3F-ABB1-4DA1-AFCB-A259CB0FD32C}" destId="{2BA57CD8-C559-4FF8-8F92-E43B9F96BF26}" srcOrd="4" destOrd="0" presId="urn:microsoft.com/office/officeart/2005/8/layout/vProcess5"/>
    <dgm:cxn modelId="{CB6160A9-2330-4446-9262-C57F15D61BD1}" type="presParOf" srcId="{FE4F9B3F-ABB1-4DA1-AFCB-A259CB0FD32C}" destId="{72E2D057-29A8-4C11-9DD5-7EA8A6D6896B}" srcOrd="5" destOrd="0" presId="urn:microsoft.com/office/officeart/2005/8/layout/vProcess5"/>
    <dgm:cxn modelId="{EB97F61C-E9F4-4307-A6E6-BD894824FD78}" type="presParOf" srcId="{FE4F9B3F-ABB1-4DA1-AFCB-A259CB0FD32C}" destId="{71A55D1E-D88B-44C3-BAFF-71EC161A0727}" srcOrd="6" destOrd="0" presId="urn:microsoft.com/office/officeart/2005/8/layout/vProcess5"/>
    <dgm:cxn modelId="{CDEB9226-B977-4CA0-9CE0-4BCA3734CF30}" type="presParOf" srcId="{FE4F9B3F-ABB1-4DA1-AFCB-A259CB0FD32C}" destId="{F039600D-3694-45CC-B97C-1CB646772E81}" srcOrd="7" destOrd="0" presId="urn:microsoft.com/office/officeart/2005/8/layout/vProcess5"/>
    <dgm:cxn modelId="{D1F8941C-5EFD-41F5-B6B2-9F9BD3771171}" type="presParOf" srcId="{FE4F9B3F-ABB1-4DA1-AFCB-A259CB0FD32C}" destId="{1A318535-0CE2-4546-BB5B-40333AC5361F}" srcOrd="8" destOrd="0" presId="urn:microsoft.com/office/officeart/2005/8/layout/vProcess5"/>
    <dgm:cxn modelId="{532ABEB4-D086-470C-89F7-C60D319C8B9C}" type="presParOf" srcId="{FE4F9B3F-ABB1-4DA1-AFCB-A259CB0FD32C}" destId="{A9721D1F-A853-4240-B016-0FF7C12D0828}" srcOrd="9" destOrd="0" presId="urn:microsoft.com/office/officeart/2005/8/layout/vProcess5"/>
    <dgm:cxn modelId="{E9321688-85FC-4E46-976F-6120200755A0}" type="presParOf" srcId="{FE4F9B3F-ABB1-4DA1-AFCB-A259CB0FD32C}" destId="{D0D81A4F-964A-41B5-B501-BAA89B7F3F61}" srcOrd="10" destOrd="0" presId="urn:microsoft.com/office/officeart/2005/8/layout/vProcess5"/>
    <dgm:cxn modelId="{3DACAEF0-6179-4E9F-B22E-51FB42CE55CF}" type="presParOf" srcId="{FE4F9B3F-ABB1-4DA1-AFCB-A259CB0FD32C}" destId="{F5F75DFE-1C9A-4E42-B397-6397E99316D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BD91A-A61A-4FA2-B4B8-8580D42F1B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36C60-8714-4DB5-860B-0A4781B489C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Analysed both merged train-store data and test-store data.</a:t>
          </a:r>
          <a:endParaRPr lang="en-US"/>
        </a:p>
      </dgm:t>
    </dgm:pt>
    <dgm:pt modelId="{13BFECA2-BBBD-4B14-8CB2-D77F4353D2D0}" type="parTrans" cxnId="{5261B364-5923-4503-A804-2B581303216F}">
      <dgm:prSet/>
      <dgm:spPr/>
      <dgm:t>
        <a:bodyPr/>
        <a:lstStyle/>
        <a:p>
          <a:endParaRPr lang="en-US"/>
        </a:p>
      </dgm:t>
    </dgm:pt>
    <dgm:pt modelId="{95D9EB77-5FF2-42AF-A991-1E1A56F99398}" type="sibTrans" cxnId="{5261B364-5923-4503-A804-2B581303216F}">
      <dgm:prSet/>
      <dgm:spPr/>
      <dgm:t>
        <a:bodyPr/>
        <a:lstStyle/>
        <a:p>
          <a:endParaRPr lang="en-US"/>
        </a:p>
      </dgm:t>
    </dgm:pt>
    <dgm:pt modelId="{1CBE87A2-7EE4-416A-BCFA-4E798A29E6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Analysed and dropped the columns that are not necessary from both train-store data and test-store data.</a:t>
          </a:r>
          <a:endParaRPr lang="en-US"/>
        </a:p>
      </dgm:t>
    </dgm:pt>
    <dgm:pt modelId="{01D26EE8-9C0A-4543-A93D-53A834CE9621}" type="parTrans" cxnId="{7939E0A7-C063-4114-A6FC-922E0E0D3FBE}">
      <dgm:prSet/>
      <dgm:spPr/>
      <dgm:t>
        <a:bodyPr/>
        <a:lstStyle/>
        <a:p>
          <a:endParaRPr lang="en-US"/>
        </a:p>
      </dgm:t>
    </dgm:pt>
    <dgm:pt modelId="{4B5E4324-E009-4228-8822-50EDD5223191}" type="sibTrans" cxnId="{7939E0A7-C063-4114-A6FC-922E0E0D3FBE}">
      <dgm:prSet/>
      <dgm:spPr/>
      <dgm:t>
        <a:bodyPr/>
        <a:lstStyle/>
        <a:p>
          <a:endParaRPr lang="en-US"/>
        </a:p>
      </dgm:t>
    </dgm:pt>
    <dgm:pt modelId="{2AC9CAFE-CABA-4552-BD2D-1E6322C79C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This was done by checking the correlation of model.</a:t>
          </a:r>
          <a:endParaRPr lang="en-US"/>
        </a:p>
      </dgm:t>
    </dgm:pt>
    <dgm:pt modelId="{91941D2D-84CF-459B-8E43-5BCED3B593EA}" type="parTrans" cxnId="{32266C20-CDBC-46B4-B3FF-C19F4D806B83}">
      <dgm:prSet/>
      <dgm:spPr/>
      <dgm:t>
        <a:bodyPr/>
        <a:lstStyle/>
        <a:p>
          <a:endParaRPr lang="en-US"/>
        </a:p>
      </dgm:t>
    </dgm:pt>
    <dgm:pt modelId="{DC10944F-7F21-41F2-987D-5E868F070470}" type="sibTrans" cxnId="{32266C20-CDBC-46B4-B3FF-C19F4D806B83}">
      <dgm:prSet/>
      <dgm:spPr/>
      <dgm:t>
        <a:bodyPr/>
        <a:lstStyle/>
        <a:p>
          <a:endParaRPr lang="en-US"/>
        </a:p>
      </dgm:t>
    </dgm:pt>
    <dgm:pt modelId="{392B1441-E552-40A1-B9CA-6BA1BA2C87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Converted the Open column to float type.</a:t>
          </a:r>
          <a:endParaRPr lang="en-US"/>
        </a:p>
      </dgm:t>
    </dgm:pt>
    <dgm:pt modelId="{6D12B277-6066-4015-BBAA-40102DAC807A}" type="parTrans" cxnId="{9A4B9FC0-108F-4032-BE08-F7656B0B755C}">
      <dgm:prSet/>
      <dgm:spPr/>
      <dgm:t>
        <a:bodyPr/>
        <a:lstStyle/>
        <a:p>
          <a:endParaRPr lang="en-US"/>
        </a:p>
      </dgm:t>
    </dgm:pt>
    <dgm:pt modelId="{1C7EC8A4-3A39-4D6B-B10D-BEE796C68FBD}" type="sibTrans" cxnId="{9A4B9FC0-108F-4032-BE08-F7656B0B755C}">
      <dgm:prSet/>
      <dgm:spPr/>
      <dgm:t>
        <a:bodyPr/>
        <a:lstStyle/>
        <a:p>
          <a:endParaRPr lang="en-US"/>
        </a:p>
      </dgm:t>
    </dgm:pt>
    <dgm:pt modelId="{DFE2586C-2E61-4F6A-9872-720B3457CA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Analysed train-store data and test-store data after dropping to check the null values.</a:t>
          </a:r>
          <a:endParaRPr lang="en-US"/>
        </a:p>
      </dgm:t>
    </dgm:pt>
    <dgm:pt modelId="{F8A6173F-48BC-4560-9BAB-75D1A1E185BA}" type="parTrans" cxnId="{E203A027-9204-4C70-925E-01D4582FF8AD}">
      <dgm:prSet/>
      <dgm:spPr/>
      <dgm:t>
        <a:bodyPr/>
        <a:lstStyle/>
        <a:p>
          <a:endParaRPr lang="en-US"/>
        </a:p>
      </dgm:t>
    </dgm:pt>
    <dgm:pt modelId="{EF069F98-19B6-4FD6-B191-A117BAC0C9DB}" type="sibTrans" cxnId="{E203A027-9204-4C70-925E-01D4582FF8AD}">
      <dgm:prSet/>
      <dgm:spPr/>
      <dgm:t>
        <a:bodyPr/>
        <a:lstStyle/>
        <a:p>
          <a:endParaRPr lang="en-US"/>
        </a:p>
      </dgm:t>
    </dgm:pt>
    <dgm:pt modelId="{B46A62AD-3B19-420C-ABA8-8670C9E611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Open column contained null values was replaced with 1 as analysis showed that store was not falling under any Holidays nor Sundays.</a:t>
          </a:r>
          <a:endParaRPr lang="en-US"/>
        </a:p>
      </dgm:t>
    </dgm:pt>
    <dgm:pt modelId="{BF79F693-8C96-4E8C-BBEC-A9BE35A02665}" type="parTrans" cxnId="{56EF88FA-B687-40E6-8B4B-AE8F8FA14784}">
      <dgm:prSet/>
      <dgm:spPr/>
      <dgm:t>
        <a:bodyPr/>
        <a:lstStyle/>
        <a:p>
          <a:endParaRPr lang="en-US"/>
        </a:p>
      </dgm:t>
    </dgm:pt>
    <dgm:pt modelId="{1046A71C-856C-48CA-AB9A-CC68E6A0C554}" type="sibTrans" cxnId="{56EF88FA-B687-40E6-8B4B-AE8F8FA14784}">
      <dgm:prSet/>
      <dgm:spPr/>
      <dgm:t>
        <a:bodyPr/>
        <a:lstStyle/>
        <a:p>
          <a:endParaRPr lang="en-US"/>
        </a:p>
      </dgm:t>
    </dgm:pt>
    <dgm:pt modelId="{163C0C77-74DF-41F9-8D5E-83606BDF195D}" type="pres">
      <dgm:prSet presAssocID="{D17BD91A-A61A-4FA2-B4B8-8580D42F1BE7}" presName="root" presStyleCnt="0">
        <dgm:presLayoutVars>
          <dgm:dir/>
          <dgm:resizeHandles val="exact"/>
        </dgm:presLayoutVars>
      </dgm:prSet>
      <dgm:spPr/>
    </dgm:pt>
    <dgm:pt modelId="{18A9E5F7-5EFE-4C70-AC53-01035731C5EC}" type="pres">
      <dgm:prSet presAssocID="{71036C60-8714-4DB5-860B-0A4781B489C9}" presName="compNode" presStyleCnt="0"/>
      <dgm:spPr/>
    </dgm:pt>
    <dgm:pt modelId="{D2DD168B-6FA8-415F-8CEF-0556A10525DD}" type="pres">
      <dgm:prSet presAssocID="{71036C60-8714-4DB5-860B-0A4781B489C9}" presName="bgRect" presStyleLbl="bgShp" presStyleIdx="0" presStyleCnt="6"/>
      <dgm:spPr/>
    </dgm:pt>
    <dgm:pt modelId="{2CF99ED4-F1B8-418A-81A5-312687EF0F3F}" type="pres">
      <dgm:prSet presAssocID="{71036C60-8714-4DB5-860B-0A4781B489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7E028B-79D4-49EA-928E-28CF01D542BA}" type="pres">
      <dgm:prSet presAssocID="{71036C60-8714-4DB5-860B-0A4781B489C9}" presName="spaceRect" presStyleCnt="0"/>
      <dgm:spPr/>
    </dgm:pt>
    <dgm:pt modelId="{A0D876EC-CBB8-4A43-ABF7-130A26E195C0}" type="pres">
      <dgm:prSet presAssocID="{71036C60-8714-4DB5-860B-0A4781B489C9}" presName="parTx" presStyleLbl="revTx" presStyleIdx="0" presStyleCnt="6">
        <dgm:presLayoutVars>
          <dgm:chMax val="0"/>
          <dgm:chPref val="0"/>
        </dgm:presLayoutVars>
      </dgm:prSet>
      <dgm:spPr/>
    </dgm:pt>
    <dgm:pt modelId="{552C7C5A-3CDC-4CD5-BADE-A73B42C6C6D8}" type="pres">
      <dgm:prSet presAssocID="{95D9EB77-5FF2-42AF-A991-1E1A56F99398}" presName="sibTrans" presStyleCnt="0"/>
      <dgm:spPr/>
    </dgm:pt>
    <dgm:pt modelId="{CF4B7703-09FC-486C-8A8F-5D7EE42746B3}" type="pres">
      <dgm:prSet presAssocID="{1CBE87A2-7EE4-416A-BCFA-4E798A29E6CD}" presName="compNode" presStyleCnt="0"/>
      <dgm:spPr/>
    </dgm:pt>
    <dgm:pt modelId="{7655F9D4-1C3A-42D2-BA20-AFE9BAB2697B}" type="pres">
      <dgm:prSet presAssocID="{1CBE87A2-7EE4-416A-BCFA-4E798A29E6CD}" presName="bgRect" presStyleLbl="bgShp" presStyleIdx="1" presStyleCnt="6"/>
      <dgm:spPr/>
    </dgm:pt>
    <dgm:pt modelId="{30922C18-BA76-4BC7-8CBA-A8D943990052}" type="pres">
      <dgm:prSet presAssocID="{1CBE87A2-7EE4-416A-BCFA-4E798A29E6C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047AEF-E4F0-4BAD-993B-CF713A4A13AA}" type="pres">
      <dgm:prSet presAssocID="{1CBE87A2-7EE4-416A-BCFA-4E798A29E6CD}" presName="spaceRect" presStyleCnt="0"/>
      <dgm:spPr/>
    </dgm:pt>
    <dgm:pt modelId="{2AE8225F-F48D-437D-9320-0DC2348033CF}" type="pres">
      <dgm:prSet presAssocID="{1CBE87A2-7EE4-416A-BCFA-4E798A29E6CD}" presName="parTx" presStyleLbl="revTx" presStyleIdx="1" presStyleCnt="6">
        <dgm:presLayoutVars>
          <dgm:chMax val="0"/>
          <dgm:chPref val="0"/>
        </dgm:presLayoutVars>
      </dgm:prSet>
      <dgm:spPr/>
    </dgm:pt>
    <dgm:pt modelId="{49EB344A-A321-474C-B1BE-A954A488FC6F}" type="pres">
      <dgm:prSet presAssocID="{4B5E4324-E009-4228-8822-50EDD5223191}" presName="sibTrans" presStyleCnt="0"/>
      <dgm:spPr/>
    </dgm:pt>
    <dgm:pt modelId="{E74F05E3-1BDF-4482-AC80-1602B33C0796}" type="pres">
      <dgm:prSet presAssocID="{2AC9CAFE-CABA-4552-BD2D-1E6322C79C69}" presName="compNode" presStyleCnt="0"/>
      <dgm:spPr/>
    </dgm:pt>
    <dgm:pt modelId="{F20CA500-6ABE-483B-A787-C9991FD4CB47}" type="pres">
      <dgm:prSet presAssocID="{2AC9CAFE-CABA-4552-BD2D-1E6322C79C69}" presName="bgRect" presStyleLbl="bgShp" presStyleIdx="2" presStyleCnt="6"/>
      <dgm:spPr/>
    </dgm:pt>
    <dgm:pt modelId="{8E8E5ED4-1E07-461A-B241-E5ABE50CAA1A}" type="pres">
      <dgm:prSet presAssocID="{2AC9CAFE-CABA-4552-BD2D-1E6322C79C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3C1F415-D415-4080-8626-41C0B1B9B005}" type="pres">
      <dgm:prSet presAssocID="{2AC9CAFE-CABA-4552-BD2D-1E6322C79C69}" presName="spaceRect" presStyleCnt="0"/>
      <dgm:spPr/>
    </dgm:pt>
    <dgm:pt modelId="{4C046CF2-9D09-4905-8A0D-1304B5093744}" type="pres">
      <dgm:prSet presAssocID="{2AC9CAFE-CABA-4552-BD2D-1E6322C79C69}" presName="parTx" presStyleLbl="revTx" presStyleIdx="2" presStyleCnt="6">
        <dgm:presLayoutVars>
          <dgm:chMax val="0"/>
          <dgm:chPref val="0"/>
        </dgm:presLayoutVars>
      </dgm:prSet>
      <dgm:spPr/>
    </dgm:pt>
    <dgm:pt modelId="{458BA9FA-BA95-4477-9D6C-D1FC756854FE}" type="pres">
      <dgm:prSet presAssocID="{DC10944F-7F21-41F2-987D-5E868F070470}" presName="sibTrans" presStyleCnt="0"/>
      <dgm:spPr/>
    </dgm:pt>
    <dgm:pt modelId="{6DD054A8-A1B8-4403-B20F-57E2C3A06B53}" type="pres">
      <dgm:prSet presAssocID="{392B1441-E552-40A1-B9CA-6BA1BA2C8710}" presName="compNode" presStyleCnt="0"/>
      <dgm:spPr/>
    </dgm:pt>
    <dgm:pt modelId="{CCFB4570-F3A9-4824-9DE3-BE812A2F7359}" type="pres">
      <dgm:prSet presAssocID="{392B1441-E552-40A1-B9CA-6BA1BA2C8710}" presName="bgRect" presStyleLbl="bgShp" presStyleIdx="3" presStyleCnt="6"/>
      <dgm:spPr/>
    </dgm:pt>
    <dgm:pt modelId="{3EC0F782-E79C-4F11-8CD5-2EA0A2D4CAB0}" type="pres">
      <dgm:prSet presAssocID="{392B1441-E552-40A1-B9CA-6BA1BA2C871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BC3C759-4BAD-4E9B-9BF9-2C6B549C3D68}" type="pres">
      <dgm:prSet presAssocID="{392B1441-E552-40A1-B9CA-6BA1BA2C8710}" presName="spaceRect" presStyleCnt="0"/>
      <dgm:spPr/>
    </dgm:pt>
    <dgm:pt modelId="{092439F8-C465-41E9-B8DA-9700F4934BE1}" type="pres">
      <dgm:prSet presAssocID="{392B1441-E552-40A1-B9CA-6BA1BA2C8710}" presName="parTx" presStyleLbl="revTx" presStyleIdx="3" presStyleCnt="6">
        <dgm:presLayoutVars>
          <dgm:chMax val="0"/>
          <dgm:chPref val="0"/>
        </dgm:presLayoutVars>
      </dgm:prSet>
      <dgm:spPr/>
    </dgm:pt>
    <dgm:pt modelId="{2E493010-051F-4B39-BA88-244F321D5410}" type="pres">
      <dgm:prSet presAssocID="{1C7EC8A4-3A39-4D6B-B10D-BEE796C68FBD}" presName="sibTrans" presStyleCnt="0"/>
      <dgm:spPr/>
    </dgm:pt>
    <dgm:pt modelId="{1F390BB6-DBF9-4D82-B951-D4B901511E5A}" type="pres">
      <dgm:prSet presAssocID="{DFE2586C-2E61-4F6A-9872-720B3457CA49}" presName="compNode" presStyleCnt="0"/>
      <dgm:spPr/>
    </dgm:pt>
    <dgm:pt modelId="{34D1B7D7-BC4C-4230-A04B-1E446AFD095D}" type="pres">
      <dgm:prSet presAssocID="{DFE2586C-2E61-4F6A-9872-720B3457CA49}" presName="bgRect" presStyleLbl="bgShp" presStyleIdx="4" presStyleCnt="6"/>
      <dgm:spPr/>
    </dgm:pt>
    <dgm:pt modelId="{3FCB0819-86A0-4683-82F4-08EC62ED618B}" type="pres">
      <dgm:prSet presAssocID="{DFE2586C-2E61-4F6A-9872-720B3457C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CAAEEBE-4E9F-484A-A22A-715396D9D624}" type="pres">
      <dgm:prSet presAssocID="{DFE2586C-2E61-4F6A-9872-720B3457CA49}" presName="spaceRect" presStyleCnt="0"/>
      <dgm:spPr/>
    </dgm:pt>
    <dgm:pt modelId="{288C6E6A-9599-4DE7-A2FF-218D6D23DCB5}" type="pres">
      <dgm:prSet presAssocID="{DFE2586C-2E61-4F6A-9872-720B3457CA49}" presName="parTx" presStyleLbl="revTx" presStyleIdx="4" presStyleCnt="6">
        <dgm:presLayoutVars>
          <dgm:chMax val="0"/>
          <dgm:chPref val="0"/>
        </dgm:presLayoutVars>
      </dgm:prSet>
      <dgm:spPr/>
    </dgm:pt>
    <dgm:pt modelId="{03DB5A7C-838F-4B0C-85CD-68F8F5D0EE0D}" type="pres">
      <dgm:prSet presAssocID="{EF069F98-19B6-4FD6-B191-A117BAC0C9DB}" presName="sibTrans" presStyleCnt="0"/>
      <dgm:spPr/>
    </dgm:pt>
    <dgm:pt modelId="{1B1767E8-15D5-4423-9DB1-315B567F6719}" type="pres">
      <dgm:prSet presAssocID="{B46A62AD-3B19-420C-ABA8-8670C9E6115F}" presName="compNode" presStyleCnt="0"/>
      <dgm:spPr/>
    </dgm:pt>
    <dgm:pt modelId="{F28AA955-2593-4F8E-A884-3BE2DA9D028C}" type="pres">
      <dgm:prSet presAssocID="{B46A62AD-3B19-420C-ABA8-8670C9E6115F}" presName="bgRect" presStyleLbl="bgShp" presStyleIdx="5" presStyleCnt="6"/>
      <dgm:spPr/>
    </dgm:pt>
    <dgm:pt modelId="{54407181-3A98-49E8-9C33-1D75A6ABDCA6}" type="pres">
      <dgm:prSet presAssocID="{B46A62AD-3B19-420C-ABA8-8670C9E611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B8C27EA-BE49-4465-BE2F-C597B8106E63}" type="pres">
      <dgm:prSet presAssocID="{B46A62AD-3B19-420C-ABA8-8670C9E6115F}" presName="spaceRect" presStyleCnt="0"/>
      <dgm:spPr/>
    </dgm:pt>
    <dgm:pt modelId="{71C1EA82-81BF-4582-9B75-AF9B32BCFD5C}" type="pres">
      <dgm:prSet presAssocID="{B46A62AD-3B19-420C-ABA8-8670C9E611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7C3950B-AC60-4EDA-9005-C22309D150A6}" type="presOf" srcId="{B46A62AD-3B19-420C-ABA8-8670C9E6115F}" destId="{71C1EA82-81BF-4582-9B75-AF9B32BCFD5C}" srcOrd="0" destOrd="0" presId="urn:microsoft.com/office/officeart/2018/2/layout/IconVerticalSolidList"/>
    <dgm:cxn modelId="{32266C20-CDBC-46B4-B3FF-C19F4D806B83}" srcId="{D17BD91A-A61A-4FA2-B4B8-8580D42F1BE7}" destId="{2AC9CAFE-CABA-4552-BD2D-1E6322C79C69}" srcOrd="2" destOrd="0" parTransId="{91941D2D-84CF-459B-8E43-5BCED3B593EA}" sibTransId="{DC10944F-7F21-41F2-987D-5E868F070470}"/>
    <dgm:cxn modelId="{E203A027-9204-4C70-925E-01D4582FF8AD}" srcId="{D17BD91A-A61A-4FA2-B4B8-8580D42F1BE7}" destId="{DFE2586C-2E61-4F6A-9872-720B3457CA49}" srcOrd="4" destOrd="0" parTransId="{F8A6173F-48BC-4560-9BAB-75D1A1E185BA}" sibTransId="{EF069F98-19B6-4FD6-B191-A117BAC0C9DB}"/>
    <dgm:cxn modelId="{BCBD905B-0FF7-4A38-A250-6B7FAE0D8624}" type="presOf" srcId="{D17BD91A-A61A-4FA2-B4B8-8580D42F1BE7}" destId="{163C0C77-74DF-41F9-8D5E-83606BDF195D}" srcOrd="0" destOrd="0" presId="urn:microsoft.com/office/officeart/2018/2/layout/IconVerticalSolidList"/>
    <dgm:cxn modelId="{5261B364-5923-4503-A804-2B581303216F}" srcId="{D17BD91A-A61A-4FA2-B4B8-8580D42F1BE7}" destId="{71036C60-8714-4DB5-860B-0A4781B489C9}" srcOrd="0" destOrd="0" parTransId="{13BFECA2-BBBD-4B14-8CB2-D77F4353D2D0}" sibTransId="{95D9EB77-5FF2-42AF-A991-1E1A56F99398}"/>
    <dgm:cxn modelId="{3F74F469-18D6-4322-9D0F-362A5528E07E}" type="presOf" srcId="{2AC9CAFE-CABA-4552-BD2D-1E6322C79C69}" destId="{4C046CF2-9D09-4905-8A0D-1304B5093744}" srcOrd="0" destOrd="0" presId="urn:microsoft.com/office/officeart/2018/2/layout/IconVerticalSolidList"/>
    <dgm:cxn modelId="{1DF9C555-0FD6-414E-B6A4-C9FBE4495796}" type="presOf" srcId="{392B1441-E552-40A1-B9CA-6BA1BA2C8710}" destId="{092439F8-C465-41E9-B8DA-9700F4934BE1}" srcOrd="0" destOrd="0" presId="urn:microsoft.com/office/officeart/2018/2/layout/IconVerticalSolidList"/>
    <dgm:cxn modelId="{FA9DAA79-F65E-4C07-A3C4-F729ACACD818}" type="presOf" srcId="{DFE2586C-2E61-4F6A-9872-720B3457CA49}" destId="{288C6E6A-9599-4DE7-A2FF-218D6D23DCB5}" srcOrd="0" destOrd="0" presId="urn:microsoft.com/office/officeart/2018/2/layout/IconVerticalSolidList"/>
    <dgm:cxn modelId="{7939E0A7-C063-4114-A6FC-922E0E0D3FBE}" srcId="{D17BD91A-A61A-4FA2-B4B8-8580D42F1BE7}" destId="{1CBE87A2-7EE4-416A-BCFA-4E798A29E6CD}" srcOrd="1" destOrd="0" parTransId="{01D26EE8-9C0A-4543-A93D-53A834CE9621}" sibTransId="{4B5E4324-E009-4228-8822-50EDD5223191}"/>
    <dgm:cxn modelId="{A60A3EB2-65DB-48E8-9029-C9C629F6666B}" type="presOf" srcId="{71036C60-8714-4DB5-860B-0A4781B489C9}" destId="{A0D876EC-CBB8-4A43-ABF7-130A26E195C0}" srcOrd="0" destOrd="0" presId="urn:microsoft.com/office/officeart/2018/2/layout/IconVerticalSolidList"/>
    <dgm:cxn modelId="{71081DB5-F9F9-4F5D-845A-A8E1D66AFBC0}" type="presOf" srcId="{1CBE87A2-7EE4-416A-BCFA-4E798A29E6CD}" destId="{2AE8225F-F48D-437D-9320-0DC2348033CF}" srcOrd="0" destOrd="0" presId="urn:microsoft.com/office/officeart/2018/2/layout/IconVerticalSolidList"/>
    <dgm:cxn modelId="{9A4B9FC0-108F-4032-BE08-F7656B0B755C}" srcId="{D17BD91A-A61A-4FA2-B4B8-8580D42F1BE7}" destId="{392B1441-E552-40A1-B9CA-6BA1BA2C8710}" srcOrd="3" destOrd="0" parTransId="{6D12B277-6066-4015-BBAA-40102DAC807A}" sibTransId="{1C7EC8A4-3A39-4D6B-B10D-BEE796C68FBD}"/>
    <dgm:cxn modelId="{56EF88FA-B687-40E6-8B4B-AE8F8FA14784}" srcId="{D17BD91A-A61A-4FA2-B4B8-8580D42F1BE7}" destId="{B46A62AD-3B19-420C-ABA8-8670C9E6115F}" srcOrd="5" destOrd="0" parTransId="{BF79F693-8C96-4E8C-BBEC-A9BE35A02665}" sibTransId="{1046A71C-856C-48CA-AB9A-CC68E6A0C554}"/>
    <dgm:cxn modelId="{717C6462-CCF0-4CD8-81DF-0A1C54A3E924}" type="presParOf" srcId="{163C0C77-74DF-41F9-8D5E-83606BDF195D}" destId="{18A9E5F7-5EFE-4C70-AC53-01035731C5EC}" srcOrd="0" destOrd="0" presId="urn:microsoft.com/office/officeart/2018/2/layout/IconVerticalSolidList"/>
    <dgm:cxn modelId="{48DE887E-DDC8-47A0-9132-92910CA54EE3}" type="presParOf" srcId="{18A9E5F7-5EFE-4C70-AC53-01035731C5EC}" destId="{D2DD168B-6FA8-415F-8CEF-0556A10525DD}" srcOrd="0" destOrd="0" presId="urn:microsoft.com/office/officeart/2018/2/layout/IconVerticalSolidList"/>
    <dgm:cxn modelId="{92875424-6DFA-4D44-A9A3-730BD82D97CF}" type="presParOf" srcId="{18A9E5F7-5EFE-4C70-AC53-01035731C5EC}" destId="{2CF99ED4-F1B8-418A-81A5-312687EF0F3F}" srcOrd="1" destOrd="0" presId="urn:microsoft.com/office/officeart/2018/2/layout/IconVerticalSolidList"/>
    <dgm:cxn modelId="{76069AEB-5B36-4696-A167-BA9CB6142087}" type="presParOf" srcId="{18A9E5F7-5EFE-4C70-AC53-01035731C5EC}" destId="{D27E028B-79D4-49EA-928E-28CF01D542BA}" srcOrd="2" destOrd="0" presId="urn:microsoft.com/office/officeart/2018/2/layout/IconVerticalSolidList"/>
    <dgm:cxn modelId="{DADD4D66-1D79-47DC-920D-03DCC5B97BE1}" type="presParOf" srcId="{18A9E5F7-5EFE-4C70-AC53-01035731C5EC}" destId="{A0D876EC-CBB8-4A43-ABF7-130A26E195C0}" srcOrd="3" destOrd="0" presId="urn:microsoft.com/office/officeart/2018/2/layout/IconVerticalSolidList"/>
    <dgm:cxn modelId="{B1BCB1B6-49EE-4BEC-943F-62A8F28569BC}" type="presParOf" srcId="{163C0C77-74DF-41F9-8D5E-83606BDF195D}" destId="{552C7C5A-3CDC-4CD5-BADE-A73B42C6C6D8}" srcOrd="1" destOrd="0" presId="urn:microsoft.com/office/officeart/2018/2/layout/IconVerticalSolidList"/>
    <dgm:cxn modelId="{8BE58DA2-3469-428B-A8D9-C3ABBFC5B10A}" type="presParOf" srcId="{163C0C77-74DF-41F9-8D5E-83606BDF195D}" destId="{CF4B7703-09FC-486C-8A8F-5D7EE42746B3}" srcOrd="2" destOrd="0" presId="urn:microsoft.com/office/officeart/2018/2/layout/IconVerticalSolidList"/>
    <dgm:cxn modelId="{008B30DE-0022-436C-9D7A-5496691723F7}" type="presParOf" srcId="{CF4B7703-09FC-486C-8A8F-5D7EE42746B3}" destId="{7655F9D4-1C3A-42D2-BA20-AFE9BAB2697B}" srcOrd="0" destOrd="0" presId="urn:microsoft.com/office/officeart/2018/2/layout/IconVerticalSolidList"/>
    <dgm:cxn modelId="{34F96CD6-2948-4EB6-8BDE-B4F41E5B0215}" type="presParOf" srcId="{CF4B7703-09FC-486C-8A8F-5D7EE42746B3}" destId="{30922C18-BA76-4BC7-8CBA-A8D943990052}" srcOrd="1" destOrd="0" presId="urn:microsoft.com/office/officeart/2018/2/layout/IconVerticalSolidList"/>
    <dgm:cxn modelId="{D8C058E9-61E6-40A9-99B8-41B2ABE86A7B}" type="presParOf" srcId="{CF4B7703-09FC-486C-8A8F-5D7EE42746B3}" destId="{20047AEF-E4F0-4BAD-993B-CF713A4A13AA}" srcOrd="2" destOrd="0" presId="urn:microsoft.com/office/officeart/2018/2/layout/IconVerticalSolidList"/>
    <dgm:cxn modelId="{8A8340AB-D644-4A09-8A32-E98AD40FBFCC}" type="presParOf" srcId="{CF4B7703-09FC-486C-8A8F-5D7EE42746B3}" destId="{2AE8225F-F48D-437D-9320-0DC2348033CF}" srcOrd="3" destOrd="0" presId="urn:microsoft.com/office/officeart/2018/2/layout/IconVerticalSolidList"/>
    <dgm:cxn modelId="{4A19D61A-7889-4802-94C6-921F30649C2D}" type="presParOf" srcId="{163C0C77-74DF-41F9-8D5E-83606BDF195D}" destId="{49EB344A-A321-474C-B1BE-A954A488FC6F}" srcOrd="3" destOrd="0" presId="urn:microsoft.com/office/officeart/2018/2/layout/IconVerticalSolidList"/>
    <dgm:cxn modelId="{FEA0E6E5-3E72-4601-A3CC-79329C59C2BF}" type="presParOf" srcId="{163C0C77-74DF-41F9-8D5E-83606BDF195D}" destId="{E74F05E3-1BDF-4482-AC80-1602B33C0796}" srcOrd="4" destOrd="0" presId="urn:microsoft.com/office/officeart/2018/2/layout/IconVerticalSolidList"/>
    <dgm:cxn modelId="{3D4A336B-72FC-4848-ABC9-781F04FCF264}" type="presParOf" srcId="{E74F05E3-1BDF-4482-AC80-1602B33C0796}" destId="{F20CA500-6ABE-483B-A787-C9991FD4CB47}" srcOrd="0" destOrd="0" presId="urn:microsoft.com/office/officeart/2018/2/layout/IconVerticalSolidList"/>
    <dgm:cxn modelId="{1731F970-805F-41B1-9762-05FC853867B3}" type="presParOf" srcId="{E74F05E3-1BDF-4482-AC80-1602B33C0796}" destId="{8E8E5ED4-1E07-461A-B241-E5ABE50CAA1A}" srcOrd="1" destOrd="0" presId="urn:microsoft.com/office/officeart/2018/2/layout/IconVerticalSolidList"/>
    <dgm:cxn modelId="{A2E59C6F-83A0-4C30-A55C-4496987DB69E}" type="presParOf" srcId="{E74F05E3-1BDF-4482-AC80-1602B33C0796}" destId="{93C1F415-D415-4080-8626-41C0B1B9B005}" srcOrd="2" destOrd="0" presId="urn:microsoft.com/office/officeart/2018/2/layout/IconVerticalSolidList"/>
    <dgm:cxn modelId="{BE221117-E513-4ABE-818F-34504F8C68F4}" type="presParOf" srcId="{E74F05E3-1BDF-4482-AC80-1602B33C0796}" destId="{4C046CF2-9D09-4905-8A0D-1304B5093744}" srcOrd="3" destOrd="0" presId="urn:microsoft.com/office/officeart/2018/2/layout/IconVerticalSolidList"/>
    <dgm:cxn modelId="{309E6E5F-26AC-46A3-9F76-85E1A53836DA}" type="presParOf" srcId="{163C0C77-74DF-41F9-8D5E-83606BDF195D}" destId="{458BA9FA-BA95-4477-9D6C-D1FC756854FE}" srcOrd="5" destOrd="0" presId="urn:microsoft.com/office/officeart/2018/2/layout/IconVerticalSolidList"/>
    <dgm:cxn modelId="{54651FEF-C4B1-4DE3-B366-D9016C71ED3F}" type="presParOf" srcId="{163C0C77-74DF-41F9-8D5E-83606BDF195D}" destId="{6DD054A8-A1B8-4403-B20F-57E2C3A06B53}" srcOrd="6" destOrd="0" presId="urn:microsoft.com/office/officeart/2018/2/layout/IconVerticalSolidList"/>
    <dgm:cxn modelId="{F973B0FA-C4EA-4D7F-9570-FBF0302888A1}" type="presParOf" srcId="{6DD054A8-A1B8-4403-B20F-57E2C3A06B53}" destId="{CCFB4570-F3A9-4824-9DE3-BE812A2F7359}" srcOrd="0" destOrd="0" presId="urn:microsoft.com/office/officeart/2018/2/layout/IconVerticalSolidList"/>
    <dgm:cxn modelId="{8AB33EE4-9580-4815-9B73-ADB398683C41}" type="presParOf" srcId="{6DD054A8-A1B8-4403-B20F-57E2C3A06B53}" destId="{3EC0F782-E79C-4F11-8CD5-2EA0A2D4CAB0}" srcOrd="1" destOrd="0" presId="urn:microsoft.com/office/officeart/2018/2/layout/IconVerticalSolidList"/>
    <dgm:cxn modelId="{A3F7A19E-7C14-423D-BFF5-0030A5E753F9}" type="presParOf" srcId="{6DD054A8-A1B8-4403-B20F-57E2C3A06B53}" destId="{4BC3C759-4BAD-4E9B-9BF9-2C6B549C3D68}" srcOrd="2" destOrd="0" presId="urn:microsoft.com/office/officeart/2018/2/layout/IconVerticalSolidList"/>
    <dgm:cxn modelId="{A28D76B9-C852-416B-A1F7-C93BEC696BD3}" type="presParOf" srcId="{6DD054A8-A1B8-4403-B20F-57E2C3A06B53}" destId="{092439F8-C465-41E9-B8DA-9700F4934BE1}" srcOrd="3" destOrd="0" presId="urn:microsoft.com/office/officeart/2018/2/layout/IconVerticalSolidList"/>
    <dgm:cxn modelId="{2A141B60-7659-4361-AEA8-8F6B1417325D}" type="presParOf" srcId="{163C0C77-74DF-41F9-8D5E-83606BDF195D}" destId="{2E493010-051F-4B39-BA88-244F321D5410}" srcOrd="7" destOrd="0" presId="urn:microsoft.com/office/officeart/2018/2/layout/IconVerticalSolidList"/>
    <dgm:cxn modelId="{FD222709-1C40-46F4-A22A-A3F71A1A5A37}" type="presParOf" srcId="{163C0C77-74DF-41F9-8D5E-83606BDF195D}" destId="{1F390BB6-DBF9-4D82-B951-D4B901511E5A}" srcOrd="8" destOrd="0" presId="urn:microsoft.com/office/officeart/2018/2/layout/IconVerticalSolidList"/>
    <dgm:cxn modelId="{A8CFA049-751C-41B3-BB0A-88B97047B6A5}" type="presParOf" srcId="{1F390BB6-DBF9-4D82-B951-D4B901511E5A}" destId="{34D1B7D7-BC4C-4230-A04B-1E446AFD095D}" srcOrd="0" destOrd="0" presId="urn:microsoft.com/office/officeart/2018/2/layout/IconVerticalSolidList"/>
    <dgm:cxn modelId="{2F8FBDB1-A450-4824-BF5C-4B5917BD3AA4}" type="presParOf" srcId="{1F390BB6-DBF9-4D82-B951-D4B901511E5A}" destId="{3FCB0819-86A0-4683-82F4-08EC62ED618B}" srcOrd="1" destOrd="0" presId="urn:microsoft.com/office/officeart/2018/2/layout/IconVerticalSolidList"/>
    <dgm:cxn modelId="{5DB460AF-2CD5-4A6A-8480-DD68780295AB}" type="presParOf" srcId="{1F390BB6-DBF9-4D82-B951-D4B901511E5A}" destId="{7CAAEEBE-4E9F-484A-A22A-715396D9D624}" srcOrd="2" destOrd="0" presId="urn:microsoft.com/office/officeart/2018/2/layout/IconVerticalSolidList"/>
    <dgm:cxn modelId="{2B774D2F-0DA3-4194-8481-58CB9C2320A0}" type="presParOf" srcId="{1F390BB6-DBF9-4D82-B951-D4B901511E5A}" destId="{288C6E6A-9599-4DE7-A2FF-218D6D23DCB5}" srcOrd="3" destOrd="0" presId="urn:microsoft.com/office/officeart/2018/2/layout/IconVerticalSolidList"/>
    <dgm:cxn modelId="{A23AF5D6-98E4-4A8F-BEC9-935F0F8497A0}" type="presParOf" srcId="{163C0C77-74DF-41F9-8D5E-83606BDF195D}" destId="{03DB5A7C-838F-4B0C-85CD-68F8F5D0EE0D}" srcOrd="9" destOrd="0" presId="urn:microsoft.com/office/officeart/2018/2/layout/IconVerticalSolidList"/>
    <dgm:cxn modelId="{73AF6A29-27A2-4907-A9A3-DD843682169E}" type="presParOf" srcId="{163C0C77-74DF-41F9-8D5E-83606BDF195D}" destId="{1B1767E8-15D5-4423-9DB1-315B567F6719}" srcOrd="10" destOrd="0" presId="urn:microsoft.com/office/officeart/2018/2/layout/IconVerticalSolidList"/>
    <dgm:cxn modelId="{6EBA646E-8CCD-485E-BF76-47C8B75885DC}" type="presParOf" srcId="{1B1767E8-15D5-4423-9DB1-315B567F6719}" destId="{F28AA955-2593-4F8E-A884-3BE2DA9D028C}" srcOrd="0" destOrd="0" presId="urn:microsoft.com/office/officeart/2018/2/layout/IconVerticalSolidList"/>
    <dgm:cxn modelId="{31F79ECD-A983-4C82-ABE9-CEB63E1D5004}" type="presParOf" srcId="{1B1767E8-15D5-4423-9DB1-315B567F6719}" destId="{54407181-3A98-49E8-9C33-1D75A6ABDCA6}" srcOrd="1" destOrd="0" presId="urn:microsoft.com/office/officeart/2018/2/layout/IconVerticalSolidList"/>
    <dgm:cxn modelId="{FB2BBC7D-78B7-41E6-B5E1-F579CDB23502}" type="presParOf" srcId="{1B1767E8-15D5-4423-9DB1-315B567F6719}" destId="{1B8C27EA-BE49-4465-BE2F-C597B8106E63}" srcOrd="2" destOrd="0" presId="urn:microsoft.com/office/officeart/2018/2/layout/IconVerticalSolidList"/>
    <dgm:cxn modelId="{4125736C-DBFB-42B4-8FA3-5C9D1BB7EACB}" type="presParOf" srcId="{1B1767E8-15D5-4423-9DB1-315B567F6719}" destId="{71C1EA82-81BF-4582-9B75-AF9B32BCF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EDC29-1609-4FF1-A55C-D58150EF4A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B69F1-6F2B-476D-9ECF-7ECDD503D32A}">
      <dgm:prSet/>
      <dgm:spPr/>
      <dgm:t>
        <a:bodyPr/>
        <a:lstStyle/>
        <a:p>
          <a:r>
            <a:rPr lang="en-GB" b="0" i="0"/>
            <a:t>Siddiquie, Riffat Fatima – Model &amp; Architecture</a:t>
          </a:r>
          <a:endParaRPr lang="en-US"/>
        </a:p>
      </dgm:t>
    </dgm:pt>
    <dgm:pt modelId="{99C9FCA4-BC59-40A8-88B0-1CAFB27ED733}" type="parTrans" cxnId="{E74AA1C7-50B0-409F-B258-7D7D328336F0}">
      <dgm:prSet/>
      <dgm:spPr/>
      <dgm:t>
        <a:bodyPr/>
        <a:lstStyle/>
        <a:p>
          <a:endParaRPr lang="en-US"/>
        </a:p>
      </dgm:t>
    </dgm:pt>
    <dgm:pt modelId="{830E3545-D0F4-4AD8-A8E5-67428C994D4F}" type="sibTrans" cxnId="{E74AA1C7-50B0-409F-B258-7D7D328336F0}">
      <dgm:prSet/>
      <dgm:spPr/>
      <dgm:t>
        <a:bodyPr/>
        <a:lstStyle/>
        <a:p>
          <a:endParaRPr lang="en-US"/>
        </a:p>
      </dgm:t>
    </dgm:pt>
    <dgm:pt modelId="{28B8D61B-B0C2-4DEE-90AB-2235237FDD5F}">
      <dgm:prSet/>
      <dgm:spPr/>
      <dgm:t>
        <a:bodyPr/>
        <a:lstStyle/>
        <a:p>
          <a:r>
            <a:rPr lang="en-GB" b="0" i="0"/>
            <a:t>Monzur, Rifat – Data Analysis, Pre-processing</a:t>
          </a:r>
          <a:endParaRPr lang="en-US"/>
        </a:p>
      </dgm:t>
    </dgm:pt>
    <dgm:pt modelId="{05F16E8D-1B05-4EAC-9B1A-8A2369BD5FD6}" type="parTrans" cxnId="{2EF613D1-C5D1-4972-87C9-1EB314AD3B9A}">
      <dgm:prSet/>
      <dgm:spPr/>
      <dgm:t>
        <a:bodyPr/>
        <a:lstStyle/>
        <a:p>
          <a:endParaRPr lang="en-US"/>
        </a:p>
      </dgm:t>
    </dgm:pt>
    <dgm:pt modelId="{A3A91BFE-0E7B-441D-A68F-C1095B79EFE9}" type="sibTrans" cxnId="{2EF613D1-C5D1-4972-87C9-1EB314AD3B9A}">
      <dgm:prSet/>
      <dgm:spPr/>
      <dgm:t>
        <a:bodyPr/>
        <a:lstStyle/>
        <a:p>
          <a:endParaRPr lang="en-US"/>
        </a:p>
      </dgm:t>
    </dgm:pt>
    <dgm:pt modelId="{351E0F6C-C505-49FE-9A50-F6200007F086}">
      <dgm:prSet/>
      <dgm:spPr/>
      <dgm:t>
        <a:bodyPr/>
        <a:lstStyle/>
        <a:p>
          <a:r>
            <a:rPr lang="en-GB" b="0" i="0"/>
            <a:t>Moin, Hassan – Model &amp; Architecture</a:t>
          </a:r>
          <a:endParaRPr lang="en-US"/>
        </a:p>
      </dgm:t>
    </dgm:pt>
    <dgm:pt modelId="{1B19B631-1E1D-4527-A005-9F153EE76F4C}" type="parTrans" cxnId="{83F08BC0-7311-4689-9283-797E91A40B87}">
      <dgm:prSet/>
      <dgm:spPr/>
      <dgm:t>
        <a:bodyPr/>
        <a:lstStyle/>
        <a:p>
          <a:endParaRPr lang="en-US"/>
        </a:p>
      </dgm:t>
    </dgm:pt>
    <dgm:pt modelId="{02397F46-FEFD-4BE6-9E1F-38C4D28A3C54}" type="sibTrans" cxnId="{83F08BC0-7311-4689-9283-797E91A40B87}">
      <dgm:prSet/>
      <dgm:spPr/>
      <dgm:t>
        <a:bodyPr/>
        <a:lstStyle/>
        <a:p>
          <a:endParaRPr lang="en-US"/>
        </a:p>
      </dgm:t>
    </dgm:pt>
    <dgm:pt modelId="{25C6D7BD-2B15-4BBB-BCFD-F946AD79D1C2}">
      <dgm:prSet/>
      <dgm:spPr/>
      <dgm:t>
        <a:bodyPr/>
        <a:lstStyle/>
        <a:p>
          <a:r>
            <a:rPr lang="en-GB" b="0" i="0"/>
            <a:t>Bond, Charles - Feature Selection</a:t>
          </a:r>
          <a:endParaRPr lang="en-US"/>
        </a:p>
      </dgm:t>
    </dgm:pt>
    <dgm:pt modelId="{644A6B64-66A5-4DEE-8520-EB54C2FE490E}" type="parTrans" cxnId="{68988012-DE7D-4949-8C8D-28CD2C3A05C0}">
      <dgm:prSet/>
      <dgm:spPr/>
      <dgm:t>
        <a:bodyPr/>
        <a:lstStyle/>
        <a:p>
          <a:endParaRPr lang="en-US"/>
        </a:p>
      </dgm:t>
    </dgm:pt>
    <dgm:pt modelId="{6C04F512-7C93-41B7-91C0-CFFA8618369E}" type="sibTrans" cxnId="{68988012-DE7D-4949-8C8D-28CD2C3A05C0}">
      <dgm:prSet/>
      <dgm:spPr/>
      <dgm:t>
        <a:bodyPr/>
        <a:lstStyle/>
        <a:p>
          <a:endParaRPr lang="en-US"/>
        </a:p>
      </dgm:t>
    </dgm:pt>
    <dgm:pt modelId="{A831F8A0-644E-4F5F-B0B5-BBAF93D03B0C}">
      <dgm:prSet/>
      <dgm:spPr/>
      <dgm:t>
        <a:bodyPr/>
        <a:lstStyle/>
        <a:p>
          <a:r>
            <a:rPr lang="en-GB" b="0" i="0"/>
            <a:t>Kavungum Padam, Mohammed </a:t>
          </a:r>
          <a:r>
            <a:rPr lang="en-GB" b="0" i="0" err="1"/>
            <a:t>Shafi</a:t>
          </a:r>
          <a:r>
            <a:rPr lang="en-GB" b="0" i="0"/>
            <a:t> –Model Evaluation and Optimization</a:t>
          </a:r>
          <a:endParaRPr lang="en-US"/>
        </a:p>
      </dgm:t>
    </dgm:pt>
    <dgm:pt modelId="{504D793B-9233-4779-BD7C-D1AE169E7BAB}" type="parTrans" cxnId="{ADBD0D5C-9C6F-41BB-B81B-B085D7267476}">
      <dgm:prSet/>
      <dgm:spPr/>
      <dgm:t>
        <a:bodyPr/>
        <a:lstStyle/>
        <a:p>
          <a:endParaRPr lang="en-US"/>
        </a:p>
      </dgm:t>
    </dgm:pt>
    <dgm:pt modelId="{2FD85E85-640F-478F-9FB7-F1F7354D0C97}" type="sibTrans" cxnId="{ADBD0D5C-9C6F-41BB-B81B-B085D7267476}">
      <dgm:prSet/>
      <dgm:spPr/>
      <dgm:t>
        <a:bodyPr/>
        <a:lstStyle/>
        <a:p>
          <a:endParaRPr lang="en-US"/>
        </a:p>
      </dgm:t>
    </dgm:pt>
    <dgm:pt modelId="{A1599ED9-03C3-4ADA-A2FE-3AE0204B8899}">
      <dgm:prSet/>
      <dgm:spPr/>
      <dgm:t>
        <a:bodyPr/>
        <a:lstStyle/>
        <a:p>
          <a:r>
            <a:rPr lang="en-GB" b="0" i="0"/>
            <a:t>Limon, Alamgir Alam – Data Analysis, Pre-Processing</a:t>
          </a:r>
          <a:endParaRPr lang="en-US"/>
        </a:p>
      </dgm:t>
    </dgm:pt>
    <dgm:pt modelId="{4F1E0360-FAFC-4C3B-8686-3261BEE168F9}" type="parTrans" cxnId="{BFF89A13-3590-46AE-BE40-E3E09BD77C9B}">
      <dgm:prSet/>
      <dgm:spPr/>
      <dgm:t>
        <a:bodyPr/>
        <a:lstStyle/>
        <a:p>
          <a:endParaRPr lang="en-US"/>
        </a:p>
      </dgm:t>
    </dgm:pt>
    <dgm:pt modelId="{23950BE8-38E0-46E7-8154-BD8170B5AC33}" type="sibTrans" cxnId="{BFF89A13-3590-46AE-BE40-E3E09BD77C9B}">
      <dgm:prSet/>
      <dgm:spPr/>
      <dgm:t>
        <a:bodyPr/>
        <a:lstStyle/>
        <a:p>
          <a:endParaRPr lang="en-US"/>
        </a:p>
      </dgm:t>
    </dgm:pt>
    <dgm:pt modelId="{0088BB8A-17DB-4776-A152-5E84A8B71191}" type="pres">
      <dgm:prSet presAssocID="{F4EEDC29-1609-4FF1-A55C-D58150EF4A7A}" presName="linear" presStyleCnt="0">
        <dgm:presLayoutVars>
          <dgm:animLvl val="lvl"/>
          <dgm:resizeHandles val="exact"/>
        </dgm:presLayoutVars>
      </dgm:prSet>
      <dgm:spPr/>
    </dgm:pt>
    <dgm:pt modelId="{E8009CD9-8AC4-41C4-B169-ED66B8AC33CC}" type="pres">
      <dgm:prSet presAssocID="{1E8B69F1-6F2B-476D-9ECF-7ECDD503D3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B0BF5A0-9ACE-441A-8D1B-5F1BB7D7E346}" type="pres">
      <dgm:prSet presAssocID="{830E3545-D0F4-4AD8-A8E5-67428C994D4F}" presName="spacer" presStyleCnt="0"/>
      <dgm:spPr/>
    </dgm:pt>
    <dgm:pt modelId="{2E767B5C-336A-411F-AB07-3DD0C82A5F72}" type="pres">
      <dgm:prSet presAssocID="{28B8D61B-B0C2-4DEE-90AB-2235237FDD5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716DBF6-8CB8-470D-83BA-6C6DF437C465}" type="pres">
      <dgm:prSet presAssocID="{A3A91BFE-0E7B-441D-A68F-C1095B79EFE9}" presName="spacer" presStyleCnt="0"/>
      <dgm:spPr/>
    </dgm:pt>
    <dgm:pt modelId="{C684B244-ECC3-4A47-B2B9-CAB74BA2F7F7}" type="pres">
      <dgm:prSet presAssocID="{351E0F6C-C505-49FE-9A50-F6200007F08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DE1142-E3E3-4B14-A733-F2757C835D75}" type="pres">
      <dgm:prSet presAssocID="{02397F46-FEFD-4BE6-9E1F-38C4D28A3C54}" presName="spacer" presStyleCnt="0"/>
      <dgm:spPr/>
    </dgm:pt>
    <dgm:pt modelId="{46C0EAC8-7B21-4BAB-903A-590029336B15}" type="pres">
      <dgm:prSet presAssocID="{25C6D7BD-2B15-4BBB-BCFD-F946AD79D1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AAAAEB0-FC79-456D-A697-60482D8CD008}" type="pres">
      <dgm:prSet presAssocID="{6C04F512-7C93-41B7-91C0-CFFA8618369E}" presName="spacer" presStyleCnt="0"/>
      <dgm:spPr/>
    </dgm:pt>
    <dgm:pt modelId="{692B9242-E43B-411B-90A5-6DA5AE1D3E38}" type="pres">
      <dgm:prSet presAssocID="{A831F8A0-644E-4F5F-B0B5-BBAF93D03B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5D1C477-84B4-43CE-A780-0465D720311B}" type="pres">
      <dgm:prSet presAssocID="{2FD85E85-640F-478F-9FB7-F1F7354D0C97}" presName="spacer" presStyleCnt="0"/>
      <dgm:spPr/>
    </dgm:pt>
    <dgm:pt modelId="{39A6AF09-9E6C-4177-A93E-4B17FDCF4D25}" type="pres">
      <dgm:prSet presAssocID="{A1599ED9-03C3-4ADA-A2FE-3AE0204B889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D2D008-8BE4-4315-B897-F1D2DB74A352}" type="presOf" srcId="{A1599ED9-03C3-4ADA-A2FE-3AE0204B8899}" destId="{39A6AF09-9E6C-4177-A93E-4B17FDCF4D25}" srcOrd="0" destOrd="0" presId="urn:microsoft.com/office/officeart/2005/8/layout/vList2"/>
    <dgm:cxn modelId="{68988012-DE7D-4949-8C8D-28CD2C3A05C0}" srcId="{F4EEDC29-1609-4FF1-A55C-D58150EF4A7A}" destId="{25C6D7BD-2B15-4BBB-BCFD-F946AD79D1C2}" srcOrd="3" destOrd="0" parTransId="{644A6B64-66A5-4DEE-8520-EB54C2FE490E}" sibTransId="{6C04F512-7C93-41B7-91C0-CFFA8618369E}"/>
    <dgm:cxn modelId="{D8F96F13-131D-45E8-8797-96398440B19B}" type="presOf" srcId="{1E8B69F1-6F2B-476D-9ECF-7ECDD503D32A}" destId="{E8009CD9-8AC4-41C4-B169-ED66B8AC33CC}" srcOrd="0" destOrd="0" presId="urn:microsoft.com/office/officeart/2005/8/layout/vList2"/>
    <dgm:cxn modelId="{BFF89A13-3590-46AE-BE40-E3E09BD77C9B}" srcId="{F4EEDC29-1609-4FF1-A55C-D58150EF4A7A}" destId="{A1599ED9-03C3-4ADA-A2FE-3AE0204B8899}" srcOrd="5" destOrd="0" parTransId="{4F1E0360-FAFC-4C3B-8686-3261BEE168F9}" sibTransId="{23950BE8-38E0-46E7-8154-BD8170B5AC33}"/>
    <dgm:cxn modelId="{4921A71D-1FD8-4B27-87EF-C51E4B504990}" type="presOf" srcId="{25C6D7BD-2B15-4BBB-BCFD-F946AD79D1C2}" destId="{46C0EAC8-7B21-4BAB-903A-590029336B15}" srcOrd="0" destOrd="0" presId="urn:microsoft.com/office/officeart/2005/8/layout/vList2"/>
    <dgm:cxn modelId="{ADBD0D5C-9C6F-41BB-B81B-B085D7267476}" srcId="{F4EEDC29-1609-4FF1-A55C-D58150EF4A7A}" destId="{A831F8A0-644E-4F5F-B0B5-BBAF93D03B0C}" srcOrd="4" destOrd="0" parTransId="{504D793B-9233-4779-BD7C-D1AE169E7BAB}" sibTransId="{2FD85E85-640F-478F-9FB7-F1F7354D0C97}"/>
    <dgm:cxn modelId="{C90D9493-36A4-4FCD-AF07-1F30D8CB1160}" type="presOf" srcId="{28B8D61B-B0C2-4DEE-90AB-2235237FDD5F}" destId="{2E767B5C-336A-411F-AB07-3DD0C82A5F72}" srcOrd="0" destOrd="0" presId="urn:microsoft.com/office/officeart/2005/8/layout/vList2"/>
    <dgm:cxn modelId="{B345889A-09DD-42B8-9E9C-E968A7C230F6}" type="presOf" srcId="{351E0F6C-C505-49FE-9A50-F6200007F086}" destId="{C684B244-ECC3-4A47-B2B9-CAB74BA2F7F7}" srcOrd="0" destOrd="0" presId="urn:microsoft.com/office/officeart/2005/8/layout/vList2"/>
    <dgm:cxn modelId="{CD589CBA-65DE-48AD-9607-D47040512B81}" type="presOf" srcId="{F4EEDC29-1609-4FF1-A55C-D58150EF4A7A}" destId="{0088BB8A-17DB-4776-A152-5E84A8B71191}" srcOrd="0" destOrd="0" presId="urn:microsoft.com/office/officeart/2005/8/layout/vList2"/>
    <dgm:cxn modelId="{83F08BC0-7311-4689-9283-797E91A40B87}" srcId="{F4EEDC29-1609-4FF1-A55C-D58150EF4A7A}" destId="{351E0F6C-C505-49FE-9A50-F6200007F086}" srcOrd="2" destOrd="0" parTransId="{1B19B631-1E1D-4527-A005-9F153EE76F4C}" sibTransId="{02397F46-FEFD-4BE6-9E1F-38C4D28A3C54}"/>
    <dgm:cxn modelId="{E74AA1C7-50B0-409F-B258-7D7D328336F0}" srcId="{F4EEDC29-1609-4FF1-A55C-D58150EF4A7A}" destId="{1E8B69F1-6F2B-476D-9ECF-7ECDD503D32A}" srcOrd="0" destOrd="0" parTransId="{99C9FCA4-BC59-40A8-88B0-1CAFB27ED733}" sibTransId="{830E3545-D0F4-4AD8-A8E5-67428C994D4F}"/>
    <dgm:cxn modelId="{2EF613D1-C5D1-4972-87C9-1EB314AD3B9A}" srcId="{F4EEDC29-1609-4FF1-A55C-D58150EF4A7A}" destId="{28B8D61B-B0C2-4DEE-90AB-2235237FDD5F}" srcOrd="1" destOrd="0" parTransId="{05F16E8D-1B05-4EAC-9B1A-8A2369BD5FD6}" sibTransId="{A3A91BFE-0E7B-441D-A68F-C1095B79EFE9}"/>
    <dgm:cxn modelId="{12C539F3-0A2F-4D2F-B6A7-425E6CB3797B}" type="presOf" srcId="{A831F8A0-644E-4F5F-B0B5-BBAF93D03B0C}" destId="{692B9242-E43B-411B-90A5-6DA5AE1D3E38}" srcOrd="0" destOrd="0" presId="urn:microsoft.com/office/officeart/2005/8/layout/vList2"/>
    <dgm:cxn modelId="{F8912624-5F0C-4636-ACAF-50E0FD7F01C3}" type="presParOf" srcId="{0088BB8A-17DB-4776-A152-5E84A8B71191}" destId="{E8009CD9-8AC4-41C4-B169-ED66B8AC33CC}" srcOrd="0" destOrd="0" presId="urn:microsoft.com/office/officeart/2005/8/layout/vList2"/>
    <dgm:cxn modelId="{B48839CC-C92C-466D-B75A-FE9524376B3D}" type="presParOf" srcId="{0088BB8A-17DB-4776-A152-5E84A8B71191}" destId="{AB0BF5A0-9ACE-441A-8D1B-5F1BB7D7E346}" srcOrd="1" destOrd="0" presId="urn:microsoft.com/office/officeart/2005/8/layout/vList2"/>
    <dgm:cxn modelId="{A55E7038-9597-487B-8BB3-451C2370EF0F}" type="presParOf" srcId="{0088BB8A-17DB-4776-A152-5E84A8B71191}" destId="{2E767B5C-336A-411F-AB07-3DD0C82A5F72}" srcOrd="2" destOrd="0" presId="urn:microsoft.com/office/officeart/2005/8/layout/vList2"/>
    <dgm:cxn modelId="{1BFF8E3E-D6EF-4E3F-8083-6BA08899E14A}" type="presParOf" srcId="{0088BB8A-17DB-4776-A152-5E84A8B71191}" destId="{0716DBF6-8CB8-470D-83BA-6C6DF437C465}" srcOrd="3" destOrd="0" presId="urn:microsoft.com/office/officeart/2005/8/layout/vList2"/>
    <dgm:cxn modelId="{212B77AD-E2E3-4D6B-B585-C9AE3B59532F}" type="presParOf" srcId="{0088BB8A-17DB-4776-A152-5E84A8B71191}" destId="{C684B244-ECC3-4A47-B2B9-CAB74BA2F7F7}" srcOrd="4" destOrd="0" presId="urn:microsoft.com/office/officeart/2005/8/layout/vList2"/>
    <dgm:cxn modelId="{03B83275-C5EC-4FEE-BB38-C9596D7D2A82}" type="presParOf" srcId="{0088BB8A-17DB-4776-A152-5E84A8B71191}" destId="{A3DE1142-E3E3-4B14-A733-F2757C835D75}" srcOrd="5" destOrd="0" presId="urn:microsoft.com/office/officeart/2005/8/layout/vList2"/>
    <dgm:cxn modelId="{D2DB918D-D8F8-4CA0-97A6-1243EE6D4683}" type="presParOf" srcId="{0088BB8A-17DB-4776-A152-5E84A8B71191}" destId="{46C0EAC8-7B21-4BAB-903A-590029336B15}" srcOrd="6" destOrd="0" presId="urn:microsoft.com/office/officeart/2005/8/layout/vList2"/>
    <dgm:cxn modelId="{AC08A42A-7187-4B54-92E9-DC5EC7AAB59F}" type="presParOf" srcId="{0088BB8A-17DB-4776-A152-5E84A8B71191}" destId="{DAAAAEB0-FC79-456D-A697-60482D8CD008}" srcOrd="7" destOrd="0" presId="urn:microsoft.com/office/officeart/2005/8/layout/vList2"/>
    <dgm:cxn modelId="{0824C10E-8B40-4E84-AFAB-A538AD6CC262}" type="presParOf" srcId="{0088BB8A-17DB-4776-A152-5E84A8B71191}" destId="{692B9242-E43B-411B-90A5-6DA5AE1D3E38}" srcOrd="8" destOrd="0" presId="urn:microsoft.com/office/officeart/2005/8/layout/vList2"/>
    <dgm:cxn modelId="{05454D32-9D7F-466B-A8A1-8F3F780BD5AB}" type="presParOf" srcId="{0088BB8A-17DB-4776-A152-5E84A8B71191}" destId="{85D1C477-84B4-43CE-A780-0465D720311B}" srcOrd="9" destOrd="0" presId="urn:microsoft.com/office/officeart/2005/8/layout/vList2"/>
    <dgm:cxn modelId="{E914EDE7-BB4D-4918-BA13-D28FB9F6B2B8}" type="presParOf" srcId="{0088BB8A-17DB-4776-A152-5E84A8B71191}" destId="{39A6AF09-9E6C-4177-A93E-4B17FDCF4D2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6EB0-D41B-4223-BA81-62A0B891474D}">
      <dsp:nvSpPr>
        <dsp:cNvPr id="0" name=""/>
        <dsp:cNvSpPr/>
      </dsp:nvSpPr>
      <dsp:spPr>
        <a:xfrm>
          <a:off x="1029904" y="411466"/>
          <a:ext cx="698466" cy="698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DF89-85AD-47E3-ABDD-B9D42B314622}">
      <dsp:nvSpPr>
        <dsp:cNvPr id="0" name=""/>
        <dsp:cNvSpPr/>
      </dsp:nvSpPr>
      <dsp:spPr>
        <a:xfrm>
          <a:off x="603064" y="137240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Total data consists of 1million rows and 9 features.</a:t>
          </a:r>
          <a:endParaRPr lang="en-US" sz="1100" kern="1200"/>
        </a:p>
      </dsp:txBody>
      <dsp:txXfrm>
        <a:off x="603064" y="1372408"/>
        <a:ext cx="1552148" cy="620859"/>
      </dsp:txXfrm>
    </dsp:sp>
    <dsp:sp modelId="{30405253-6067-44CE-A648-C34DB3A1D86C}">
      <dsp:nvSpPr>
        <dsp:cNvPr id="0" name=""/>
        <dsp:cNvSpPr/>
      </dsp:nvSpPr>
      <dsp:spPr>
        <a:xfrm>
          <a:off x="2853679" y="411466"/>
          <a:ext cx="698466" cy="698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F732E-C559-4829-B654-E87C7C0A88F3}">
      <dsp:nvSpPr>
        <dsp:cNvPr id="0" name=""/>
        <dsp:cNvSpPr/>
      </dsp:nvSpPr>
      <dsp:spPr>
        <a:xfrm>
          <a:off x="2426838" y="137240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Added Month and Year column for better understanding of data</a:t>
          </a:r>
          <a:endParaRPr lang="en-US" sz="1100" kern="1200"/>
        </a:p>
      </dsp:txBody>
      <dsp:txXfrm>
        <a:off x="2426838" y="1372408"/>
        <a:ext cx="1552148" cy="620859"/>
      </dsp:txXfrm>
    </dsp:sp>
    <dsp:sp modelId="{E1BB84F7-6D12-4C79-916E-24132A1B277E}">
      <dsp:nvSpPr>
        <dsp:cNvPr id="0" name=""/>
        <dsp:cNvSpPr/>
      </dsp:nvSpPr>
      <dsp:spPr>
        <a:xfrm>
          <a:off x="4677453" y="411466"/>
          <a:ext cx="698466" cy="6984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65F5-4690-44A5-9087-B3357BA7B9B6}">
      <dsp:nvSpPr>
        <dsp:cNvPr id="0" name=""/>
        <dsp:cNvSpPr/>
      </dsp:nvSpPr>
      <dsp:spPr>
        <a:xfrm>
          <a:off x="4250612" y="137240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Checked for Null Values in all three data set.</a:t>
          </a:r>
          <a:endParaRPr lang="en-US" sz="1100" kern="1200"/>
        </a:p>
      </dsp:txBody>
      <dsp:txXfrm>
        <a:off x="4250612" y="1372408"/>
        <a:ext cx="1552148" cy="620859"/>
      </dsp:txXfrm>
    </dsp:sp>
    <dsp:sp modelId="{1260B043-D120-42D1-8E03-3C0330D9B14F}">
      <dsp:nvSpPr>
        <dsp:cNvPr id="0" name=""/>
        <dsp:cNvSpPr/>
      </dsp:nvSpPr>
      <dsp:spPr>
        <a:xfrm>
          <a:off x="6501228" y="411466"/>
          <a:ext cx="698466" cy="6984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FC85-094C-487D-9B40-8C77D6AD34A5}">
      <dsp:nvSpPr>
        <dsp:cNvPr id="0" name=""/>
        <dsp:cNvSpPr/>
      </dsp:nvSpPr>
      <dsp:spPr>
        <a:xfrm>
          <a:off x="6074387" y="1372408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Merged both ‘Store’ and ‘Train’ data and ‘Store’ and ‘Test’ data</a:t>
          </a:r>
          <a:endParaRPr lang="en-US" sz="1100" kern="1200"/>
        </a:p>
      </dsp:txBody>
      <dsp:txXfrm>
        <a:off x="6074387" y="1372408"/>
        <a:ext cx="1552148" cy="620859"/>
      </dsp:txXfrm>
    </dsp:sp>
    <dsp:sp modelId="{A28DCBEE-9BF1-42F4-90BE-F0D072B97FBD}">
      <dsp:nvSpPr>
        <dsp:cNvPr id="0" name=""/>
        <dsp:cNvSpPr/>
      </dsp:nvSpPr>
      <dsp:spPr>
        <a:xfrm>
          <a:off x="1941792" y="2381304"/>
          <a:ext cx="698466" cy="6984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2DCDB-9AAD-4074-AA47-606FE9E133CE}">
      <dsp:nvSpPr>
        <dsp:cNvPr id="0" name=""/>
        <dsp:cNvSpPr/>
      </dsp:nvSpPr>
      <dsp:spPr>
        <a:xfrm>
          <a:off x="1514951" y="3342245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Converted the State Holiday column from object to int for better processing of data.</a:t>
          </a:r>
        </a:p>
      </dsp:txBody>
      <dsp:txXfrm>
        <a:off x="1514951" y="3342245"/>
        <a:ext cx="1552148" cy="620859"/>
      </dsp:txXfrm>
    </dsp:sp>
    <dsp:sp modelId="{53F97079-A0B6-4750-9D03-5A70516EF4F9}">
      <dsp:nvSpPr>
        <dsp:cNvPr id="0" name=""/>
        <dsp:cNvSpPr/>
      </dsp:nvSpPr>
      <dsp:spPr>
        <a:xfrm>
          <a:off x="3765566" y="2381304"/>
          <a:ext cx="698466" cy="6984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36A4-F697-4E61-A53B-6EFFB4C1D038}">
      <dsp:nvSpPr>
        <dsp:cNvPr id="0" name=""/>
        <dsp:cNvSpPr/>
      </dsp:nvSpPr>
      <dsp:spPr>
        <a:xfrm>
          <a:off x="3338725" y="3342245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few other columns for better understanding of data</a:t>
          </a:r>
        </a:p>
      </dsp:txBody>
      <dsp:txXfrm>
        <a:off x="3338725" y="3342245"/>
        <a:ext cx="1552148" cy="620859"/>
      </dsp:txXfrm>
    </dsp:sp>
    <dsp:sp modelId="{26735FCB-8FAA-4744-B966-2CF6D3215F92}">
      <dsp:nvSpPr>
        <dsp:cNvPr id="0" name=""/>
        <dsp:cNvSpPr/>
      </dsp:nvSpPr>
      <dsp:spPr>
        <a:xfrm>
          <a:off x="5589341" y="2381304"/>
          <a:ext cx="698466" cy="69846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C2A5A-35ED-49EA-9191-B475C2B69F82}">
      <dsp:nvSpPr>
        <dsp:cNvPr id="0" name=""/>
        <dsp:cNvSpPr/>
      </dsp:nvSpPr>
      <dsp:spPr>
        <a:xfrm>
          <a:off x="5162500" y="3342245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 replaced with nan values with Median (instead of mean due to outliers)</a:t>
          </a:r>
          <a:r>
            <a:rPr lang="en-GB" sz="1100" kern="1200">
              <a:latin typeface="Tw Cen MT Condensed" panose="020B0606020104020203"/>
            </a:rPr>
            <a:t> </a:t>
          </a:r>
          <a:r>
            <a:rPr lang="en-GB" sz="1100" kern="1200"/>
            <a:t>.</a:t>
          </a:r>
          <a:br>
            <a:rPr lang="en-GB" sz="1100" kern="1200"/>
          </a:br>
          <a:endParaRPr lang="en-US" sz="1100" kern="1200">
            <a:latin typeface="Tw Cen MT Condensed" panose="020B0606020104020203"/>
          </a:endParaRPr>
        </a:p>
      </dsp:txBody>
      <dsp:txXfrm>
        <a:off x="5162500" y="3342245"/>
        <a:ext cx="1552148" cy="62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CA043-E15C-41D1-ACE7-342EF7DAF49E}">
      <dsp:nvSpPr>
        <dsp:cNvPr id="0" name=""/>
        <dsp:cNvSpPr/>
      </dsp:nvSpPr>
      <dsp:spPr>
        <a:xfrm>
          <a:off x="0" y="0"/>
          <a:ext cx="5372309" cy="1147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Label Encoded ‘</a:t>
          </a:r>
          <a:r>
            <a:rPr lang="en-GB" sz="1800" b="0" kern="1200" err="1"/>
            <a:t>StateHoliday</a:t>
          </a:r>
          <a:r>
            <a:rPr lang="en-GB" sz="1800" b="0" kern="1200"/>
            <a:t>’ , ‘</a:t>
          </a:r>
          <a:r>
            <a:rPr lang="en-GB" sz="1800" b="0" kern="1200" err="1"/>
            <a:t>StoreType</a:t>
          </a:r>
          <a:r>
            <a:rPr lang="en-GB" sz="1800" b="0" kern="1200"/>
            <a:t>’ &amp; ‘Assortment’ columns. We converted it to numerical values which is more machine readable</a:t>
          </a:r>
          <a:endParaRPr lang="en-US" sz="1800" kern="1200"/>
        </a:p>
      </dsp:txBody>
      <dsp:txXfrm>
        <a:off x="33597" y="33597"/>
        <a:ext cx="4037567" cy="1079908"/>
      </dsp:txXfrm>
    </dsp:sp>
    <dsp:sp modelId="{04E2493A-EB42-414D-8476-6B999D55865A}">
      <dsp:nvSpPr>
        <dsp:cNvPr id="0" name=""/>
        <dsp:cNvSpPr/>
      </dsp:nvSpPr>
      <dsp:spPr>
        <a:xfrm>
          <a:off x="449930" y="1355666"/>
          <a:ext cx="5372309" cy="1147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Checked correlation of features with sales.</a:t>
          </a:r>
          <a:endParaRPr lang="en-US" sz="1800" kern="1200"/>
        </a:p>
      </dsp:txBody>
      <dsp:txXfrm>
        <a:off x="483527" y="1389263"/>
        <a:ext cx="4109568" cy="1079908"/>
      </dsp:txXfrm>
    </dsp:sp>
    <dsp:sp modelId="{09BE431B-9E6E-4EFE-8C78-08A4AE64B5AC}">
      <dsp:nvSpPr>
        <dsp:cNvPr id="0" name=""/>
        <dsp:cNvSpPr/>
      </dsp:nvSpPr>
      <dsp:spPr>
        <a:xfrm>
          <a:off x="893146" y="2711332"/>
          <a:ext cx="5372309" cy="1147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Checked promo and competition throughout the year and added them to new columns.</a:t>
          </a:r>
          <a:endParaRPr lang="en-US" sz="1800" kern="1200"/>
        </a:p>
      </dsp:txBody>
      <dsp:txXfrm>
        <a:off x="926743" y="2744929"/>
        <a:ext cx="4116283" cy="1079908"/>
      </dsp:txXfrm>
    </dsp:sp>
    <dsp:sp modelId="{2BA57CD8-C559-4FF8-8F92-E43B9F96BF26}">
      <dsp:nvSpPr>
        <dsp:cNvPr id="0" name=""/>
        <dsp:cNvSpPr/>
      </dsp:nvSpPr>
      <dsp:spPr>
        <a:xfrm>
          <a:off x="1343077" y="4066998"/>
          <a:ext cx="5372309" cy="1147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Checked the datatype of all the columns so that model will processing smoothly.</a:t>
          </a:r>
          <a:endParaRPr lang="en-US" sz="1800" kern="1200"/>
        </a:p>
      </dsp:txBody>
      <dsp:txXfrm>
        <a:off x="1376674" y="4100595"/>
        <a:ext cx="4109568" cy="1079908"/>
      </dsp:txXfrm>
    </dsp:sp>
    <dsp:sp modelId="{72E2D057-29A8-4C11-9DD5-7EA8A6D6896B}">
      <dsp:nvSpPr>
        <dsp:cNvPr id="0" name=""/>
        <dsp:cNvSpPr/>
      </dsp:nvSpPr>
      <dsp:spPr>
        <a:xfrm>
          <a:off x="4626693" y="878576"/>
          <a:ext cx="745616" cy="7456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94457" y="878576"/>
        <a:ext cx="410088" cy="561076"/>
      </dsp:txXfrm>
    </dsp:sp>
    <dsp:sp modelId="{71A55D1E-D88B-44C3-BAFF-71EC161A0727}">
      <dsp:nvSpPr>
        <dsp:cNvPr id="0" name=""/>
        <dsp:cNvSpPr/>
      </dsp:nvSpPr>
      <dsp:spPr>
        <a:xfrm>
          <a:off x="5076624" y="2234242"/>
          <a:ext cx="745616" cy="7456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44388" y="2234242"/>
        <a:ext cx="410088" cy="561076"/>
      </dsp:txXfrm>
    </dsp:sp>
    <dsp:sp modelId="{F039600D-3694-45CC-B97C-1CB646772E81}">
      <dsp:nvSpPr>
        <dsp:cNvPr id="0" name=""/>
        <dsp:cNvSpPr/>
      </dsp:nvSpPr>
      <dsp:spPr>
        <a:xfrm>
          <a:off x="5519839" y="3589908"/>
          <a:ext cx="745616" cy="7456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87603" y="3589908"/>
        <a:ext cx="410088" cy="561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D168B-6FA8-415F-8CEF-0556A10525DD}">
      <dsp:nvSpPr>
        <dsp:cNvPr id="0" name=""/>
        <dsp:cNvSpPr/>
      </dsp:nvSpPr>
      <dsp:spPr>
        <a:xfrm>
          <a:off x="0" y="1415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99ED4-F1B8-418A-81A5-312687EF0F3F}">
      <dsp:nvSpPr>
        <dsp:cNvPr id="0" name=""/>
        <dsp:cNvSpPr/>
      </dsp:nvSpPr>
      <dsp:spPr>
        <a:xfrm>
          <a:off x="182407" y="137089"/>
          <a:ext cx="331649" cy="331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876EC-CBB8-4A43-ABF7-130A26E195C0}">
      <dsp:nvSpPr>
        <dsp:cNvPr id="0" name=""/>
        <dsp:cNvSpPr/>
      </dsp:nvSpPr>
      <dsp:spPr>
        <a:xfrm>
          <a:off x="696463" y="1415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Analysed both merged train-store data and test-store data.</a:t>
          </a:r>
          <a:endParaRPr lang="en-US" sz="1700" kern="1200"/>
        </a:p>
      </dsp:txBody>
      <dsp:txXfrm>
        <a:off x="696463" y="1415"/>
        <a:ext cx="7533136" cy="602998"/>
      </dsp:txXfrm>
    </dsp:sp>
    <dsp:sp modelId="{7655F9D4-1C3A-42D2-BA20-AFE9BAB2697B}">
      <dsp:nvSpPr>
        <dsp:cNvPr id="0" name=""/>
        <dsp:cNvSpPr/>
      </dsp:nvSpPr>
      <dsp:spPr>
        <a:xfrm>
          <a:off x="0" y="755163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2C18-BA76-4BC7-8CBA-A8D943990052}">
      <dsp:nvSpPr>
        <dsp:cNvPr id="0" name=""/>
        <dsp:cNvSpPr/>
      </dsp:nvSpPr>
      <dsp:spPr>
        <a:xfrm>
          <a:off x="182407" y="890838"/>
          <a:ext cx="331649" cy="331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8225F-F48D-437D-9320-0DC2348033CF}">
      <dsp:nvSpPr>
        <dsp:cNvPr id="0" name=""/>
        <dsp:cNvSpPr/>
      </dsp:nvSpPr>
      <dsp:spPr>
        <a:xfrm>
          <a:off x="696463" y="755163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Analysed and dropped the columns that are not necessary from both train-store data and test-store data.</a:t>
          </a:r>
          <a:endParaRPr lang="en-US" sz="1700" kern="1200"/>
        </a:p>
      </dsp:txBody>
      <dsp:txXfrm>
        <a:off x="696463" y="755163"/>
        <a:ext cx="7533136" cy="602998"/>
      </dsp:txXfrm>
    </dsp:sp>
    <dsp:sp modelId="{F20CA500-6ABE-483B-A787-C9991FD4CB47}">
      <dsp:nvSpPr>
        <dsp:cNvPr id="0" name=""/>
        <dsp:cNvSpPr/>
      </dsp:nvSpPr>
      <dsp:spPr>
        <a:xfrm>
          <a:off x="0" y="1508912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E5ED4-1E07-461A-B241-E5ABE50CAA1A}">
      <dsp:nvSpPr>
        <dsp:cNvPr id="0" name=""/>
        <dsp:cNvSpPr/>
      </dsp:nvSpPr>
      <dsp:spPr>
        <a:xfrm>
          <a:off x="182407" y="1644587"/>
          <a:ext cx="331649" cy="331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46CF2-9D09-4905-8A0D-1304B5093744}">
      <dsp:nvSpPr>
        <dsp:cNvPr id="0" name=""/>
        <dsp:cNvSpPr/>
      </dsp:nvSpPr>
      <dsp:spPr>
        <a:xfrm>
          <a:off x="696463" y="1508912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This was done by checking the correlation of model.</a:t>
          </a:r>
          <a:endParaRPr lang="en-US" sz="1700" kern="1200"/>
        </a:p>
      </dsp:txBody>
      <dsp:txXfrm>
        <a:off x="696463" y="1508912"/>
        <a:ext cx="7533136" cy="602998"/>
      </dsp:txXfrm>
    </dsp:sp>
    <dsp:sp modelId="{CCFB4570-F3A9-4824-9DE3-BE812A2F7359}">
      <dsp:nvSpPr>
        <dsp:cNvPr id="0" name=""/>
        <dsp:cNvSpPr/>
      </dsp:nvSpPr>
      <dsp:spPr>
        <a:xfrm>
          <a:off x="0" y="2262660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0F782-E79C-4F11-8CD5-2EA0A2D4CAB0}">
      <dsp:nvSpPr>
        <dsp:cNvPr id="0" name=""/>
        <dsp:cNvSpPr/>
      </dsp:nvSpPr>
      <dsp:spPr>
        <a:xfrm>
          <a:off x="182407" y="2398335"/>
          <a:ext cx="331649" cy="331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439F8-C465-41E9-B8DA-9700F4934BE1}">
      <dsp:nvSpPr>
        <dsp:cNvPr id="0" name=""/>
        <dsp:cNvSpPr/>
      </dsp:nvSpPr>
      <dsp:spPr>
        <a:xfrm>
          <a:off x="696463" y="2262660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Converted the Open column to float type.</a:t>
          </a:r>
          <a:endParaRPr lang="en-US" sz="1700" kern="1200"/>
        </a:p>
      </dsp:txBody>
      <dsp:txXfrm>
        <a:off x="696463" y="2262660"/>
        <a:ext cx="7533136" cy="602998"/>
      </dsp:txXfrm>
    </dsp:sp>
    <dsp:sp modelId="{34D1B7D7-BC4C-4230-A04B-1E446AFD095D}">
      <dsp:nvSpPr>
        <dsp:cNvPr id="0" name=""/>
        <dsp:cNvSpPr/>
      </dsp:nvSpPr>
      <dsp:spPr>
        <a:xfrm>
          <a:off x="0" y="3016409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B0819-86A0-4683-82F4-08EC62ED618B}">
      <dsp:nvSpPr>
        <dsp:cNvPr id="0" name=""/>
        <dsp:cNvSpPr/>
      </dsp:nvSpPr>
      <dsp:spPr>
        <a:xfrm>
          <a:off x="182407" y="3152084"/>
          <a:ext cx="331649" cy="331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6E6A-9599-4DE7-A2FF-218D6D23DCB5}">
      <dsp:nvSpPr>
        <dsp:cNvPr id="0" name=""/>
        <dsp:cNvSpPr/>
      </dsp:nvSpPr>
      <dsp:spPr>
        <a:xfrm>
          <a:off x="696463" y="3016409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Analysed train-store data and test-store data after dropping to check the null values.</a:t>
          </a:r>
          <a:endParaRPr lang="en-US" sz="1700" kern="1200"/>
        </a:p>
      </dsp:txBody>
      <dsp:txXfrm>
        <a:off x="696463" y="3016409"/>
        <a:ext cx="7533136" cy="602998"/>
      </dsp:txXfrm>
    </dsp:sp>
    <dsp:sp modelId="{F28AA955-2593-4F8E-A884-3BE2DA9D028C}">
      <dsp:nvSpPr>
        <dsp:cNvPr id="0" name=""/>
        <dsp:cNvSpPr/>
      </dsp:nvSpPr>
      <dsp:spPr>
        <a:xfrm>
          <a:off x="0" y="3770158"/>
          <a:ext cx="8229600" cy="6029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07181-3A98-49E8-9C33-1D75A6ABDCA6}">
      <dsp:nvSpPr>
        <dsp:cNvPr id="0" name=""/>
        <dsp:cNvSpPr/>
      </dsp:nvSpPr>
      <dsp:spPr>
        <a:xfrm>
          <a:off x="182407" y="3905832"/>
          <a:ext cx="331649" cy="3316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EA82-81BF-4582-9B75-AF9B32BCFD5C}">
      <dsp:nvSpPr>
        <dsp:cNvPr id="0" name=""/>
        <dsp:cNvSpPr/>
      </dsp:nvSpPr>
      <dsp:spPr>
        <a:xfrm>
          <a:off x="696463" y="3770158"/>
          <a:ext cx="7533136" cy="60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17" tIns="63817" rIns="63817" bIns="6381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Open column contained null values was replaced with 1 as analysis showed that store was not falling under any Holidays nor Sundays.</a:t>
          </a:r>
          <a:endParaRPr lang="en-US" sz="1700" kern="1200"/>
        </a:p>
      </dsp:txBody>
      <dsp:txXfrm>
        <a:off x="696463" y="3770158"/>
        <a:ext cx="7533136" cy="602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09CD9-8AC4-41C4-B169-ED66B8AC33CC}">
      <dsp:nvSpPr>
        <dsp:cNvPr id="0" name=""/>
        <dsp:cNvSpPr/>
      </dsp:nvSpPr>
      <dsp:spPr>
        <a:xfrm>
          <a:off x="0" y="32662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Siddiquie, Riffat Fatima – Model &amp; Architecture</a:t>
          </a:r>
          <a:endParaRPr lang="en-US" sz="2200" kern="1200"/>
        </a:p>
      </dsp:txBody>
      <dsp:txXfrm>
        <a:off x="39050" y="71712"/>
        <a:ext cx="8151500" cy="721850"/>
      </dsp:txXfrm>
    </dsp:sp>
    <dsp:sp modelId="{2E767B5C-336A-411F-AB07-3DD0C82A5F72}">
      <dsp:nvSpPr>
        <dsp:cNvPr id="0" name=""/>
        <dsp:cNvSpPr/>
      </dsp:nvSpPr>
      <dsp:spPr>
        <a:xfrm>
          <a:off x="0" y="895973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Monzur, Rifat – Data Analysis, Pre-processing</a:t>
          </a:r>
          <a:endParaRPr lang="en-US" sz="2200" kern="1200"/>
        </a:p>
      </dsp:txBody>
      <dsp:txXfrm>
        <a:off x="39050" y="935023"/>
        <a:ext cx="8151500" cy="721850"/>
      </dsp:txXfrm>
    </dsp:sp>
    <dsp:sp modelId="{C684B244-ECC3-4A47-B2B9-CAB74BA2F7F7}">
      <dsp:nvSpPr>
        <dsp:cNvPr id="0" name=""/>
        <dsp:cNvSpPr/>
      </dsp:nvSpPr>
      <dsp:spPr>
        <a:xfrm>
          <a:off x="0" y="1759284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Moin, Hassan – Model &amp; Architecture</a:t>
          </a:r>
          <a:endParaRPr lang="en-US" sz="2200" kern="1200"/>
        </a:p>
      </dsp:txBody>
      <dsp:txXfrm>
        <a:off x="39050" y="1798334"/>
        <a:ext cx="8151500" cy="721850"/>
      </dsp:txXfrm>
    </dsp:sp>
    <dsp:sp modelId="{46C0EAC8-7B21-4BAB-903A-590029336B15}">
      <dsp:nvSpPr>
        <dsp:cNvPr id="0" name=""/>
        <dsp:cNvSpPr/>
      </dsp:nvSpPr>
      <dsp:spPr>
        <a:xfrm>
          <a:off x="0" y="2622595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Bond, Charles - Feature Selection</a:t>
          </a:r>
          <a:endParaRPr lang="en-US" sz="2200" kern="1200"/>
        </a:p>
      </dsp:txBody>
      <dsp:txXfrm>
        <a:off x="39050" y="2661645"/>
        <a:ext cx="8151500" cy="721850"/>
      </dsp:txXfrm>
    </dsp:sp>
    <dsp:sp modelId="{692B9242-E43B-411B-90A5-6DA5AE1D3E38}">
      <dsp:nvSpPr>
        <dsp:cNvPr id="0" name=""/>
        <dsp:cNvSpPr/>
      </dsp:nvSpPr>
      <dsp:spPr>
        <a:xfrm>
          <a:off x="0" y="3485906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Kavungum Padam, Mohammed </a:t>
          </a:r>
          <a:r>
            <a:rPr lang="en-GB" sz="2200" b="0" i="0" kern="1200" err="1"/>
            <a:t>Shafi</a:t>
          </a:r>
          <a:r>
            <a:rPr lang="en-GB" sz="2200" b="0" i="0" kern="1200"/>
            <a:t> –Model Evaluation and Optimization</a:t>
          </a:r>
          <a:endParaRPr lang="en-US" sz="2200" kern="1200"/>
        </a:p>
      </dsp:txBody>
      <dsp:txXfrm>
        <a:off x="39050" y="3524956"/>
        <a:ext cx="8151500" cy="721850"/>
      </dsp:txXfrm>
    </dsp:sp>
    <dsp:sp modelId="{39A6AF09-9E6C-4177-A93E-4B17FDCF4D25}">
      <dsp:nvSpPr>
        <dsp:cNvPr id="0" name=""/>
        <dsp:cNvSpPr/>
      </dsp:nvSpPr>
      <dsp:spPr>
        <a:xfrm>
          <a:off x="0" y="4349217"/>
          <a:ext cx="8229600" cy="799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Limon, Alamgir Alam – Data Analysis, Pre-Processing</a:t>
          </a:r>
          <a:endParaRPr lang="en-US" sz="2200" kern="1200"/>
        </a:p>
      </dsp:txBody>
      <dsp:txXfrm>
        <a:off x="39050" y="4388267"/>
        <a:ext cx="8151500" cy="721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2E977-0546-4A82-B21C-3F0733F38DB2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C8F89-9071-4458-A964-3CBBD267F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1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1D8292-7A5A-44EB-ADEC-AA767D0020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E03DB2-C62E-5226-A779-C864C09D04EA}"/>
              </a:ext>
            </a:extLst>
          </p:cNvPr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essex logo white unbled.eps">
            <a:extLst>
              <a:ext uri="{FF2B5EF4-FFF2-40B4-BE49-F238E27FC236}">
                <a16:creationId xmlns:a16="http://schemas.microsoft.com/office/drawing/2014/main" id="{9AC69818-DEA0-2A80-4618-9A4E11247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16" y="434319"/>
            <a:ext cx="197725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per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74"/>
            <a:ext cx="8229600" cy="4374572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3200"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459477"/>
            <a:ext cx="8229600" cy="799307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5649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74"/>
            <a:ext cx="8229600" cy="4374572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b="1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411977"/>
            <a:ext cx="8229600" cy="799307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2648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634475"/>
            <a:ext cx="8229600" cy="559988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2000"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3194463"/>
            <a:ext cx="8229600" cy="1343725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32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1290750"/>
            <a:ext cx="8229600" cy="1343725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32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29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459477"/>
            <a:ext cx="8229600" cy="799307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200" y="1341439"/>
            <a:ext cx="8229600" cy="442997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7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73"/>
            <a:ext cx="4114800" cy="4965699"/>
          </a:xfrm>
        </p:spPr>
        <p:txBody>
          <a:bodyPr/>
          <a:lstStyle>
            <a:lvl1pPr marL="0" indent="0">
              <a:buClr>
                <a:schemeClr val="accent1"/>
              </a:buClr>
              <a:buFont typeface="Wingdings" charset="2"/>
              <a:buNone/>
              <a:defRPr b="1">
                <a:latin typeface="Arial"/>
                <a:cs typeface="Arial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411977"/>
            <a:ext cx="8229600" cy="799307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tx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738688" y="1352550"/>
            <a:ext cx="3937000" cy="43084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3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478" y="1339752"/>
            <a:ext cx="4925272" cy="4374572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764478" y="481338"/>
            <a:ext cx="4922322" cy="660585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accent2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200" y="463144"/>
            <a:ext cx="3131123" cy="2880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5225" y="3498714"/>
            <a:ext cx="3131123" cy="2880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4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8000" y="288000"/>
            <a:ext cx="8568000" cy="6282000"/>
          </a:xfrm>
          <a:prstGeom prst="rect">
            <a:avLst/>
          </a:prstGeom>
          <a:noFill/>
          <a:ln w="72009" cap="sq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25" y="3800099"/>
            <a:ext cx="4752000" cy="25920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 marL="16002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 marL="2057400" indent="-228600">
              <a:buClr>
                <a:schemeClr val="accent1"/>
              </a:buClr>
              <a:buFont typeface="Wingdings" charset="2"/>
              <a:buChar char="§"/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ssex logo black U:BLE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618" y="5877936"/>
            <a:ext cx="1478182" cy="54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5225" y="3139514"/>
            <a:ext cx="4753975" cy="660585"/>
          </a:xfrm>
        </p:spPr>
        <p:txBody>
          <a:bodyPr>
            <a:normAutofit/>
          </a:bodyPr>
          <a:lstStyle>
            <a:lvl1pPr marL="0" indent="0">
              <a:buClr>
                <a:schemeClr val="accent2"/>
              </a:buClr>
              <a:buFontTx/>
              <a:buNone/>
              <a:defRPr sz="4400" baseline="0">
                <a:solidFill>
                  <a:schemeClr val="accent1"/>
                </a:solidFill>
                <a:latin typeface="Arial Black" panose="020B0A04020102020204" pitchFamily="34" charset="0"/>
                <a:cs typeface="Arial"/>
              </a:defRPr>
            </a:lvl1pPr>
            <a:lvl2pPr marL="742950" indent="-28575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Clr>
                <a:schemeClr val="accent2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200" y="498769"/>
            <a:ext cx="4752000" cy="2592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80497" y="481338"/>
            <a:ext cx="3306303" cy="518319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C36EA6-6F1D-A848-9813-5EB3ED77BB1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AFD882-663F-AD4E-8FE9-9737BC9631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8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53" r:id="rId14"/>
    <p:sldLayoutId id="2147483657" r:id="rId15"/>
    <p:sldLayoutId id="2147483654" r:id="rId16"/>
    <p:sldLayoutId id="2147483655" r:id="rId17"/>
    <p:sldLayoutId id="2147483656" r:id="rId1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852" y="4735775"/>
            <a:ext cx="5255248" cy="124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spc="100">
                <a:solidFill>
                  <a:srgbClr val="FFFFFF"/>
                </a:solidFill>
              </a:rPr>
              <a:t>Team 06</a:t>
            </a: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851" y="965864"/>
            <a:ext cx="5255249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Siddiquie, Riffat Fatima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0" i="0" u="none" strike="noStrike" err="1">
                <a:solidFill>
                  <a:srgbClr val="FFFFFF"/>
                </a:solidFill>
                <a:effectLst/>
              </a:rPr>
              <a:t>Monzur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, Rifat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Moin, Hassan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Bond, Charles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0" i="0" u="none" strike="noStrike" err="1">
                <a:solidFill>
                  <a:srgbClr val="FFFFFF"/>
                </a:solidFill>
                <a:effectLst/>
              </a:rPr>
              <a:t>Kavungum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 </a:t>
            </a:r>
            <a:r>
              <a:rPr lang="en-US" sz="2000" b="0" i="0" u="none" strike="noStrike" err="1">
                <a:solidFill>
                  <a:srgbClr val="FFFFFF"/>
                </a:solidFill>
                <a:effectLst/>
              </a:rPr>
              <a:t>Padam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, Mohammed </a:t>
            </a:r>
            <a:r>
              <a:rPr lang="en-US" sz="2000" b="0" i="0" u="none" strike="noStrike" err="1">
                <a:solidFill>
                  <a:srgbClr val="FFFFFF"/>
                </a:solidFill>
                <a:effectLst/>
              </a:rPr>
              <a:t>Shafi</a:t>
            </a:r>
            <a:endParaRPr lang="en-US" sz="2000" b="0" i="0" u="none" strike="noStrike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Limon, Alamgir </a:t>
            </a:r>
            <a:r>
              <a:rPr lang="en-US" sz="2000" b="0" i="0" u="none" strike="noStrike" err="1">
                <a:solidFill>
                  <a:srgbClr val="FFFFFF"/>
                </a:solidFill>
                <a:effectLst/>
              </a:rPr>
              <a:t>Alam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8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1973"/>
            <a:ext cx="8229600" cy="5181831"/>
          </a:xfrm>
        </p:spPr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Best Score 0.27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Kaggle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BA1E8-4EC0-4368-9E3E-E6AE4130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2323750"/>
            <a:ext cx="7784984" cy="29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97A53931-BD14-071F-A2A0-C6DCE5740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33288"/>
              </p:ext>
            </p:extLst>
          </p:nvPr>
        </p:nvGraphicFramePr>
        <p:xfrm>
          <a:off x="457200" y="1351973"/>
          <a:ext cx="8229600" cy="5181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45008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098" y="484632"/>
            <a:ext cx="5590153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72" y="977900"/>
            <a:ext cx="4904668" cy="3327734"/>
          </a:xfrm>
        </p:spPr>
        <p:txBody>
          <a:bodyPr anchor="b">
            <a:normAutofit/>
          </a:bodyPr>
          <a:lstStyle/>
          <a:p>
            <a:r>
              <a:rPr lang="en-US" sz="4700"/>
              <a:t>Thank You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9010" y="4476657"/>
            <a:ext cx="40282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484632"/>
            <a:ext cx="2688168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4CAAFEA-3726-22F9-D7E1-5845371AF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22471"/>
              </p:ext>
            </p:extLst>
          </p:nvPr>
        </p:nvGraphicFramePr>
        <p:xfrm>
          <a:off x="457200" y="1351974"/>
          <a:ext cx="8229600" cy="437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89507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4ECFA7-4342-4489-A52A-5BB2E998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78466"/>
            <a:ext cx="6862195" cy="457810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5952"/>
            <a:ext cx="8229600" cy="613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>
                <a:latin typeface="+mn-lt"/>
              </a:rPr>
              <a:t>As you can see below there’s a very low correlation between ‘Promo2SinceWeek’, ‘</a:t>
            </a:r>
            <a:r>
              <a:rPr lang="en-IN" sz="2000" b="0" err="1">
                <a:latin typeface="+mn-lt"/>
              </a:rPr>
              <a:t>CompetitionOpenSinceYear</a:t>
            </a:r>
            <a:r>
              <a:rPr lang="en-IN" sz="2000" b="0">
                <a:latin typeface="+mn-lt"/>
              </a:rPr>
              <a:t>’, ‘</a:t>
            </a:r>
            <a:r>
              <a:rPr lang="en-IN" sz="2000" b="0" err="1">
                <a:latin typeface="+mn-lt"/>
              </a:rPr>
              <a:t>CompetitionOpenSinceMonth</a:t>
            </a:r>
            <a:r>
              <a:rPr lang="en-IN" sz="2000" b="0">
                <a:latin typeface="+mn-lt"/>
              </a:rPr>
              <a:t>’, ’</a:t>
            </a:r>
            <a:r>
              <a:rPr lang="en-IN" sz="2000" b="0" err="1">
                <a:latin typeface="+mn-lt"/>
              </a:rPr>
              <a:t>CompetitionDistance</a:t>
            </a:r>
            <a:r>
              <a:rPr lang="en-IN" sz="2000" b="0">
                <a:latin typeface="+mn-lt"/>
              </a:rPr>
              <a:t>’. So, we dropped all these columns.</a:t>
            </a:r>
            <a:endParaRPr lang="en-US" sz="20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5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C4C5C9B-2BB9-199C-D156-6CF80D11D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31891"/>
              </p:ext>
            </p:extLst>
          </p:nvPr>
        </p:nvGraphicFramePr>
        <p:xfrm>
          <a:off x="532701" y="691749"/>
          <a:ext cx="6715387" cy="5214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3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457065"/>
            <a:ext cx="8229600" cy="6743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of Train and Test Data</a:t>
            </a:r>
            <a:endParaRPr lang="en-GB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>
              <a:solidFill>
                <a:schemeClr val="tx2"/>
              </a:solidFill>
            </a:endParaRP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762E69F-02CE-037B-76BB-CC8CF9DA0B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51974"/>
          <a:ext cx="8229600" cy="437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1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1973"/>
            <a:ext cx="8229600" cy="5181831"/>
          </a:xfrm>
        </p:spPr>
        <p:txBody>
          <a:bodyPr>
            <a:normAutofit/>
          </a:bodyPr>
          <a:lstStyle/>
          <a:p>
            <a:r>
              <a:rPr lang="en-GB"/>
              <a:t>What is LSTM?</a:t>
            </a:r>
            <a:br>
              <a:rPr lang="en-GB" b="0">
                <a:solidFill>
                  <a:srgbClr val="212121"/>
                </a:solidFill>
                <a:latin typeface="Gordita"/>
              </a:rPr>
            </a:br>
            <a:r>
              <a:rPr lang="en-GB" b="0" i="0" u="none" strike="noStrike">
                <a:solidFill>
                  <a:srgbClr val="212121"/>
                </a:solidFill>
                <a:effectLst/>
                <a:latin typeface="Gordita"/>
              </a:rPr>
              <a:t>LSTM is a type of RNN Deep Neural Network with higher memory power to remember the outputs of each node for a more extended period to produce the outcome for the next node efficiently.</a:t>
            </a:r>
          </a:p>
          <a:p>
            <a:r>
              <a:rPr lang="en-GB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did we use LSTM ?</a:t>
            </a:r>
            <a:br>
              <a:rPr lang="en-GB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b="0" i="0" u="none" strike="noStrike">
                <a:solidFill>
                  <a:srgbClr val="292929"/>
                </a:solidFill>
                <a:effectLst/>
                <a:latin typeface="source-serif-pro"/>
              </a:rPr>
              <a:t>One of the most advanced models out there to forecast time series is the  LSTM Neural Network</a:t>
            </a:r>
            <a:br>
              <a:rPr lang="en-US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b="0" i="0" u="none" strike="noStrike">
                <a:solidFill>
                  <a:srgbClr val="212121"/>
                </a:solidFill>
                <a:effectLst/>
                <a:latin typeface="Gordita"/>
              </a:rPr>
              <a:t>LSTM assists RNN in remembering the critical inputs needed to generate the correct output.</a:t>
            </a:r>
            <a:br>
              <a:rPr lang="en-GB" b="0" i="0" u="none" strike="noStrike">
                <a:solidFill>
                  <a:srgbClr val="212121"/>
                </a:solidFill>
                <a:effectLst/>
                <a:latin typeface="Gordita"/>
              </a:rPr>
            </a:br>
            <a:r>
              <a:rPr lang="en-US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b="0" i="0" u="none" strike="noStrike">
                <a:solidFill>
                  <a:srgbClr val="212121"/>
                </a:solidFill>
                <a:effectLst/>
                <a:latin typeface="Gordita"/>
              </a:rPr>
              <a:t>LSTM tackles gradient vanishing by ignoring useless data in the network.</a:t>
            </a:r>
          </a:p>
          <a:p>
            <a:r>
              <a:rPr lang="en-GB">
                <a:solidFill>
                  <a:srgbClr val="212121"/>
                </a:solidFill>
                <a:latin typeface="Gordita"/>
              </a:rPr>
              <a:t>We split data 80:20 for training and testing with </a:t>
            </a:r>
            <a:r>
              <a:rPr lang="en-GB" err="1">
                <a:solidFill>
                  <a:srgbClr val="212121"/>
                </a:solidFill>
                <a:latin typeface="Gordita"/>
              </a:rPr>
              <a:t>random_state</a:t>
            </a:r>
            <a:r>
              <a:rPr lang="en-GB">
                <a:solidFill>
                  <a:srgbClr val="212121"/>
                </a:solidFill>
                <a:latin typeface="Gordita"/>
              </a:rPr>
              <a:t>=42.</a:t>
            </a:r>
          </a:p>
          <a:p>
            <a:r>
              <a:rPr lang="en-GB" i="0" u="none" strike="noStrike">
                <a:solidFill>
                  <a:srgbClr val="212121"/>
                </a:solidFill>
                <a:effectLst/>
                <a:latin typeface="Gordita"/>
              </a:rPr>
              <a:t>We used </a:t>
            </a:r>
            <a:r>
              <a:rPr lang="en-GB" i="0" u="none" strike="noStrike" err="1">
                <a:solidFill>
                  <a:srgbClr val="212121"/>
                </a:solidFill>
                <a:effectLst/>
                <a:latin typeface="Gordita"/>
              </a:rPr>
              <a:t>Keras</a:t>
            </a:r>
            <a:r>
              <a:rPr lang="en-GB" i="0" u="none" strike="noStrike">
                <a:solidFill>
                  <a:srgbClr val="212121"/>
                </a:solidFill>
                <a:effectLst/>
                <a:latin typeface="Gordita"/>
              </a:rPr>
              <a:t> &amp; </a:t>
            </a:r>
            <a:r>
              <a:rPr lang="en-GB" i="0" u="none" strike="noStrike" err="1">
                <a:solidFill>
                  <a:srgbClr val="212121"/>
                </a:solidFill>
                <a:effectLst/>
                <a:latin typeface="Gordita"/>
              </a:rPr>
              <a:t>Tensorflow</a:t>
            </a:r>
            <a:r>
              <a:rPr lang="en-GB" i="0" u="none" strike="noStrike">
                <a:solidFill>
                  <a:srgbClr val="212121"/>
                </a:solidFill>
                <a:effectLst/>
                <a:latin typeface="Gordita"/>
              </a:rPr>
              <a:t> to train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>
                <a:solidFill>
                  <a:schemeClr val="tx2"/>
                </a:solidFill>
              </a:rPr>
              <a:t>Long Short-Term Memory(LSTM)</a:t>
            </a:r>
          </a:p>
        </p:txBody>
      </p:sp>
    </p:spTree>
    <p:extLst>
      <p:ext uri="{BB962C8B-B14F-4D97-AF65-F5344CB8AC3E}">
        <p14:creationId xmlns:p14="http://schemas.microsoft.com/office/powerpoint/2010/main" val="18243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1973"/>
            <a:ext cx="8229600" cy="518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/>
              <a:t>Bidirectional Model</a:t>
            </a:r>
          </a:p>
          <a:p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model = Sequential()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(Bidirectional(LSTM(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22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return_sequences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GB" b="0">
                <a:solidFill>
                  <a:srgbClr val="0000FF"/>
                </a:solidFill>
                <a:effectLst/>
                <a:latin typeface="+mn-lt"/>
              </a:rPr>
              <a:t>True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), </a:t>
            </a:r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input_shape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=(</a:t>
            </a:r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X_train.shape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1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],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1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(Dropout(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0.2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(Bidirectional(LSTM(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22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return_sequences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GB" b="0">
                <a:solidFill>
                  <a:srgbClr val="0000FF"/>
                </a:solidFill>
                <a:effectLst/>
                <a:latin typeface="+mn-lt"/>
              </a:rPr>
              <a:t>True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(Dropout(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0.2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(Bidirectional(LSTM(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22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return_sequences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GB" b="0">
                <a:solidFill>
                  <a:srgbClr val="0000FF"/>
                </a:solidFill>
                <a:effectLst/>
                <a:latin typeface="+mn-lt"/>
              </a:rPr>
              <a:t>True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(Dropout(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0.2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(Bidirectional(LSTM(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22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(Dropout(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0.2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</a:t>
            </a:r>
          </a:p>
          <a:p>
            <a:r>
              <a:rPr lang="en-GB" b="0" err="1">
                <a:solidFill>
                  <a:srgbClr val="000000"/>
                </a:solidFill>
                <a:effectLst/>
                <a:latin typeface="+mn-lt"/>
              </a:rPr>
              <a:t>model.add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(Dense(</a:t>
            </a:r>
            <a:r>
              <a:rPr lang="en-GB" b="0">
                <a:solidFill>
                  <a:srgbClr val="09885A"/>
                </a:solidFill>
                <a:effectLst/>
                <a:latin typeface="+mn-lt"/>
              </a:rPr>
              <a:t>1</a:t>
            </a:r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))</a:t>
            </a:r>
          </a:p>
          <a:p>
            <a:pPr marL="0" indent="0">
              <a:buNone/>
            </a:pPr>
            <a:endParaRPr lang="en-US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Architecture 1</a:t>
            </a:r>
          </a:p>
        </p:txBody>
      </p:sp>
    </p:spTree>
    <p:extLst>
      <p:ext uri="{BB962C8B-B14F-4D97-AF65-F5344CB8AC3E}">
        <p14:creationId xmlns:p14="http://schemas.microsoft.com/office/powerpoint/2010/main" val="423920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1973"/>
            <a:ext cx="8229600" cy="5431212"/>
          </a:xfrm>
        </p:spPr>
        <p:txBody>
          <a:bodyPr>
            <a:normAutofit/>
          </a:bodyPr>
          <a:lstStyle/>
          <a:p>
            <a:r>
              <a:rPr lang="en-GB"/>
              <a:t>LSTM Model</a:t>
            </a:r>
          </a:p>
          <a:p>
            <a:r>
              <a:rPr lang="en-GB" b="0">
                <a:latin typeface="+mn-lt"/>
                <a:cs typeface="Courier New" panose="02070309020205020404" pitchFamily="49" charset="0"/>
              </a:rPr>
              <a:t>model = Sequential()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model.add</a:t>
            </a:r>
            <a:r>
              <a:rPr lang="en-GB" b="0">
                <a:latin typeface="+mn-lt"/>
                <a:cs typeface="Courier New" panose="02070309020205020404" pitchFamily="49" charset="0"/>
              </a:rPr>
              <a:t>(LSTM(25, </a:t>
            </a:r>
            <a:r>
              <a:rPr lang="en-GB" b="0" err="1">
                <a:latin typeface="+mn-lt"/>
                <a:cs typeface="Courier New" panose="02070309020205020404" pitchFamily="49" charset="0"/>
              </a:rPr>
              <a:t>return_sequences</a:t>
            </a:r>
            <a:r>
              <a:rPr lang="en-GB" b="0">
                <a:latin typeface="+mn-lt"/>
                <a:cs typeface="Courier New" panose="02070309020205020404" pitchFamily="49" charset="0"/>
              </a:rPr>
              <a:t>=True,     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input_shape</a:t>
            </a:r>
            <a:r>
              <a:rPr lang="en-GB" b="0">
                <a:latin typeface="+mn-lt"/>
                <a:cs typeface="Courier New" panose="02070309020205020404" pitchFamily="49" charset="0"/>
              </a:rPr>
              <a:t>=(</a:t>
            </a:r>
            <a:r>
              <a:rPr lang="en-GB" b="0" err="1">
                <a:latin typeface="+mn-lt"/>
                <a:cs typeface="Courier New" panose="02070309020205020404" pitchFamily="49" charset="0"/>
              </a:rPr>
              <a:t>X_train.shape</a:t>
            </a:r>
            <a:r>
              <a:rPr lang="en-GB" b="0">
                <a:latin typeface="+mn-lt"/>
                <a:cs typeface="Courier New" panose="02070309020205020404" pitchFamily="49" charset="0"/>
              </a:rPr>
              <a:t>[1], 1)))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model.add</a:t>
            </a:r>
            <a:r>
              <a:rPr lang="en-GB" b="0">
                <a:latin typeface="+mn-lt"/>
                <a:cs typeface="Courier New" panose="02070309020205020404" pitchFamily="49" charset="0"/>
              </a:rPr>
              <a:t>(LSTM(25, </a:t>
            </a:r>
            <a:r>
              <a:rPr lang="en-GB" b="0" err="1">
                <a:latin typeface="+mn-lt"/>
                <a:cs typeface="Courier New" panose="02070309020205020404" pitchFamily="49" charset="0"/>
              </a:rPr>
              <a:t>return_sequences</a:t>
            </a:r>
            <a:r>
              <a:rPr lang="en-GB" b="0">
                <a:latin typeface="+mn-lt"/>
                <a:cs typeface="Courier New" panose="02070309020205020404" pitchFamily="49" charset="0"/>
              </a:rPr>
              <a:t>=False))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model.add</a:t>
            </a:r>
            <a:r>
              <a:rPr lang="en-GB" b="0">
                <a:latin typeface="+mn-lt"/>
                <a:cs typeface="Courier New" panose="02070309020205020404" pitchFamily="49" charset="0"/>
              </a:rPr>
              <a:t>(Dense(10))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model.add</a:t>
            </a:r>
            <a:r>
              <a:rPr lang="en-GB" b="0">
                <a:latin typeface="+mn-lt"/>
                <a:cs typeface="Courier New" panose="02070309020205020404" pitchFamily="49" charset="0"/>
              </a:rPr>
              <a:t>(Dense(1))</a:t>
            </a:r>
          </a:p>
          <a:p>
            <a:r>
              <a:rPr lang="en-GB" b="0" err="1">
                <a:latin typeface="+mn-lt"/>
                <a:cs typeface="Courier New" panose="02070309020205020404" pitchFamily="49" charset="0"/>
              </a:rPr>
              <a:t>model.summary</a:t>
            </a:r>
            <a:r>
              <a:rPr lang="en-GB" b="0">
                <a:latin typeface="+mn-lt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Architecture 2</a:t>
            </a:r>
          </a:p>
        </p:txBody>
      </p:sp>
    </p:spTree>
    <p:extLst>
      <p:ext uri="{BB962C8B-B14F-4D97-AF65-F5344CB8AC3E}">
        <p14:creationId xmlns:p14="http://schemas.microsoft.com/office/powerpoint/2010/main" val="120911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1973"/>
            <a:ext cx="8229600" cy="543121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LSTM along with Batch Normalization</a:t>
            </a:r>
          </a:p>
          <a:p>
            <a:r>
              <a:rPr lang="en-GB" b="0">
                <a:solidFill>
                  <a:srgbClr val="000000"/>
                </a:solidFill>
                <a:effectLst/>
                <a:latin typeface="+mn-lt"/>
              </a:rPr>
              <a:t>model = Sequential()</a:t>
            </a:r>
          </a:p>
          <a:p>
            <a:r>
              <a:rPr lang="en-GB" b="0" err="1">
                <a:effectLst/>
                <a:latin typeface="Tw Cen MT"/>
              </a:rPr>
              <a:t>model.add</a:t>
            </a:r>
            <a:r>
              <a:rPr lang="en-GB" b="0">
                <a:effectLst/>
                <a:latin typeface="Tw Cen MT"/>
              </a:rPr>
              <a:t>(LSTM(</a:t>
            </a:r>
            <a:r>
              <a:rPr lang="en-GB" b="0">
                <a:solidFill>
                  <a:srgbClr val="09885A"/>
                </a:solidFill>
                <a:effectLst/>
                <a:latin typeface="Tw Cen MT"/>
              </a:rPr>
              <a:t>64</a:t>
            </a:r>
            <a:r>
              <a:rPr lang="en-GB" b="0">
                <a:effectLst/>
                <a:latin typeface="Tw Cen MT"/>
              </a:rPr>
              <a:t>,</a:t>
            </a:r>
            <a:r>
              <a:rPr lang="en-GB" b="0">
                <a:latin typeface="Tw Cen MT"/>
              </a:rPr>
              <a:t> </a:t>
            </a:r>
            <a:r>
              <a:rPr lang="en-GB" b="0">
                <a:effectLst/>
                <a:latin typeface="Tw Cen MT"/>
              </a:rPr>
              <a:t>activation=</a:t>
            </a:r>
            <a:r>
              <a:rPr lang="en-GB" b="0">
                <a:solidFill>
                  <a:srgbClr val="A31515"/>
                </a:solidFill>
                <a:effectLst/>
                <a:latin typeface="Tw Cen MT"/>
              </a:rPr>
              <a:t>'</a:t>
            </a:r>
            <a:r>
              <a:rPr lang="en-GB" b="0" err="1">
                <a:solidFill>
                  <a:srgbClr val="A31515"/>
                </a:solidFill>
                <a:effectLst/>
                <a:latin typeface="Tw Cen MT"/>
              </a:rPr>
              <a:t>relu</a:t>
            </a:r>
            <a:r>
              <a:rPr lang="en-GB" b="0">
                <a:solidFill>
                  <a:srgbClr val="A31515"/>
                </a:solidFill>
                <a:effectLst/>
                <a:latin typeface="Tw Cen MT"/>
              </a:rPr>
              <a:t>'</a:t>
            </a:r>
            <a:r>
              <a:rPr lang="en-GB" b="0">
                <a:effectLst/>
                <a:latin typeface="Tw Cen MT"/>
              </a:rPr>
              <a:t>,</a:t>
            </a:r>
            <a:r>
              <a:rPr lang="en-GB" b="0">
                <a:latin typeface="Tw Cen MT"/>
              </a:rPr>
              <a:t> </a:t>
            </a:r>
            <a:r>
              <a:rPr lang="en-GB" b="0" err="1">
                <a:effectLst/>
                <a:latin typeface="Tw Cen MT"/>
              </a:rPr>
              <a:t>input_shape</a:t>
            </a:r>
            <a:r>
              <a:rPr lang="en-GB" b="0">
                <a:effectLst/>
                <a:latin typeface="Tw Cen MT"/>
              </a:rPr>
              <a:t>=(</a:t>
            </a:r>
            <a:r>
              <a:rPr lang="en-GB" b="0" err="1">
                <a:effectLst/>
                <a:latin typeface="Tw Cen MT"/>
              </a:rPr>
              <a:t>X_train.shape</a:t>
            </a:r>
            <a:r>
              <a:rPr lang="en-GB" b="0">
                <a:effectLst/>
                <a:latin typeface="Tw Cen MT"/>
              </a:rPr>
              <a:t>[</a:t>
            </a:r>
            <a:r>
              <a:rPr lang="en-GB" b="0">
                <a:solidFill>
                  <a:srgbClr val="09885A"/>
                </a:solidFill>
                <a:effectLst/>
                <a:latin typeface="Tw Cen MT"/>
              </a:rPr>
              <a:t>1</a:t>
            </a:r>
            <a:r>
              <a:rPr lang="en-GB" b="0">
                <a:effectLst/>
                <a:latin typeface="Tw Cen MT"/>
              </a:rPr>
              <a:t>],</a:t>
            </a:r>
            <a:r>
              <a:rPr lang="en-GB" b="0">
                <a:latin typeface="Tw Cen MT"/>
              </a:rPr>
              <a:t> </a:t>
            </a:r>
            <a:r>
              <a:rPr lang="en-GB" b="0" err="1">
                <a:effectLst/>
                <a:latin typeface="Tw Cen MT"/>
              </a:rPr>
              <a:t>X_train.shape</a:t>
            </a:r>
            <a:r>
              <a:rPr lang="en-GB" b="0">
                <a:effectLst/>
                <a:latin typeface="Tw Cen MT"/>
              </a:rPr>
              <a:t>[</a:t>
            </a:r>
            <a:r>
              <a:rPr lang="en-GB" b="0">
                <a:solidFill>
                  <a:srgbClr val="09885A"/>
                </a:solidFill>
                <a:effectLst/>
                <a:latin typeface="Tw Cen MT"/>
              </a:rPr>
              <a:t>2</a:t>
            </a:r>
            <a:r>
              <a:rPr lang="en-GB" b="0">
                <a:effectLst/>
                <a:latin typeface="Tw Cen MT"/>
              </a:rPr>
              <a:t>]),</a:t>
            </a:r>
            <a:r>
              <a:rPr lang="en-GB" b="0">
                <a:latin typeface="Tw Cen MT"/>
              </a:rPr>
              <a:t> </a:t>
            </a:r>
            <a:r>
              <a:rPr lang="en-GB" b="0" err="1">
                <a:effectLst/>
                <a:latin typeface="Tw Cen MT"/>
              </a:rPr>
              <a:t>return_sequences</a:t>
            </a:r>
            <a:r>
              <a:rPr lang="en-GB" b="0">
                <a:effectLst/>
                <a:latin typeface="Tw Cen MT"/>
              </a:rPr>
              <a:t>=</a:t>
            </a:r>
            <a:r>
              <a:rPr lang="en-GB" b="0">
                <a:solidFill>
                  <a:srgbClr val="0000FF"/>
                </a:solidFill>
                <a:effectLst/>
                <a:latin typeface="Tw Cen MT"/>
              </a:rPr>
              <a:t>True</a:t>
            </a:r>
            <a:r>
              <a:rPr lang="en-GB" b="0">
                <a:effectLst/>
                <a:latin typeface="Tw Cen MT"/>
              </a:rPr>
              <a:t>))</a:t>
            </a:r>
          </a:p>
          <a:p>
            <a:r>
              <a:rPr lang="en-GB" b="0"/>
              <a:t>model.add(BatchNormalization())</a:t>
            </a:r>
            <a:r>
              <a:rPr lang="en-GB" b="0">
                <a:latin typeface="Tw Cen MT"/>
                <a:cs typeface="Courier New"/>
              </a:rPr>
              <a:t>     </a:t>
            </a:r>
            <a:endParaRPr lang="en-GB"/>
          </a:p>
          <a:p>
            <a:r>
              <a:rPr lang="en-GB" b="0" err="1">
                <a:latin typeface="Tw Cen MT"/>
                <a:cs typeface="Courier New"/>
              </a:rPr>
              <a:t>model.add</a:t>
            </a:r>
            <a:r>
              <a:rPr lang="en-GB" b="0">
                <a:latin typeface="Tw Cen MT"/>
                <a:cs typeface="Courier New"/>
              </a:rPr>
              <a:t>(Dense(1))</a:t>
            </a:r>
            <a:endParaRPr lang="en-GB"/>
          </a:p>
          <a:p>
            <a:r>
              <a:rPr lang="en-GB" b="0" err="1">
                <a:latin typeface="Tw Cen MT"/>
                <a:cs typeface="Courier New"/>
              </a:rPr>
              <a:t>model.summary</a:t>
            </a:r>
            <a:r>
              <a:rPr lang="en-GB" b="0">
                <a:latin typeface="Tw Cen MT"/>
                <a:cs typeface="Courier New"/>
              </a:rPr>
              <a:t>()</a:t>
            </a:r>
            <a:endParaRPr lang="en-GB"/>
          </a:p>
          <a:p>
            <a:pPr marL="0" indent="0"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GB">
                <a:solidFill>
                  <a:schemeClr val="tx2"/>
                </a:solidFill>
                <a:latin typeface="Arial Black"/>
              </a:rPr>
              <a:t>Architecture 3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0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Team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Amorim, Renato</dc:creator>
  <cp:revision>2</cp:revision>
  <dcterms:created xsi:type="dcterms:W3CDTF">2017-09-19T15:51:36Z</dcterms:created>
  <dcterms:modified xsi:type="dcterms:W3CDTF">2023-01-18T05:59:10Z</dcterms:modified>
</cp:coreProperties>
</file>