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CD2C2807-2559-4369-BDC1-80D0DA67307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3D40FD9-7E95-4949-B25E-3C02C69C642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Ansible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Future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AWX / Ansible Tower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Jenkins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github/gitlab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Written in 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ansible-playbook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ansible-galaxy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 code is written in yaml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ansible-lint and yamllint to enforce style guidelines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 for preconditions at beginning of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Better yet, make role flexible so it doesn’t die on improper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name of the task is also a comment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are an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Given specific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Provide specific output (or results)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Separate data from code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Hosts and groups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group_vars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Playbook has multiple tasks and roles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Modules configure specific things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cron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Effectively global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Pitfalls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Global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Hard to change values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Create new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Name conflicts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Variables aren’t typed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Everything is permitted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Created by Cisco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Donated to Red Hat Ansible project in 2019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to test your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ansible-galaxy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ansible-galaxy role|collection search &lt;name&gt;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in galaxy hub for many purposes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 environment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virtualenv, requirements.txt, and pip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Keeps tree clean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Doesn’t pollute rest of system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Alternatively, docker container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2022-05-16T13:27:08Z</dcterms:created>
  <dc:creator/>
  <dc:description/>
  <dc:language>en-US</dc:language>
  <cp:lastModifiedBy/>
  <dcterms:modified xsi:type="dcterms:W3CDTF">2022-05-31T08:37:00Z</dcterms:modified>
  <cp:revision>7</cp:revision>
  <dc:subject/>
  <dc:title>Blue Curve</dc:title>
</cp:coreProperties>
</file>