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r"/>
            <a:fld id="{79B0C549-94EF-453E-928D-4B060899C264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02EB274-414F-45BF-B8B3-1B1D0034B88B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 txBox="1"/>
          <p:nvPr/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Ansible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Architecture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Written in python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ansible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ansible-playbook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ansible-inventory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ansible-galaxy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Writing Ansible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Ansible code is written in yaml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Use ansible-lint and yamllint to enforce style guidelines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Check for preconditions at beginning of role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Better yet, make role flexible so it doesn’t die on improper input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The name of the task is also a comment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Roles are an api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Given specific input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Provide specific output (or results)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First playbook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Sample dir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1159</TotalTime>
  <Application>LibreOffice/7.1.8.1$Linux_X86_64 LibreOffice_project/10$Build-1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2022-05-16T13:27:08Z</dcterms:created>
  <dc:creator/>
  <dc:description/>
  <dc:language>en-US</dc:language>
  <cp:lastModifiedBy/>
  <dcterms:modified xsi:type="dcterms:W3CDTF">2022-05-17T08:57:06Z</dcterms:modified>
  <cp:revision>2</cp:revision>
  <dc:subject/>
  <dc:title>Blue Curve</dc:title>
</cp:coreProperties>
</file>