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437CD416-5771-486B-A1EC-9EEC5A15A4B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5A1AA39-0746-4FA1-91B0-E74F96616B5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Ansible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Architecture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Written in 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ansible-playbook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ansible-galaxy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 code is written in yaml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ansible-lint and yamllint to enforce style guidelines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Check for preconditions at beginning of role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Better yet, make role flexible so it doesn’t die on improper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name of the task is also a comment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are an api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Given specific input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Provide specific output (or results)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Writing Ansible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Separate data from code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Inventory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group_vars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host_vars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Molecule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Created by Cisco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Donated to Red Hat Ansible project in 2019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Used to test your roles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ansible-galaxy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ansible-galaxy role|collection search &lt;name&gt;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Roles in galaxy hub for many purposes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Ansible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Use virtualenv, requirements.txt, and pip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Keeps tree clean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Doesn’t pollute rest of system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Alternatively, docker container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Future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AWX / Ansible Tower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CI/CD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Jenkins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github/gitlab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5877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2022-05-16T13:27:08Z</dcterms:created>
  <dc:creator/>
  <dc:description/>
  <dc:language>en-US</dc:language>
  <cp:lastModifiedBy/>
  <dcterms:modified xsi:type="dcterms:W3CDTF">2022-05-24T15:43:24Z</dcterms:modified>
  <cp:revision>6</cp:revision>
  <dc:subject/>
  <dc:title>Blue Curve</dc:title>
</cp:coreProperties>
</file>