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48FAAA11-1FCA-43C7-AED7-3CCE6B9C4E4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996471D-2120-4D71-8DF8-86E2399C42B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Ansible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Files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Store files for this specific 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Files will be copied to remote hosts (with proper code)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Tasks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Lists of tasks to perform on a host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data from defaults and vars, and other variable sources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Set of steps processed in order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Can use conditionals to perform steps under specific circumstances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enable/disable features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Use different packages for different distributions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Templates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Updating files with variable substitution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jinja2 templating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Template Example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# Mysql my.cnf file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[mysql]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user = root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password = {{ mysql_pass }}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{{ mysql_pass }} will be replaced with value of mysql_pass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Pitfalls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Global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Hard to change values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Create new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Name conflicts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Variables aren’t typed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Everything is permitted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Created by Cisco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Donated to Red Hat Ansible project in 2019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to test your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Uses galaxy to create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init role user.example -d docker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molecule init scenario -r &lt;current role&gt; -d docker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converge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Work on the 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converge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molecule converge again, make sure ansible doesn’t report changes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destroy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Integrate with 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ansible-galaxy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ansible-galaxy role|collection search &lt;name&gt;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in galaxy hub for many purposes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 environment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virtualenv, requirements.txt, and pip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Keeps tree clean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Doesn’t pollute rest of system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Alternatively, docker container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Future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AWX / Ansible Tower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Jenkins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github/gitlab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Written in 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ansible-playbook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ansible-galaxy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 code is written in yaml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ansible-lint and yamllint to enforce style guidelines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 for preconditions at beginning of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Better yet, make role flexible so it doesn’t die on improper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name of the task is also a comment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are an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Given specific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Provide specific output (or results)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Separate data from code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Hosts and groups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group_vars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Playbook has multiple tasks and roles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Modules configure specific things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cron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Effectively global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 (mostly)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 defaults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inventory/group_varrs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inventory/host_vars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Host facts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set_facts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Extra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There are actually 22 levels of variable precendence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Obviously complicated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 order matters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Later variables overwrite earlier ones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9bdd"/>
                </a:solidFill>
                <a:latin typeface="Arial"/>
              </a:rPr>
              <a:t>https://docs.ansible.com/ansible/latest/user_guide/playbooks_variables.html#understanding-variable-precedence</a:t>
            </a:r>
            <a:endParaRPr b="0" lang="en-US" sz="13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 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defaults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files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tasks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templates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Those are just the major ones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Defaults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Contains default values for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Low precedence, so can be overridden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 as document showing all inputs, with examples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2022-05-16T13:27:08Z</dcterms:created>
  <dc:creator/>
  <dc:description/>
  <dc:language>en-US</dc:language>
  <cp:lastModifiedBy/>
  <dcterms:modified xsi:type="dcterms:W3CDTF">2022-06-06T08:45:13Z</dcterms:modified>
  <cp:revision>12</cp:revision>
  <dc:subject/>
  <dc:title>Blue Curve</dc:title>
</cp:coreProperties>
</file>