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76" r:id="rId5"/>
    <p:sldId id="278" r:id="rId6"/>
    <p:sldId id="269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798624" y="1804374"/>
            <a:ext cx="683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Aplikasi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Catatan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Keuangan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accent1"/>
                </a:solidFill>
              </a:rPr>
              <a:t>Sebagai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Salah </a:t>
            </a:r>
            <a:r>
              <a:rPr lang="en-US" sz="2400" b="1" dirty="0" err="1" smtClean="0">
                <a:solidFill>
                  <a:schemeClr val="accent1"/>
                </a:solidFill>
              </a:rPr>
              <a:t>Satu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Solusi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untuk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Menghemat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accent1"/>
                </a:solidFill>
              </a:rPr>
              <a:t>Pengeluaran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bagi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Mahasiswa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6738" y="3454146"/>
            <a:ext cx="5011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Oleh</a:t>
            </a:r>
            <a:r>
              <a:rPr lang="en-US" b="1" dirty="0" smtClean="0">
                <a:solidFill>
                  <a:schemeClr val="accent1"/>
                </a:solidFill>
              </a:rPr>
              <a:t>: Rifki Amirul Hakim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79951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Latar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Belakang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Tujuan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Aplikasi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Sejenis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Fitur</a:t>
            </a:r>
            <a:r>
              <a:rPr lang="en-US" sz="2800" b="1" dirty="0" err="1" smtClean="0">
                <a:solidFill>
                  <a:schemeClr val="accent1"/>
                </a:solidFill>
              </a:rPr>
              <a:t>-Fitur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385906" y="3044280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2774156" y="960692"/>
            <a:ext cx="9417844" cy="5897308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175468" y="139347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Latar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</a:rPr>
              <a:t>Belakang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2774156" y="1322626"/>
            <a:ext cx="94178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Baru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baru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teknologi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berkembang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begitu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pesat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Kegiatan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manusia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tanpa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ada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batasan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jarak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waktu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Seiring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perkembangan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teknologi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manusia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mengembangkan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berbagai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macam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cara</a:t>
            </a:r>
            <a:r>
              <a:rPr lang="en-US" b="1" dirty="0" smtClean="0">
                <a:solidFill>
                  <a:schemeClr val="accent1"/>
                </a:solidFill>
              </a:rPr>
              <a:t> agar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memudahkan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aktivitas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nya</a:t>
            </a:r>
            <a:r>
              <a:rPr lang="en-US" b="1" dirty="0" smtClean="0">
                <a:solidFill>
                  <a:schemeClr val="accent1"/>
                </a:solidFill>
              </a:rPr>
              <a:t>. Salah </a:t>
            </a:r>
            <a:r>
              <a:rPr lang="en-US" b="1" dirty="0" err="1" smtClean="0">
                <a:solidFill>
                  <a:schemeClr val="accent1"/>
                </a:solidFill>
              </a:rPr>
              <a:t>satu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contohnya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adalah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membantu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manusia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dalam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mengatur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supaya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dikeluarkan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untuk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membeli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kebutuhan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hidup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dicatat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supaya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</a:rPr>
              <a:t>overbudget</a:t>
            </a:r>
            <a:r>
              <a:rPr lang="en-US" b="1" i="1" dirty="0" smtClean="0">
                <a:solidFill>
                  <a:schemeClr val="accent1"/>
                </a:solidFill>
              </a:rPr>
              <a:t>.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Salah </a:t>
            </a:r>
            <a:r>
              <a:rPr lang="en-US" b="1" dirty="0" err="1" smtClean="0">
                <a:solidFill>
                  <a:schemeClr val="accent1"/>
                </a:solidFill>
              </a:rPr>
              <a:t>satu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manfaatnya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adalah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untuk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kalangan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Masalah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muncul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dikalangan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yaitu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pengeluaran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diperlukan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sehingga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kadang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mengabaikan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dalam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hal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sendiri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Secara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konvensional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kita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sering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pencatatan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secara</a:t>
            </a:r>
            <a:r>
              <a:rPr lang="en-US" b="1" dirty="0" smtClean="0">
                <a:solidFill>
                  <a:schemeClr val="accent1"/>
                </a:solidFill>
              </a:rPr>
              <a:t> manual </a:t>
            </a:r>
            <a:r>
              <a:rPr lang="en-US" b="1" dirty="0" err="1" smtClean="0">
                <a:solidFill>
                  <a:schemeClr val="accent1"/>
                </a:solidFill>
              </a:rPr>
              <a:t>menggunakan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buku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. Hal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tentunya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efisien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karena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selalu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membawa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buku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kemanapun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berada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Dengan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hadirnya</a:t>
            </a:r>
            <a:r>
              <a:rPr lang="en-US" b="1" dirty="0" smtClean="0">
                <a:solidFill>
                  <a:schemeClr val="accent1"/>
                </a:solidFill>
              </a:rPr>
              <a:t> smartphone,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memudahkan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masyarakat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untuk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mendapatkan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informasi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kapan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saja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dimana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saja</a:t>
            </a:r>
            <a:r>
              <a:rPr lang="en-US" b="1" dirty="0" smtClean="0">
                <a:solidFill>
                  <a:schemeClr val="accent1"/>
                </a:solidFill>
              </a:rPr>
              <a:t>. Dari </a:t>
            </a:r>
            <a:r>
              <a:rPr lang="en-US" b="1" dirty="0" err="1" smtClean="0">
                <a:solidFill>
                  <a:schemeClr val="accent1"/>
                </a:solidFill>
              </a:rPr>
              <a:t>hal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maka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memerlukan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sederhana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memiliki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fitur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pemasukan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pengeluran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2940134" y="2221705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2940134" y="1392834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Tujuan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2940134" y="2328933"/>
            <a:ext cx="66697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Oleh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karena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itu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penulis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mengambil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judul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“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Catatan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Keuangan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Sebagai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Salah </a:t>
            </a:r>
            <a:r>
              <a:rPr lang="en-US" b="1" dirty="0" err="1">
                <a:solidFill>
                  <a:schemeClr val="accent1"/>
                </a:solidFill>
              </a:rPr>
              <a:t>Satu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Solusi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untuk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Menghemat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Pengeluaran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bagi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”. </a:t>
            </a:r>
            <a:r>
              <a:rPr lang="en-US" b="1" dirty="0" err="1" smtClean="0">
                <a:solidFill>
                  <a:schemeClr val="accent1"/>
                </a:solidFill>
              </a:rPr>
              <a:t>Diharapkan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dari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pembuatan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lebih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teliti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dalam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perincian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3196759" y="69933"/>
            <a:ext cx="6040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1"/>
                </a:solidFill>
                <a:latin typeface="+mj-lt"/>
              </a:rPr>
              <a:t>Aplikasi</a:t>
            </a:r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+mj-lt"/>
              </a:rPr>
              <a:t>Sejenis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3" y="1799583"/>
            <a:ext cx="5221532" cy="4330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68" y="1790852"/>
            <a:ext cx="5193917" cy="43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D319E50-A57D-475B-B296-E90C9E088365}"/>
              </a:ext>
            </a:extLst>
          </p:cNvPr>
          <p:cNvSpPr txBox="1"/>
          <p:nvPr/>
        </p:nvSpPr>
        <p:spPr>
          <a:xfrm>
            <a:off x="7137939" y="213429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</a:rPr>
              <a:t>Catatan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Pengeluaran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3D1CC5-6FE8-445B-A15E-B911518C4610}"/>
              </a:ext>
            </a:extLst>
          </p:cNvPr>
          <p:cNvSpPr txBox="1"/>
          <p:nvPr/>
        </p:nvSpPr>
        <p:spPr>
          <a:xfrm>
            <a:off x="2020842" y="2134294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accent2"/>
                </a:solidFill>
              </a:rPr>
              <a:t>Catatan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Pemasukan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C5BAD-021C-4E25-BF78-651585C5864F}"/>
              </a:ext>
            </a:extLst>
          </p:cNvPr>
          <p:cNvSpPr txBox="1"/>
          <p:nvPr/>
        </p:nvSpPr>
        <p:spPr>
          <a:xfrm>
            <a:off x="2641203" y="4134987"/>
            <a:ext cx="2491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accent1"/>
                </a:solidFill>
              </a:rPr>
              <a:t>Pengingat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</a:p>
          <a:p>
            <a:pPr algn="r"/>
            <a:r>
              <a:rPr lang="en-US" sz="2400" b="1" dirty="0" smtClean="0">
                <a:solidFill>
                  <a:schemeClr val="accent1"/>
                </a:solidFill>
              </a:rPr>
              <a:t>Limit </a:t>
            </a:r>
            <a:r>
              <a:rPr lang="en-US" sz="2400" b="1" dirty="0" err="1" smtClean="0">
                <a:solidFill>
                  <a:schemeClr val="accent1"/>
                </a:solidFill>
              </a:rPr>
              <a:t>Keuangan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1"/>
                </a:solidFill>
                <a:latin typeface="+mj-lt"/>
              </a:rPr>
              <a:t>Fitur-Fitur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241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User</cp:lastModifiedBy>
  <cp:revision>72</cp:revision>
  <dcterms:created xsi:type="dcterms:W3CDTF">2021-07-11T18:19:19Z</dcterms:created>
  <dcterms:modified xsi:type="dcterms:W3CDTF">2022-04-25T01:40:35Z</dcterms:modified>
</cp:coreProperties>
</file>