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8" r:id="rId3"/>
    <p:sldId id="262" r:id="rId4"/>
    <p:sldId id="263" r:id="rId5"/>
    <p:sldId id="296" r:id="rId6"/>
    <p:sldId id="306" r:id="rId7"/>
    <p:sldId id="299" r:id="rId8"/>
    <p:sldId id="301" r:id="rId9"/>
    <p:sldId id="302" r:id="rId10"/>
    <p:sldId id="303" r:id="rId11"/>
    <p:sldId id="304" r:id="rId12"/>
    <p:sldId id="305" r:id="rId13"/>
    <p:sldId id="278" r:id="rId14"/>
  </p:sldIdLst>
  <p:sldSz cx="9144000" cy="5143500" type="screen16x9"/>
  <p:notesSz cx="6858000" cy="9144000"/>
  <p:embeddedFontLs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Amatic SC" panose="020B0604020202020204" charset="-79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79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45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338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040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2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23619324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c23619324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143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551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27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37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body" idx="4294967295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Hasil</a:t>
            </a:r>
            <a:r>
              <a:rPr lang="en-US" sz="2400" b="1" dirty="0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Run </a:t>
            </a:r>
            <a:endParaRPr lang="en-US" sz="2400" b="1" dirty="0" smtClean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Profile</a:t>
            </a:r>
            <a:endParaRPr sz="2400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2" name="Google Shape;392;p3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10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93" name="Google Shape;393;p34"/>
          <p:cNvGrpSpPr/>
          <p:nvPr/>
        </p:nvGrpSpPr>
        <p:grpSpPr>
          <a:xfrm>
            <a:off x="5205994" y="698239"/>
            <a:ext cx="2200646" cy="3746711"/>
            <a:chOff x="2547150" y="238125"/>
            <a:chExt cx="2525675" cy="5238750"/>
          </a:xfrm>
        </p:grpSpPr>
        <p:sp>
          <p:nvSpPr>
            <p:cNvPr id="394" name="Google Shape;394;p3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273040" y="1034575"/>
            <a:ext cx="2071048" cy="30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9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body" idx="4294967295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Hasil</a:t>
            </a:r>
            <a:r>
              <a:rPr lang="en-US" sz="2400" b="1" dirty="0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Run </a:t>
            </a:r>
            <a:endParaRPr lang="en-US" sz="2400" b="1" dirty="0" smtClean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Pemasukan</a:t>
            </a:r>
            <a:endParaRPr sz="2400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2" name="Google Shape;392;p3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11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93" name="Google Shape;393;p34"/>
          <p:cNvGrpSpPr/>
          <p:nvPr/>
        </p:nvGrpSpPr>
        <p:grpSpPr>
          <a:xfrm>
            <a:off x="5205994" y="698239"/>
            <a:ext cx="2200646" cy="3746711"/>
            <a:chOff x="2547150" y="238125"/>
            <a:chExt cx="2525675" cy="5238750"/>
          </a:xfrm>
        </p:grpSpPr>
        <p:sp>
          <p:nvSpPr>
            <p:cNvPr id="394" name="Google Shape;394;p3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274514" y="1035251"/>
            <a:ext cx="2062715" cy="30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8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body" idx="4294967295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Hasil</a:t>
            </a:r>
            <a:r>
              <a:rPr lang="en-US" sz="2400" b="1" dirty="0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Run </a:t>
            </a:r>
            <a:endParaRPr lang="en-US" sz="2400" b="1" dirty="0" smtClean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Pengeluaran</a:t>
            </a:r>
            <a:endParaRPr sz="2400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2" name="Google Shape;392;p3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12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93" name="Google Shape;393;p34"/>
          <p:cNvGrpSpPr/>
          <p:nvPr/>
        </p:nvGrpSpPr>
        <p:grpSpPr>
          <a:xfrm>
            <a:off x="5205994" y="698239"/>
            <a:ext cx="2200646" cy="3746711"/>
            <a:chOff x="2547150" y="238125"/>
            <a:chExt cx="2525675" cy="5238750"/>
          </a:xfrm>
        </p:grpSpPr>
        <p:sp>
          <p:nvSpPr>
            <p:cNvPr id="394" name="Google Shape;394;p3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250012" y="1034575"/>
            <a:ext cx="2110976" cy="30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5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4294967295"/>
          </p:nvPr>
        </p:nvSpPr>
        <p:spPr>
          <a:xfrm>
            <a:off x="855300" y="2230438"/>
            <a:ext cx="3158100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 smtClean="0"/>
              <a:t>You </a:t>
            </a:r>
            <a:r>
              <a:rPr lang="en" dirty="0"/>
              <a:t>can find me at</a:t>
            </a:r>
            <a:r>
              <a:rPr lang="en" dirty="0" smtClean="0"/>
              <a:t>:</a:t>
            </a:r>
            <a:endParaRPr dirty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 smtClean="0"/>
              <a:t>       rifki35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" y="2647517"/>
            <a:ext cx="438179" cy="449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subTitle" idx="4294967295"/>
          </p:nvPr>
        </p:nvSpPr>
        <p:spPr>
          <a:xfrm>
            <a:off x="1373692" y="3085173"/>
            <a:ext cx="6424200" cy="6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dirty="0" smtClean="0"/>
              <a:t>Rifki Amirul Hakim</a:t>
            </a:r>
            <a:endParaRPr sz="2000" dirty="0"/>
          </a:p>
        </p:txBody>
      </p:sp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7"/>
          <p:cNvSpPr txBox="1">
            <a:spLocks noGrp="1"/>
          </p:cNvSpPr>
          <p:nvPr>
            <p:ph type="ctrTitle" idx="4294967295"/>
          </p:nvPr>
        </p:nvSpPr>
        <p:spPr>
          <a:xfrm>
            <a:off x="1373692" y="1806783"/>
            <a:ext cx="6424200" cy="7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 smtClean="0">
                <a:solidFill>
                  <a:schemeClr val="accent1"/>
                </a:solidFill>
              </a:rPr>
              <a:t>O</a:t>
            </a:r>
            <a:r>
              <a:rPr lang="en" sz="6000" dirty="0" smtClean="0">
                <a:solidFill>
                  <a:schemeClr val="accent1"/>
                </a:solidFill>
              </a:rPr>
              <a:t>leh:</a:t>
            </a:r>
            <a:endParaRPr sz="6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380885" y="784683"/>
            <a:ext cx="3261300" cy="100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Ide</a:t>
            </a:r>
            <a:endParaRPr sz="7200" dirty="0"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294967295"/>
          </p:nvPr>
        </p:nvSpPr>
        <p:spPr>
          <a:xfrm>
            <a:off x="348190" y="2030559"/>
            <a:ext cx="3961338" cy="137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2400" b="1" dirty="0" err="1">
                <a:solidFill>
                  <a:schemeClr val="accent1"/>
                </a:solidFill>
              </a:rPr>
              <a:t>Aplikasi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Catatan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Keuangan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</a:p>
          <a:p>
            <a:pPr marL="88900" indent="0">
              <a:buNone/>
            </a:pPr>
            <a:r>
              <a:rPr lang="en-US" sz="2400" b="1" dirty="0" err="1">
                <a:solidFill>
                  <a:schemeClr val="accent1"/>
                </a:solidFill>
              </a:rPr>
              <a:t>Sebagai</a:t>
            </a:r>
            <a:r>
              <a:rPr lang="en-US" sz="2400" b="1" dirty="0">
                <a:solidFill>
                  <a:schemeClr val="accent1"/>
                </a:solidFill>
              </a:rPr>
              <a:t> Salah </a:t>
            </a:r>
            <a:r>
              <a:rPr lang="en-US" sz="2400" b="1" dirty="0" err="1">
                <a:solidFill>
                  <a:schemeClr val="accent1"/>
                </a:solidFill>
              </a:rPr>
              <a:t>Satu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Solusi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untuk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Menghemat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</a:p>
          <a:p>
            <a:pPr marL="88900" indent="0">
              <a:buNone/>
            </a:pPr>
            <a:r>
              <a:rPr lang="en-US" sz="2400" b="1" dirty="0" err="1">
                <a:solidFill>
                  <a:schemeClr val="accent1"/>
                </a:solidFill>
              </a:rPr>
              <a:t>Pengeluaran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bagi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Mahasiswa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0" lvl="0" indent="0">
              <a:spcAft>
                <a:spcPts val="1000"/>
              </a:spcAft>
              <a:buNone/>
            </a:pPr>
            <a:endParaRPr lang="en-US" dirty="0"/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1188174" y="1506350"/>
            <a:ext cx="7041425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800" b="1" dirty="0" err="1">
                <a:solidFill>
                  <a:schemeClr val="accent1"/>
                </a:solidFill>
              </a:rPr>
              <a:t>Baru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baru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ini</a:t>
            </a:r>
            <a:r>
              <a:rPr lang="en-US" sz="1800" b="1" dirty="0">
                <a:solidFill>
                  <a:schemeClr val="accent1"/>
                </a:solidFill>
              </a:rPr>
              <a:t>, </a:t>
            </a:r>
            <a:r>
              <a:rPr lang="en-US" sz="1800" b="1" dirty="0" err="1">
                <a:solidFill>
                  <a:schemeClr val="accent1"/>
                </a:solidFill>
              </a:rPr>
              <a:t>teknologi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berkembang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begitu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pesat</a:t>
            </a:r>
            <a:r>
              <a:rPr lang="en-US" sz="1800" b="1" dirty="0">
                <a:solidFill>
                  <a:schemeClr val="accent1"/>
                </a:solidFill>
              </a:rPr>
              <a:t>. </a:t>
            </a:r>
            <a:r>
              <a:rPr lang="en-US" sz="1800" b="1" dirty="0" err="1">
                <a:solidFill>
                  <a:schemeClr val="accent1"/>
                </a:solidFill>
              </a:rPr>
              <a:t>Kegiatan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manusia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dapat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dilakukan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tanpa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ada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batasan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jarak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dan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waktu</a:t>
            </a:r>
            <a:r>
              <a:rPr lang="en-US" sz="1800" b="1" dirty="0">
                <a:solidFill>
                  <a:schemeClr val="accent1"/>
                </a:solidFill>
              </a:rPr>
              <a:t>. </a:t>
            </a:r>
            <a:r>
              <a:rPr lang="en-US" sz="1800" b="1" dirty="0" err="1">
                <a:solidFill>
                  <a:schemeClr val="accent1"/>
                </a:solidFill>
              </a:rPr>
              <a:t>Seiring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perkembangan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teknologi</a:t>
            </a:r>
            <a:r>
              <a:rPr lang="en-US" sz="1800" b="1" dirty="0">
                <a:solidFill>
                  <a:schemeClr val="accent1"/>
                </a:solidFill>
              </a:rPr>
              <a:t>, </a:t>
            </a:r>
            <a:r>
              <a:rPr lang="en-US" sz="1800" b="1" dirty="0" err="1">
                <a:solidFill>
                  <a:schemeClr val="accent1"/>
                </a:solidFill>
              </a:rPr>
              <a:t>manusia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dapat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mengembangkan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berbagai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macam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cara</a:t>
            </a:r>
            <a:r>
              <a:rPr lang="en-US" sz="1800" b="1" dirty="0">
                <a:solidFill>
                  <a:schemeClr val="accent1"/>
                </a:solidFill>
              </a:rPr>
              <a:t> agar </a:t>
            </a:r>
            <a:r>
              <a:rPr lang="en-US" sz="1800" b="1" dirty="0" err="1">
                <a:solidFill>
                  <a:schemeClr val="accent1"/>
                </a:solidFill>
              </a:rPr>
              <a:t>dapat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memudahkan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aktivitas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nya</a:t>
            </a:r>
            <a:r>
              <a:rPr lang="en-US" sz="1800" b="1" dirty="0">
                <a:solidFill>
                  <a:schemeClr val="accent1"/>
                </a:solidFill>
              </a:rPr>
              <a:t>. Salah </a:t>
            </a:r>
            <a:r>
              <a:rPr lang="en-US" sz="1800" b="1" dirty="0" err="1">
                <a:solidFill>
                  <a:schemeClr val="accent1"/>
                </a:solidFill>
              </a:rPr>
              <a:t>satu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contohnya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adalah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aplikasi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catatan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keuangan</a:t>
            </a:r>
            <a:r>
              <a:rPr lang="en-US" sz="1800" b="1" dirty="0">
                <a:solidFill>
                  <a:schemeClr val="accent1"/>
                </a:solidFill>
              </a:rPr>
              <a:t>. </a:t>
            </a:r>
            <a:r>
              <a:rPr lang="en-US" sz="1800" b="1" dirty="0" err="1">
                <a:solidFill>
                  <a:schemeClr val="accent1"/>
                </a:solidFill>
              </a:rPr>
              <a:t>Aplikasi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ini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dapat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membantu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manusia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dalam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mengatur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keuangan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supaya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keuangan</a:t>
            </a:r>
            <a:r>
              <a:rPr lang="en-US" sz="1800" b="1" dirty="0">
                <a:solidFill>
                  <a:schemeClr val="accent1"/>
                </a:solidFill>
              </a:rPr>
              <a:t> yang </a:t>
            </a:r>
            <a:r>
              <a:rPr lang="en-US" sz="1800" b="1" dirty="0" err="1">
                <a:solidFill>
                  <a:schemeClr val="accent1"/>
                </a:solidFill>
              </a:rPr>
              <a:t>dikeluarkan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untuk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membeli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kebutuhan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hidup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dapat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dicatat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supaya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tidak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i="1" dirty="0" err="1">
                <a:solidFill>
                  <a:schemeClr val="accent1"/>
                </a:solidFill>
              </a:rPr>
              <a:t>overbudget</a:t>
            </a:r>
            <a:r>
              <a:rPr lang="en-US" sz="1800" b="1" i="1" dirty="0">
                <a:solidFill>
                  <a:schemeClr val="accent1"/>
                </a:solidFill>
              </a:rPr>
              <a:t>. </a:t>
            </a:r>
            <a:endParaRPr lang="en-US" sz="1800" b="1" i="1" dirty="0" smtClean="0">
              <a:solidFill>
                <a:schemeClr val="accent1"/>
              </a:solidFill>
            </a:endParaRPr>
          </a:p>
          <a:p>
            <a:pPr marL="10160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1188174" y="1506350"/>
            <a:ext cx="7041425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Salah </a:t>
            </a:r>
            <a:r>
              <a:rPr lang="en-US" sz="1600" b="1" dirty="0" err="1">
                <a:solidFill>
                  <a:schemeClr val="accent1"/>
                </a:solidFill>
              </a:rPr>
              <a:t>satu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manfaatnya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adalah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untuk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kalangan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mahasiswa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rantau</a:t>
            </a:r>
            <a:r>
              <a:rPr lang="en-US" sz="1600" b="1" dirty="0">
                <a:solidFill>
                  <a:schemeClr val="accent1"/>
                </a:solidFill>
              </a:rPr>
              <a:t>. </a:t>
            </a:r>
            <a:r>
              <a:rPr lang="en-US" sz="1600" b="1" dirty="0" err="1">
                <a:solidFill>
                  <a:schemeClr val="accent1"/>
                </a:solidFill>
              </a:rPr>
              <a:t>Masalah</a:t>
            </a:r>
            <a:r>
              <a:rPr lang="en-US" sz="1600" b="1" dirty="0">
                <a:solidFill>
                  <a:schemeClr val="accent1"/>
                </a:solidFill>
              </a:rPr>
              <a:t> yang </a:t>
            </a:r>
            <a:r>
              <a:rPr lang="en-US" sz="1600" b="1" dirty="0" err="1">
                <a:solidFill>
                  <a:schemeClr val="accent1"/>
                </a:solidFill>
              </a:rPr>
              <a:t>muncul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dikalangan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mahasiswa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rantau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ini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yaitu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melakukan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pengeluaran</a:t>
            </a:r>
            <a:r>
              <a:rPr lang="en-US" sz="1600" b="1" dirty="0">
                <a:solidFill>
                  <a:schemeClr val="accent1"/>
                </a:solidFill>
              </a:rPr>
              <a:t> yang </a:t>
            </a:r>
            <a:r>
              <a:rPr lang="en-US" sz="1600" b="1" dirty="0" err="1">
                <a:solidFill>
                  <a:schemeClr val="accent1"/>
                </a:solidFill>
              </a:rPr>
              <a:t>tidak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diperlukan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sehingga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mahasiswa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kadang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mengabaikan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dalam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hal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keuangannya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sendiri</a:t>
            </a:r>
            <a:r>
              <a:rPr lang="en-US" sz="1600" b="1" dirty="0">
                <a:solidFill>
                  <a:schemeClr val="accent1"/>
                </a:solidFill>
              </a:rPr>
              <a:t>. </a:t>
            </a:r>
          </a:p>
          <a:p>
            <a:pPr marL="101600" indent="0">
              <a:buNone/>
            </a:pPr>
            <a:endParaRPr lang="en-US" sz="1600" b="1" dirty="0">
              <a:solidFill>
                <a:schemeClr val="accent1"/>
              </a:solidFill>
            </a:endParaRPr>
          </a:p>
          <a:p>
            <a:pPr marL="101600" indent="0">
              <a:buNone/>
            </a:pPr>
            <a:r>
              <a:rPr lang="en-US" sz="1600" b="1" dirty="0" err="1">
                <a:solidFill>
                  <a:schemeClr val="accent1"/>
                </a:solidFill>
              </a:rPr>
              <a:t>Secara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konvensional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kita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sering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melakukan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pencatatan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keuangan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secara</a:t>
            </a:r>
            <a:r>
              <a:rPr lang="en-US" sz="1600" b="1" dirty="0">
                <a:solidFill>
                  <a:schemeClr val="accent1"/>
                </a:solidFill>
              </a:rPr>
              <a:t> manual </a:t>
            </a:r>
            <a:r>
              <a:rPr lang="en-US" sz="1600" b="1" dirty="0" err="1">
                <a:solidFill>
                  <a:schemeClr val="accent1"/>
                </a:solidFill>
              </a:rPr>
              <a:t>menggunakan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buku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catatan</a:t>
            </a:r>
            <a:r>
              <a:rPr lang="en-US" sz="1600" b="1" dirty="0">
                <a:solidFill>
                  <a:schemeClr val="accent1"/>
                </a:solidFill>
              </a:rPr>
              <a:t>. Hal </a:t>
            </a:r>
            <a:r>
              <a:rPr lang="en-US" sz="1600" b="1" dirty="0" err="1">
                <a:solidFill>
                  <a:schemeClr val="accent1"/>
                </a:solidFill>
              </a:rPr>
              <a:t>ini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tentunya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tidak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efisien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karena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mahasiswa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tidak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selalu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membawa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buku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catatan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keuangan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kemanapun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berada</a:t>
            </a:r>
            <a:r>
              <a:rPr lang="en-US" sz="1600" b="1" dirty="0">
                <a:solidFill>
                  <a:schemeClr val="accent1"/>
                </a:solidFill>
              </a:rPr>
              <a:t>. </a:t>
            </a:r>
            <a:r>
              <a:rPr lang="en-US" sz="1600" b="1" dirty="0" err="1">
                <a:solidFill>
                  <a:schemeClr val="accent1"/>
                </a:solidFill>
              </a:rPr>
              <a:t>Dengan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hadirnya</a:t>
            </a:r>
            <a:r>
              <a:rPr lang="en-US" sz="1600" b="1" dirty="0">
                <a:solidFill>
                  <a:schemeClr val="accent1"/>
                </a:solidFill>
              </a:rPr>
              <a:t> smartphone, </a:t>
            </a:r>
            <a:r>
              <a:rPr lang="en-US" sz="1600" b="1" dirty="0" err="1">
                <a:solidFill>
                  <a:schemeClr val="accent1"/>
                </a:solidFill>
              </a:rPr>
              <a:t>dapat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memudahkan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masyarakat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untuk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mendapatkan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informasi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kapan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saja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dimana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saja</a:t>
            </a:r>
            <a:r>
              <a:rPr lang="en-US" sz="1600" b="1" dirty="0">
                <a:solidFill>
                  <a:schemeClr val="accent1"/>
                </a:solidFill>
              </a:rPr>
              <a:t>. Dari </a:t>
            </a:r>
            <a:r>
              <a:rPr lang="en-US" sz="1600" b="1" dirty="0" err="1">
                <a:solidFill>
                  <a:schemeClr val="accent1"/>
                </a:solidFill>
              </a:rPr>
              <a:t>hal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ini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maka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mahasiswa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rantau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memerlukan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aplikasi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sederhana</a:t>
            </a:r>
            <a:r>
              <a:rPr lang="en-US" sz="1600" b="1" dirty="0">
                <a:solidFill>
                  <a:schemeClr val="accent1"/>
                </a:solidFill>
              </a:rPr>
              <a:t> yang </a:t>
            </a:r>
            <a:r>
              <a:rPr lang="en-US" sz="1600" b="1" dirty="0" err="1">
                <a:solidFill>
                  <a:schemeClr val="accent1"/>
                </a:solidFill>
              </a:rPr>
              <a:t>memiliki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fitur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catatan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pemasukan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pengeluran</a:t>
            </a:r>
            <a:r>
              <a:rPr lang="en-US" sz="1600" b="1" dirty="0">
                <a:solidFill>
                  <a:schemeClr val="accent1"/>
                </a:solidFill>
              </a:rPr>
              <a:t>. </a:t>
            </a:r>
          </a:p>
          <a:p>
            <a:pPr marL="0" lvl="0" indent="0"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50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T</a:t>
            </a:r>
            <a:r>
              <a:rPr lang="en" dirty="0" smtClean="0"/>
              <a:t>ools yang digunakan</a:t>
            </a:r>
            <a:endParaRPr dirty="0"/>
          </a:p>
        </p:txBody>
      </p:sp>
      <p:sp>
        <p:nvSpPr>
          <p:cNvPr id="610" name="Google Shape;610;p4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12" name="Google Shape;612;p47"/>
          <p:cNvSpPr txBox="1"/>
          <p:nvPr/>
        </p:nvSpPr>
        <p:spPr>
          <a:xfrm>
            <a:off x="1150133" y="348252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b="1" dirty="0" smtClean="0">
                <a:latin typeface="Nunito"/>
                <a:ea typeface="Nunito"/>
                <a:cs typeface="Nunito"/>
                <a:sym typeface="Nunito"/>
              </a:rPr>
              <a:t>VS Code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4" name="Google Shape;614;p47"/>
          <p:cNvSpPr txBox="1"/>
          <p:nvPr/>
        </p:nvSpPr>
        <p:spPr>
          <a:xfrm>
            <a:off x="3915118" y="348252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Flutter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6" name="Picture 2" descr="File and Folder Icons in Visual Studio Co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-1" r="17396" b="-1466"/>
          <a:stretch/>
        </p:blipFill>
        <p:spPr bwMode="auto">
          <a:xfrm>
            <a:off x="1117493" y="1950954"/>
            <a:ext cx="1554480" cy="126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utter - why you may love it or hate it | Bright Inven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33" y="1947017"/>
            <a:ext cx="2445371" cy="12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, chrome, baru, logo Ikon di Google new log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17" y="1933531"/>
            <a:ext cx="1249658" cy="124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614;p47"/>
          <p:cNvSpPr txBox="1"/>
          <p:nvPr/>
        </p:nvSpPr>
        <p:spPr>
          <a:xfrm>
            <a:off x="6321317" y="348252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Google Chrome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2646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body" idx="4294967295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Hasil</a:t>
            </a:r>
            <a:r>
              <a:rPr lang="en-US" sz="2400" b="1" dirty="0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Run </a:t>
            </a:r>
            <a:endParaRPr lang="en-US" sz="2400" b="1" dirty="0" smtClean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Login Page</a:t>
            </a:r>
            <a:endParaRPr sz="2400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2" name="Google Shape;392;p3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7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93" name="Google Shape;393;p34"/>
          <p:cNvGrpSpPr/>
          <p:nvPr/>
        </p:nvGrpSpPr>
        <p:grpSpPr>
          <a:xfrm>
            <a:off x="4724400" y="698239"/>
            <a:ext cx="2287957" cy="3746754"/>
            <a:chOff x="2547150" y="238125"/>
            <a:chExt cx="2525675" cy="5238750"/>
          </a:xfrm>
        </p:grpSpPr>
        <p:sp>
          <p:nvSpPr>
            <p:cNvPr id="394" name="Google Shape;394;p3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781550" y="1025054"/>
            <a:ext cx="2173657" cy="31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body" idx="4294967295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Hasil</a:t>
            </a:r>
            <a:r>
              <a:rPr lang="en-US" sz="2400" b="1" dirty="0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Run </a:t>
            </a:r>
            <a:endParaRPr lang="en-US" sz="2400" b="1" dirty="0" smtClean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Home Page</a:t>
            </a:r>
            <a:endParaRPr sz="2400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2" name="Google Shape;392;p3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8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93" name="Google Shape;393;p34"/>
          <p:cNvGrpSpPr/>
          <p:nvPr/>
        </p:nvGrpSpPr>
        <p:grpSpPr>
          <a:xfrm>
            <a:off x="5205994" y="698239"/>
            <a:ext cx="2200646" cy="3746711"/>
            <a:chOff x="2547150" y="238125"/>
            <a:chExt cx="2525675" cy="5238750"/>
          </a:xfrm>
        </p:grpSpPr>
        <p:sp>
          <p:nvSpPr>
            <p:cNvPr id="394" name="Google Shape;394;p3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276850" y="1034575"/>
            <a:ext cx="2068509" cy="30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6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body" idx="4294967295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Hasil</a:t>
            </a:r>
            <a:r>
              <a:rPr lang="en-US" sz="2400" b="1" dirty="0" smtClean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Run </a:t>
            </a:r>
            <a:endParaRPr lang="en-US" sz="2400" b="1" dirty="0" smtClean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History</a:t>
            </a:r>
            <a:endParaRPr sz="2400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2" name="Google Shape;392;p3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9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93" name="Google Shape;393;p34"/>
          <p:cNvGrpSpPr/>
          <p:nvPr/>
        </p:nvGrpSpPr>
        <p:grpSpPr>
          <a:xfrm>
            <a:off x="5205994" y="698239"/>
            <a:ext cx="2200646" cy="3746711"/>
            <a:chOff x="2547150" y="238125"/>
            <a:chExt cx="2525675" cy="5238750"/>
          </a:xfrm>
        </p:grpSpPr>
        <p:sp>
          <p:nvSpPr>
            <p:cNvPr id="394" name="Google Shape;394;p3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272669" y="1034575"/>
            <a:ext cx="2071106" cy="30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80504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239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Nunito</vt:lpstr>
      <vt:lpstr>Amatic SC</vt:lpstr>
      <vt:lpstr>Arial</vt:lpstr>
      <vt:lpstr>Calibri</vt:lpstr>
      <vt:lpstr>Curio template</vt:lpstr>
      <vt:lpstr>Aplikasi catatan keuangan</vt:lpstr>
      <vt:lpstr>Oleh:</vt:lpstr>
      <vt:lpstr>Ide</vt:lpstr>
      <vt:lpstr>Latar belakang</vt:lpstr>
      <vt:lpstr>Latar belakang</vt:lpstr>
      <vt:lpstr>Tools yang digunakan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catatan keuangan</dc:title>
  <cp:lastModifiedBy>User</cp:lastModifiedBy>
  <cp:revision>5</cp:revision>
  <dcterms:modified xsi:type="dcterms:W3CDTF">2022-05-16T13:15:26Z</dcterms:modified>
</cp:coreProperties>
</file>