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8" r:id="rId8"/>
    <p:sldId id="261" r:id="rId9"/>
    <p:sldId id="263" r:id="rId10"/>
    <p:sldId id="264" r:id="rId11"/>
    <p:sldId id="265" r:id="rId12"/>
    <p:sldId id="277" r:id="rId13"/>
    <p:sldId id="266" r:id="rId14"/>
    <p:sldId id="269" r:id="rId15"/>
    <p:sldId id="267" r:id="rId16"/>
    <p:sldId id="271" r:id="rId17"/>
    <p:sldId id="270" r:id="rId18"/>
    <p:sldId id="278" r:id="rId19"/>
    <p:sldId id="272" r:id="rId20"/>
    <p:sldId id="274" r:id="rId21"/>
    <p:sldId id="27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3:48:5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14058 0,'0'0'0,"0"0"0,-18 18 0,1-18 31,17-18 16,0 1-31,0-1-16,0 0 15,17 1-15,-17-72 16,36-105 15,-36 36 1,0 140-17,0-53 16,0 54-15,17 17 0,-17 17-1,35 19 1,1 17 0,-36-36-16,53 71 15,0 1 1,-18-19-1,0-34 1,0-19 0,1-34-1,-19-36 1,1-18 15,17-17-15,-17 0-1,0 17 1,-1 18 0,-17 88 15,0 36-15,18 35-1,-1 17 1,1 54-1,-18-89 1,0-70-16,0-1 16</inkml:trace>
  <inkml:trace contextRef="#ctx0" brushRef="#br0" timeOffset="300.44">5239 13917 0,'0'0'0,"0"0"0,0 18 16,0-1-16,0 36 16,0-35-16,0 35 15,17 35 1</inkml:trace>
  <inkml:trace contextRef="#ctx0" brushRef="#br0" timeOffset="618.54">5415 13988 0,'0'0'0,"0"0"0,-18 0 16,18 17 31,0 1-32,0 0-15,0 34 31,0-34-31,18 35 16,-18-18-16</inkml:trace>
  <inkml:trace contextRef="#ctx0" brushRef="#br0" timeOffset="2000.26">6703 14058 0,'0'0'0,"0"0"0,-18 35 0,18-17 15,18-18 32,-18-18-31,0 1-16,17-18 15,36-159 17,-53 158-17,18-140 1,-18 52 31,0 107-32,0 34 1,18-17 0,-1 36-1,36 52 1,0 18 0,-35-89-16,17 89 15,0 35 1,1-88-1,-1-18 1,18-35 0,-18-35-1,-17 35-15,17-70 32,-17-1-32,17-70 31,-18 35-16,1 36 1,0 34 0,-18 19-1,17 52 1,1 18 0,17 35-1,1 18 1,-19 0-1,-17-71-15,18 71 16,-18-89 0</inkml:trace>
  <inkml:trace contextRef="#ctx0" brushRef="#br0" timeOffset="3749.2">7743 14041 0,'0'0'0,"0"0"0,-17 0 0,-1 0 47,18 17-47,18 71 31,17 1 0,-17-54-15</inkml:trace>
  <inkml:trace contextRef="#ctx0" brushRef="#br0" timeOffset="4198.42">7885 14182 0,'0'0'0,"0"0"0,0-18 0,0 0 31,17 1-31,1-1 16,17 0-1,0 1 1,1 34-1,-19 19 1,-17 17 0,0-36-16,0 36 15,-35 0 1,17 0 0,1-18-1,17-17 16,17-18 1,19 0-17,17-18 1,0 18 0,-1-17-1</inkml:trace>
  <inkml:trace contextRef="#ctx0" brushRef="#br0" timeOffset="5282.01">9296 14270 0,'0'0'0,"0"0"0,0 17 15,0 1-15,0 0 32,0-36-17,0 0 1,0 1-16,17 17 0,-17-18 15,0-17-15,0-141 32,0 140-32,18-193 31,0 211-31,-1-70 31,36 247 0,-18-53-15,18 17 0,-53-88-16,36 18 15,17-17 1,-18-54 0,18-70-1,-18-18 16,0-17-15,1 34 0,-19 19-1,1 52 1,-18 36 15,17 35-15,1 53-1,0 35 1,-18-53 0,17-71-16,-17 72 15,0-54 1</inkml:trace>
  <inkml:trace contextRef="#ctx0" brushRef="#br0" timeOffset="5648.72">10160 14093 0,'0'0'0,"0"0"0,-18 36 15,18-19-15,0 19 31,0 17-15,0-36-16,18 71 16,-18-17-1,0-53-15</inkml:trace>
  <inkml:trace contextRef="#ctx0" brushRef="#br0" timeOffset="6164.01">10389 14182 0,'0'0'0,"0"0"0,-17 0 0,34 0 16,1 0 0,0 0-1,-1 0 1,1-18 0,-1 18-1,-17 18 1,-17-1-1,-1 19 1,-17 16 0,35-16-1,18-36 1,17 17 0,0-17-1,0 0 1,-17 36 15,-18-1-15,-18-17-16,-17 35 15,-18-1 1,36-34-16</inkml:trace>
  <inkml:trace contextRef="#ctx0" brushRef="#br0" timeOffset="11295.85">4533 15628 0,'0'0'0,"0"0"0,-53 35 0,53-17 16,-17 0 0,34-36 15,-17 0-15,0 1-16,36-54 15,52-158 16,-18-18 16,-52 176-15,0 71-17,-18 18 1,17 0-16,18 52 15,1 36 1,-1 0 0,-17-18-1,-1-17 1,1-36 0,17-35-1,-17-18 1,-18 1-16,35-54 15,-17-17 17,17-53-17,0 53 1,-17 52 0,-18 19-1,0 34 1,0 54-1,0 52 1,0-87-16,0 69 16,0 19-1,0-36 1,0-70-16,0 17 16</inkml:trace>
  <inkml:trace contextRef="#ctx0" brushRef="#br0" timeOffset="12896.86">5274 15610 0,'0'0'0,"0"0"0,18-17 62,-1-1-46,1 18-16,-18-18 16,18 18-16,34-17 31,-16 70 0,-54 53 0,-52-18 1,52-71-17,0-17 1,18 18-16,0 0 31,18-18-15,17 0-1,0 0 1,18 0 0,-17 0 15</inkml:trace>
  <inkml:trace contextRef="#ctx0" brushRef="#br0" timeOffset="13078.02">5715 15593 0,'0'0'0,"0"0"0,-18 0 0,18 17 31,0 1-31,0 17 16,-17 36-1,17-53 1</inkml:trace>
  <inkml:trace contextRef="#ctx0" brushRef="#br0" timeOffset="14130.71">4568 17110 0,'0'0'0,"0"0"0,-35 17 0,35-34 32,0-1-32,0 0 15,0-140 16,0 17-15,18 35 0,-1 35-1,-17 54-15,18-19 16,0 19 0,-1 52-1,19 53 1,17 0-1,-18 0 1,0-35 15,0-17-15,-17-36 0,0-53-1,-1 0 1,1-18-1,0 18 1,-1 18 0,1 35-1,0 18 1,-1 35 0,1 17-1,-1 18 1,19 18-1,-36-35 17,0-18-17</inkml:trace>
  <inkml:trace contextRef="#ctx0" brushRef="#br0" timeOffset="14711.87">5221 17127 0,'0'0'0,"0"0"0,-18 0 0,18-17 31,18 17-15,0 0-1,17 0 1,-17 17-1,-1 19 1,-34 17 0,-1-18-1,0-18 1,1-17 0,34 0 15,1 0-31,17 0 15,1 0 1,-1 18 15,-35 0-15,0-1-16,-18 19 16,1 34-1,-19-17 1</inkml:trace>
  <inkml:trace contextRef="#ctx0" brushRef="#br0" timeOffset="14877.43">5574 17268 0,'0'0'0,"0"0"0,-18 89 15,18-72-15,0 36 16,0 0 0</inkml:trace>
  <inkml:trace contextRef="#ctx0" brushRef="#br0" timeOffset="16161.53">6773 15893 0,'0'0'0,"0"0"0,0-18 47,0 0-32,0 1-15,0-1 16,18 0-16,-18 1 0,0-36 16,35-106-1,1-88 17,-36 230-32,0-36 31,70 194 0,18 53 16,-70-177-47,17 54 16,-17-53-1,17-36 1,-17-53-1,17 1 1,-17-18 0,17 17-1,0 18 1,-17 53 0,17 35-1,-35 54 1,18 16-1,-18-69-15,0 70 16,17 17 15,-17-52-15,18-36-16</inkml:trace>
  <inkml:trace contextRef="#ctx0" brushRef="#br0" timeOffset="16610.33">7602 15893 0,'0'0'0,"0"0"0,-17 0 15,17-18-15,0 0 16,17 18 0,1-17-16,17-19 31,1 19-15,-19 34-1,-17 36 1,-17 36-1,-19-19 1,19 1 0,-1-18-1,36-36 1,-1-34 0,36-1-1,-18 0 1,1 18-1</inkml:trace>
  <inkml:trace contextRef="#ctx0" brushRef="#br0" timeOffset="17078.08">7990 15963 0,'0'0'0,"0"0"0,-35-17 16,35-1-16,0 0 16,18 1-1,-1-19 1,1 36 0,0 36 15,-18 17-16,0 17 1,0-17 0,0-18-1,17-17-15,-17 0 16,53-18 0,-17 0-1,-19 0 1</inkml:trace>
  <inkml:trace contextRef="#ctx0" brushRef="#br0" timeOffset="18343.62">6703 17551 0,'0'0'0,"0"0"0,0 17 16,0-34-16,0-1 15,0 0-15,0-87 32,0 69-32,17-281 31,1 87 0,17 266 0,18 70-15,-17-36 0,-19-35-16,54 54 15,-18-19 1,-18-52-1,-17-36 1,-1-35 0,1-70 15,-1 17-15,1 18-1,17 17 1,-17 36-1,0 53 1,-18 17 0,35 88-1,-17-17 1,17 18 0,-18-1-1,-17-52 1,0-54-16,0 1 15</inkml:trace>
  <inkml:trace contextRef="#ctx0" brushRef="#br0" timeOffset="19012">7585 17339 0,'0'0'16,"0"0"-16,-36 0 0,36-18 16,0 1-1,36-1 1,-1 0-1,-17 18-15,17 0 16,0 53 0,-17 0-1,-36 0 1,1-18 0,-36 1-1,35-19 1,0-17-1,36-17 1,35 17 0,-18 17-1,0 1 1,-35 35 15,0 18-15,-17-19-1,-18-34 1,-18-18 0,35 0-1</inkml:trace>
  <inkml:trace contextRef="#ctx0" brushRef="#br0" timeOffset="19577.49">7937 17533 0,'0'0'0,"0"0"0,-17 0 0,17-18 31,0 1-15,17 17-16,1-18 15,17 0 1,-17 1 0,0 34-1,-18 36 17,-36 18-17,36-53-15,-17 17 16,-19 18-1,36-18 1,0-17 0,18-36-1,17 0 1,1 1 0,17 17-1,-36-18 1</inkml:trace>
  <inkml:trace contextRef="#ctx0" brushRef="#br0" timeOffset="21108.67">9119 16051 0,'0'0'0,"0"0"0,-17 0 0,34 0 0,-34-17 47,17-1-31,0-70-1,0 70-15,0-52 32,17-54-17,-17 18 1,18 18-1,0 18 1,-18 52 0,17 53-1,1 36 1,17 17 0,0 36-1,18-19 1,-35-34-1,17-36 1,1-70 0,-19-18-1,1-35 1,-1-18 0,1 35 15,0-17-16,-1 71 1,-17 34 0,18 18-1,17 71 1,1 71 0,-36-19-1,0-52 1,0-18-1,0-70 1</inkml:trace>
  <inkml:trace contextRef="#ctx0" brushRef="#br0" timeOffset="21641.24">9878 16051 0,'0'0'0,"0"0"0,-36 18 16,36 0-16,18-18 31,-18-18-31,35 18 16,18-18-1,-17 36 17,-19-18-32,-17 35 15,0 18 1,-53 18-1,18-18 1,0-18 0,17-17-1,18-1 1,35-17 15,-17 0-15,0 0-16,35 0 15,-18 0 1,-17 18 0</inkml:trace>
  <inkml:trace contextRef="#ctx0" brushRef="#br0" timeOffset="22212.71">10266 16034 0,'0'0'15,"0"0"-15,-18-18 0,36 18 32,-1-18-17,1 18-15,0 0 16,-18 18-16,35 0 31,-35 35 0,-35 0 1,17-18-1,53-35 0,-17 0-31,-18 17 16,18 19-1,-18 17 1,-18-18 0,0-17 15,1-1-31,-19 1 15</inkml:trace>
  <inkml:trace contextRef="#ctx0" brushRef="#br0" timeOffset="23325.45">9366 17621 0,'0'0'0,"0"0"0,0 18 0,0-36 0,0 54 0,0-19 16,0 1-16,0-1 15,0 1 1,0-71 15,36-194 0,-19-70 1,1 158 14,-1 141-46,-17 36 16,18 35 0,0-35-16,35 87 15,17 1 1,-52-71-16,17 36 16,36 17-1,-36-35 1,0-35-1,-17-54 1,-18-34 0,17-1-1,1-34 1,35-37 15,-18 72-15,1 52-1,-1 36 1,0 35 0,-17 35-1,17 35 1,-35 1 0,0-18-1,0-53 1</inkml:trace>
  <inkml:trace contextRef="#ctx0" brushRef="#br0" timeOffset="23957.9">10354 17498 0,'0'0'0,"0"0"0,-18 0 16,18-18-16,18 0 16,17 1-1,1 17 1,-19 0-16,1 0 31,-18 17-15,0 1-16,0 0 15,-18 52 1,1 1 0,-19-36-1,36-17 1,0-1 0,36-34-1,-1-1 1,0 36-1,-35-1 1,0 19 0,0-1-1,-53 18 1,36-35 15,-19-18-15</inkml:trace>
  <inkml:trace contextRef="#ctx0" brushRef="#br0" timeOffset="24558.6">10689 17498 0,'0'0'0,"0"0"0,18 0 31,-1 0-15,-17-18-16,36 0 16,-1 18-1,-17 18 1,-18 17-1,-18 36 1,-17-18 0,17-18-1,0-35 17,36-17-17,17 17 16,-17 0-15,0 0-16,-18 17 16,17 54-1,-52-1 1,0-17 0,17-35-1</inkml:trace>
  <inkml:trace contextRef="#ctx0" brushRef="#br0" timeOffset="26840.3">4092 13282 0,'0'0'0,"0"0"0,-53 0 16,36 0-16,-1 0 15,-35 18 1,-35-1 15,17 1 1,18 35 14,18-18-30,35-17-16,-17 17 16,17 18-1,0 0 1,0 0 0,0 35-1,17 0 1,1 0-1,-18 18 1,0 0 0,0-35-1,0-36-15,0 53 16,0 0 0,0 18-1,0 0 16,0 35-15,0 0 0,-18-17-1,18-1 1,-17 1 0,-1 34-1,-17-34 1,17 17-1,18-18 1,0 36 0,-18-71-1,1 89 1,-19 34 0,19-52 15,17-35-16,0-54 1,0 1 0,0-1-1,0 19 1,0-37 0,0 19-1,0 0 1,0 17-1,0 0 1,0 0 0,0-53-1,0 1 1,0-1 0,0-17-1,0 17 16,0-17-15,17 17 0,1-18-1,17 1 1,18 0 0,18-18-1,-1 17 1,-52-17-16,17 0 15</inkml:trace>
  <inkml:trace contextRef="#ctx0" brushRef="#br0" timeOffset="28622.01">11148 17939 0,'0'0'0,"0"0"0,-36 35 15,54-35 16,0 0-31,-1 0 16,1 0-16,0 0 0,-1 0 16,1 0-16,17 0 0,89 0 31,17-18 0,-88-17 0,-36-35 1,-17 17-17,0 35-15,0-70 16,-17-18 0,17-70-1,0 34 1,0 1 15,17-17-15,19-19-1,17-52 1,-18 70 0,-35 53-1,0-88 1,-18 36-1,1 16 1,17-16 0,-18 52-1,0 0 1,-17 0 0,0-17-1,17 17 1,18-18 15,0 36-15,0-18-1,-18-17 1,18 17 0,-17 0-1,-18-17 1,17 52-1,18 1 1,0-19 0,0 19-1,18 35 1,-1-1 0,1 19-1,-36 17 95,1 0-95,-1 0-15,0 0 0,-35 17 16,-35-34-1,0-1 1,70 0-16</inkml:trace>
  <inkml:trace contextRef="#ctx0" brushRef="#br0" timeOffset="30056.57">12665 13705 0,'0'0'0,"0"0"0,-18 18 0,18-18 0,-18 0 16,1 0-1,-1 0-15,1 0 16,-1 0-16,0 0 16,1 0-16,-1 0 0,0 0 0,1 0 15,-1 0-15,0 0 0,1 0 16,-1 18-16,-17 17 15,17-35 1,-17 159 15,-18 70 1,35 71-1,1-71 0,17-123-15,0 17-1,0 19 1,0-1 0,0 0-1,0 0 1,-36 35-1,19-17 17,17 0-17,0-124-15,0 71 16,0 88 0,-18-35-1,18-1 1,0-16-1,0-19 1,0 18 0,0 18-1,0-18 1,0-35 0,0-18-1,0 0 1,0 18 15,0-18-15,0-17-1,0-36 1,0 0 0,0 18-1,0 0 1,0-18-1,0 18 1,0-35 0,0 17-1,0 1 1,0-19 0,18-17 15,17 0 0,0 0-15,18 0-1,18-35 1,-18 17 0</inkml:trace>
  <inkml:trace contextRef="#ctx0" brushRef="#br0" timeOffset="31388.19">13335 13811 0,'0'0'15,"0"0"-15,-35-17 0,35 34 16,-18-17 0,18 18-16,0 0 0,0-1 15,-18 1-15,18-1 0,0 1 0,0 0 16,0-1-16,0 142 31,89-18 0,34-106 1,-105-52-32,88-71 31,-36-106 0,-70 158-31,18-34 16,-18-18 15,-18 52-15,0 36-1,1 18 1,17 70 0,0 36-1,0-1 1,0 36-1,0-36 1,0-34 0,0-72-1</inkml:trace>
  <inkml:trace contextRef="#ctx0" brushRef="#br0" timeOffset="31643.83">13899 14270 0,'0'0'0,"0"0"0,-17 0 0,17 17 15,-18 1 1,18 17-1,0-17-15,0 53 16,0-1 0,-17-35-1</inkml:trace>
  <inkml:trace contextRef="#ctx0" brushRef="#br0" timeOffset="31822.57">14041 14340 0,'0'0'16,"0"0"-16,0-17 0,0 34 15,17-17 1,-17 36 0,-17 70-1,17-54 1</inkml:trace>
  <inkml:trace contextRef="#ctx0" brushRef="#br0" timeOffset="33154.58">13370 15258 0,'0'0'0,"0"0"15,-17-18-15,-1 18 16,0 0 0,18 18-1,-17 52 17,17-35-32,0 89 15,0-36 1,53 53-1,-18-53 1,18-52 0,17-36-1,-17-36 1,18-69 0,-71 87-1,17 0-15,1-35 0,0-35 16,-18 0-1,17 35 17,-17 35-17,0 18 1,0 36 0,0 52-1,0 18 1,0 17-1,0 36 1,0-71 0,0-35-1</inkml:trace>
  <inkml:trace contextRef="#ctx0" brushRef="#br0" timeOffset="33953.66">13917 15910 0,'0'0'0,"0"0"0,0-17 15,18-1 16,-1 18-15,1-18-16,0 18 16,-1 0-1,-17 18 1,0 35 15,-53 88 0,18-106-15,35 1 0,18-19-1,-1-17 1,36 0 0,-17 0-1,-19 0 1</inkml:trace>
  <inkml:trace contextRef="#ctx0" brushRef="#br0" timeOffset="34104.26">14235 15981 0,'0'0'0,"0"0"0,0 17 16,0 1-16,0 0 0,0 35 15,-18 0 1</inkml:trace>
  <inkml:trace contextRef="#ctx0" brushRef="#br0" timeOffset="35055.71">13511 16951 0,'0'0'0,"0"0"0,-53-18 16,36 18-16,17 18 15,-18-18-15,-17 18 16,-18 158 31,106 53-16,35-52 0,-35-177-15,-35 0-16,52-53 15,1-18 1,-18-35 0,-18-17-1,0 35 1,-35 35 0,0 53-1,0 35 1,18 0-1,-18 1-15,0 52 16,0 35 15,0 36-15,0 0 0,0-89-1</inkml:trace>
  <inkml:trace contextRef="#ctx0" brushRef="#br0" timeOffset="35686.92">14111 17586 0,'0'0'0,"0"0"0,18 0 31,-1-18-15,1 18-1,0-17 1,-18 34-16,17 36 31,-52 35 0,17-88-15,1 0 0,-1 0-1,18-17 1,18-1 0,-1 18-16,19 0 15,-1 18 1,-17-18-16,17 35 15,-18 0 1,-52 36 0,0-36-1,0 18 1,-1-53 0</inkml:trace>
  <inkml:trace contextRef="#ctx0" brushRef="#br0" timeOffset="35853.47">14429 17568 0,'0'0'0,"0"0"0,0 36 0,0-19 15,0 36 1,0-35-16,0 70 15</inkml:trace>
  <inkml:trace contextRef="#ctx0" brushRef="#br0" timeOffset="37436">14852 13935 0,'0'0'0,"0"0"16,-18 0-16,1 0 0,34 0 47,-17-18-47,18 18 0,52-18 31,-17 1-16,0-1 1,-17 18 0,-1 0-1,0 35 1,-35 18 0,0 36-1,0 52 1,0 0-1,0 35 1,0-141-16,0 159 16,0 0 15,0 1-15,-17 16-1,-1-17 1,18 18-1,-18-18 1,18-53 0,0-88-16,0-18 0,0 142 15,0-1 1,0-17 0,0-18-1,0-18 1,18 1-1,-18-1 1,0-35 15,0-17-15,0 17 0,0-70-16,0 17 0,0 36 15,18 17 1,-1 0-1,1-17 1,-1-1 0,-17-17-1,18 35 1,0-52 0,-18 16-1,17-16 1,-17-1-1,0 0 1,0-17 15,0 0 1,0-1-17,0 1 1,0 0-1,-17-18 1,-19 0 0,-16 17-1,-19-17 1,18 0 0,35 0-1</inkml:trace>
  <inkml:trace contextRef="#ctx0" brushRef="#br0" timeOffset="38086.73">15646 15699 0,'0'0'0,"0"0"16,0-18-16,0 0 0,17 18 16,1 0-1,0 0-15,-1 0 16,1 0-16,35 18 31,-53 0-31,17-1 16</inkml:trace>
  <inkml:trace contextRef="#ctx0" brushRef="#br0" timeOffset="38268.79">15646 15875 0,'0'0'0,"0"0"0,0 35 0,0-70 0,0 88 31,17-53-15,1 18 0,0-18-16</inkml:trace>
  <inkml:trace contextRef="#ctx0" brushRef="#br0" timeOffset="40119.33">17057 13882 0,'0'0'0,"0"0"0,-18 0 63,1 0-63,17 17 15,-18-17-15,0 0 0,1 18 16,-125 17 15,54 18 16,35 88-16,18 89 1,35-177-32,-18 105 15,1 19 1,17-19 0,0 19-1,0-1 1,-18 36-1,18-159 1,-17 0-16,17 53 0,-18 176 31,0-71-31,18-34 32,0-18-17,0-18 1,0-106-16,0 106 15,0-35 1,0-18 0,-17 0-1,-1 1 1,0 34 0,18 0-1,0-34 1,0-19-1,0 1 1,0-18 0,0 17 15,-17-52-15,17 17-1,-18-17 1,18 17-1,0 0 1,0-17 0,0 17-1,0 1 1,0-1 0,0 0-1,18-17 1,-1-18 15,-17 17-31,18-17 16,17 0-1,1 18 17,16-18-17,19 0 1,-36 0-1,36-18 1,-36 1 0</inkml:trace>
  <inkml:trace contextRef="#ctx0" brushRef="#br0" timeOffset="40917.87">17568 14023 0,'0'0'0,"0"0"15,-35-18-15,35 36 47,0 0-47,18-18 0,-18 17 16,0 1-16,0 17 0,0 124 31,0-124-31,0 142 31,0-160-31,-18 54 16</inkml:trace>
  <inkml:trace contextRef="#ctx0" brushRef="#br0" timeOffset="41167.22">17621 14323 0,'0'0'0,"0"0"0,0-18 0,0 0 16,0 1-1,18 17 1,0 0-1,17 0 1,-18 0-16,19 0 16,-1 0-1,-17-18 1,-1 18-16</inkml:trace>
  <inkml:trace contextRef="#ctx0" brushRef="#br0" timeOffset="41450.66">18009 13970 0,'0'0'0,"0"0"0,-17 0 0,-1 0 15,18 18 1,-18 17 0,18 35-1,-17 54 1,17-36 0,0 0-1,-18-70 1</inkml:trace>
  <inkml:trace contextRef="#ctx0" brushRef="#br0" timeOffset="41701.83">18115 14517 0,'0'0'0,"0"0"0,-18-18 0,18 36 31,0-1-31,0 1 16,0 0-16,0-1 16,0 1-16,0 0 0,0 35 15,0-36-15</inkml:trace>
  <inkml:trace contextRef="#ctx0" brushRef="#br0" timeOffset="41883.54">18186 14623 0,'0'0'0,"0"0"0,0 35 0,0-17 15,0-1-15,0 18 16,0 36 0</inkml:trace>
  <inkml:trace contextRef="#ctx0" brushRef="#br0" timeOffset="42501.65">17568 15293 0,'0'0'0,"0"0"0,0-53 0,18 53 0,-18-18 16,0 1 0,18 17-16,-18-18 0,17 53 31,-17-17-31,18 194 31,-36-1 0,18-122 1</inkml:trace>
  <inkml:trace contextRef="#ctx0" brushRef="#br0" timeOffset="42950.45">17586 15610 0,'0'0'0,"0"0"0,0-17 0,0 34 0,-18-34 0,18-1 32,18 18-17,0 0 1,17 0 0,18 0-1,0 0 1,0-35-1,-18-36 1,-17 36 0,-1 17-16,1-35 15,-1 36 17,-34 17-1,17 17-16,0 19 1,0 17 0,0 70-1,-18-52 1,18-54-16,0 89 16,-17-53-1,17-35-15</inkml:trace>
  <inkml:trace contextRef="#ctx0" brushRef="#br0" timeOffset="43416.66">18045 15875 0,'0'0'0,"0"0"0,0-18 0,0 1 16,17 17 15,-17-18-31,35 18 15,1 0 1,-19 0 0,-17 35-1,-35 18 1,0 35 0,17-70-1,1 35 1,-19 35-1,36-70 1,18-1 0,17-17-1,0-17 1,-17 17 0</inkml:trace>
  <inkml:trace contextRef="#ctx0" brushRef="#br0" timeOffset="43616.47">18397 15928 0,'0'0'0,"0"0"16,0 18-16,0-1 31,0 54-16,0-54-15,-17 54 16,17-18-16</inkml:trace>
  <inkml:trace contextRef="#ctx0" brushRef="#br0" timeOffset="44267.73">17586 17268 0,'0'0'0,"0"0"0,-18-35 0,36 53 31,-18-1-15,0 1-16,18 0 0,-18 17 15,17 0-15,-17-17 0,0 17 0,0 18 16,0-18-16,18 1 0,-18-1 0,0 212 31,0-229-15,0-1-16</inkml:trace>
  <inkml:trace contextRef="#ctx0" brushRef="#br0" timeOffset="44467.19">17639 17727 0,'0'0'0,"0"0"0,18 0 15,17 0 1,18-18 0,0 1-1,0-1 1,-18 18-1</inkml:trace>
  <inkml:trace contextRef="#ctx0" brushRef="#br0" timeOffset="44717.66">17974 17427 0,'0'0'0,"0"0"0,0-17 0,0 34 62,0 36-46,0 71-1,0-1 1,0 1 0,0-36-1,0-35 1,0-36-1</inkml:trace>
  <inkml:trace contextRef="#ctx0" brushRef="#br0" timeOffset="45232.84">18115 17886 0,'0'0'0,"0"0"0,18 0 0,-1 0 15,1 0 1,17 0-1,-17 0 1,0 0 0,-36 17-1,0 19 1,1-19 0,-1 19-16,0-19 31,18 1-16,18-18 1,17 0 0,1 0-1,-1 18 1,-17-1 0,-36 18-1,18-17 1,-18-18-16,1 35 15,-19 1 1</inkml:trace>
  <inkml:trace contextRef="#ctx0" brushRef="#br0" timeOffset="45434.48">18433 17921 0,'0'0'0,"0"0"0,0 53 0,0-35 15,17 35 1,-17-36-16,0 36 16</inkml:trace>
  <inkml:trace contextRef="#ctx0" brushRef="#br0" timeOffset="47067.32">18715 14023 0,'0'0'0,"0"0"0,-35 0 0,52 0 16,1 0 0,-1 0-16,1 0 15,53-18 1,-54 18-16,107 0 31,-36 71 0,-88 246 1,-18-105-17,-17-18 1,17 0 0,1 18 15,-1 70-16,18-53 1,0-35 0,0 0-1,0 0 1,0 0 0,18-17-1,-18-54 1,0-52-1,0-54-15,0 72 16,0-19 0,17 1-1,-17-1 1,18 36 15,-18-35-15,0 17-1,0-35 1,0 17 0,18-17-1,-18 0 1,0-35-16,0 52 16,17 1-1,1-18 1,0 0-1,-1-18 1,-17 0 0,0-17-16,0 35 15,0-18 1,18 18 0,0-18-1,-1 1 16,-17-1-15,0-17 0,0-1-1,0 1 1,0-1 0,-17-17 15,-1 0-16,-17 0 1,-1 0 0,-34-17-1,-1-1 1,18 1 0,36 34-1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24:30.2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12136 14764 0,'0'0'0,"0"0"0,-36 35 15,36-17-15,0-1 16,-17-17 0,17 18-16,17 0 15,-17-1-15,18-17 16,0 0-16,-1-17 31,1-1-31,52-176 31,19-124 1,-37 71-1,-52 212-15,18 35-1,17 35 1,1 18-1,-1 36 1,36 69 15,-36-17-15,-18-17 0,1-36-1,0-17 1</inkml:trace>
  <inkml:trace contextRef="#ctx0" brushRef="#br0" timeOffset="287.98">12294 14552 0,'0'0'16,"0"0"-16,-35 0 0,17 0 15,18-18 1,18 18 0,0-17-1,52 17 1,18 0-1,1 0 1,-19-18 0</inkml:trace>
  <inkml:trace contextRef="#ctx0" brushRef="#br0" timeOffset="1615.14">13123 14058 0,'0'0'0,"0"0"0,-17-17 0,-1 17 0,18-18 16,-18 18-16,18-18 15,-17 18 1,17 18 15,0 0-31,17-1 0,19 89 31,52 123 1,35-105-1,1-142 0,-89-35-15,18-88 15,-53 53-31,18 53 16,-18-54-1,0 19 1,0 35 0,0 70-1,0 35 1,35 36-1,-17 18 1,-1-89-16,1 106 16,-18-17-1,0-54 1,0-35 0</inkml:trace>
  <inkml:trace contextRef="#ctx0" brushRef="#br0" timeOffset="3133.92">13794 14623 0,'0'0'0,"0"0"0,-36-18 0,36 0 0,-17 18 15,17-17-15,0-1 16,0 0 0,17 18-16,1-17 31,0 17-31,-1 0 0,36 17 15,-53 1-15,53 35 32,-71 106-1,18-142-31,-70 72 31,35-72 0,70-17-15,0 0 0,18 0-1,18 0 1,-36 0 0,0 18-1,0 17 1</inkml:trace>
  <inkml:trace contextRef="#ctx0" brushRef="#br0" timeOffset="3766.17">14305 14552 0,'0'0'0,"0"0"0,-53-18 16,36 18 15,17 18-31,0 0 16,0-1-16,17 1 16,-17 0-16,18 17 15,-1 0-15,1 53 16,0 18-1</inkml:trace>
  <inkml:trace contextRef="#ctx0" brushRef="#br0" timeOffset="4217.28">15117 14270 0,'0'0'0,"0"0"0,-36 0 16,72 0-16,-89 0 0,53 17 15,0 1 1,0 17-16,17 71 31,19 0-15,-19 0 0,-17-53-16</inkml:trace>
  <inkml:trace contextRef="#ctx0" brushRef="#br0" timeOffset="4489.56">14975 14587 0,'0'0'0,"0"0"0,36-70 0,140 17 15,-158 53-15,52 0 16</inkml:trace>
  <inkml:trace contextRef="#ctx0" brushRef="#br0" timeOffset="5231.57">16016 14728 0,'0'0'16,"0"0"-16,-35 36 0,35-19 16,-18-17-1,1 0 1,-1-141 15,71-106 0,-36 212-31,89-230 32,-88 213-17,17 69 1,18 36-1,0 53 1,0 17 0,-35-87-16,17 105 31,-17-35-15,-18-18-1,0-53-15</inkml:trace>
  <inkml:trace contextRef="#ctx0" brushRef="#br0" timeOffset="5501.39">16104 14587 0,'0'0'0,"0"0"0,-53-17 0,106 34 0,-123-34 15,52 17 1,0-18 0,36 18-1,0 0 1,17 0 0,-17 0-16,52 0 15,1 0 1,-54 0-16</inkml:trace>
  <inkml:trace contextRef="#ctx0" brushRef="#br0" timeOffset="6633.33">16669 14164 0,'0'0'0,"0"0"0,-53-18 15,35 18-15,1 0 16,-1 0-16,18 18 15,-18-18-15,18 18 16,0-1-16,0 36 16,18 71-1,123 158 17,-18-176-1,-87-106-31,105-88 31,-53-54 0,-53 37-15,-35 69-16,18-87 16,-36 17-1,1 71 1,-1 35-1,0 35 1,18 88 0,18 1-1,17 35 1,-17-18 0,0-35-1,17-53 1</inkml:trace>
  <inkml:trace contextRef="#ctx0" brushRef="#br0" timeOffset="6898.62">17445 14658 0,'0'0'0,"0"0"0,-53 18 0,53-1 16,0 18-1,0-17-15,0 53 16,0-18-1</inkml:trace>
  <inkml:trace contextRef="#ctx0" brushRef="#br0" timeOffset="7373.9">17568 14746 0,'0'0'0,"0"0"0,-17-18 16,17 1 0,17-1-1,19 1 1,-1-1-1,-17 18 1,-1 0-16,1 18 16,-1 52 15,-17 1-15,-17 17-1,-18-18 1,17-34-1,0-19 1,36-17 0,17-17-1,18-1 1,0 0 0,-18 1-1,18 34 1</inkml:trace>
  <inkml:trace contextRef="#ctx0" brushRef="#br0" timeOffset="7982.32">18327 14358 0,'0'0'0,"0"0"0,-18-18 16,18 36-1,0 0 1,0-1-16,0 1 0,88 194 47,-52-54-16,-36-140-31</inkml:trace>
  <inkml:trace contextRef="#ctx0" brushRef="#br0" timeOffset="8218.79">18292 14640 0,'0'0'0,"0"0"0,-53-35 16,53 17-1,0 1 1,17-1-16,1 18 0,17-18 16,36 1 15,-1 17-15,-52 0-16</inkml:trace>
  <inkml:trace contextRef="#ctx0" brushRef="#br0" timeOffset="8919.82">18997 14711 0,'0'0'0,"0"0"0,-35 53 15,17-36-15,1-17 32,17 18-17,-18-53 1,18 17-16,-18-52 15,-17-72 1,0 1 0,17 18-1,36-18 1,17 88 0,36-18-1,-1 71 1,-17 53-1,-18 35 1,-35 18 0,0-88-16,-17 70 15,-1-17 17,-17-36-17,-1-35 1,19-18-1,34 1 1,54 34 0,-18 1-1,0 17 1,-36 36 0,-34-1-1,-18 1 1,-36-1-1,0-34 1,36-36 0</inkml:trace>
  <inkml:trace contextRef="#ctx0" brushRef="#br0" timeOffset="9680.29">19544 14235 0,'0'0'0,"0"0"0,-35-18 0,70 36 0,-70-54 0,17 36 16,0 0 0,18 18-1,18 88 17,70 123-1,-35-123-16,0-53 1,-35-53-16,35 0 16,17-35-1,-17-71 17,-18 18-32,-35-18 31,0 0-16,-17 35 17,-1 54-32,0 17 15,18 35 1,0 35 0,36 36-1,-36-70-15,35 158 31,-17-89-31,-1 1 16,-17-35 0</inkml:trace>
  <inkml:trace contextRef="#ctx0" brushRef="#br0" timeOffset="10097.19">20197 14728 0,'0'0'0,"0"0"0,-36 0 16,36-17-16,-17-1 15,34 1 1,1-1-1,17 0 1,-17 18-16,-1 0 16,19 53-1,-19 0 1,-34 35 0,-19-17 15,1-18-16,18-36 1,34 1 0,18-18-1,1-18 1,17 1 0,-36-1-16</inkml:trace>
  <inkml:trace contextRef="#ctx0" brushRef="#br0" timeOffset="10479.16">20532 14711 0,'0'0'0,"0"0"0,-18-18 0,18 1 31,18 17-16,-1-18 1,1 18 0,0 18-1,-1-18-15,-17 35 16,0 18 0,-17 17-1,-1 1 1,0-18-1,1-18 1,70-53 15,-18 1-15,0-1 0</inkml:trace>
  <inkml:trace contextRef="#ctx0" brushRef="#br0" timeOffset="11412.31">21202 14323 0,'0'0'0,"0"0"0,0 0 0,-35-18 15,35 0-15,-18 18 0,0 0 32,18 18-17,0 0-15,18-1 16,-18 19-16,35 87 15,18 36 17</inkml:trace>
  <inkml:trace contextRef="#ctx0" brushRef="#br0" timeOffset="11648.68">21149 14623 0,'0'0'0,"0"0"0,-53-18 0,35 18 16,1-18-1,-1 1 1,36-1 0,52-17-1,19 35 1,-54 0-16,71-18 15,-89 18 1</inkml:trace>
  <inkml:trace contextRef="#ctx0" brushRef="#br0" timeOffset="12179.58">22049 14764 0,'0'0'0,"0"0"0,-36 35 15,19-35-15,17 18 0,-18-36 16,18-35 0,18 35-1,-18-52 1,17-54-1,19-17 1,-1-35 0,0 88-1,0 35 1,1 53 0,17 70-1,-18 36 1,18 88-1,-36-70 1,1-1 0,-18-105-1</inkml:trace>
  <inkml:trace contextRef="#ctx0" brushRef="#br0" timeOffset="12448.41">22119 14623 0,'0'0'0,"0"0"0,-35 0 0,70 0 0,-88-18 15,53 0 1,18 1 15,0 17-31,34-18 16,-34 18-16,53-18 15,-54 18 1</inkml:trace>
  <inkml:trace contextRef="#ctx0" brushRef="#br0" timeOffset="13130.42">22754 14146 0,'0'0'0,"0"0"0,0 0 0,-35 0 0,17 0 16,1 0-16,-1 18 15,0 0 1,18-1 0,18 142 15,-18-124-31,106 195 31,-53-142-15,35-53-1,-18-53 1,1-17 0,-18-53-1,-35-35 1,-18-36 15,0 71-15,0 35-1,0 70 1,0 71 0,17-17-1,18 53 1,-17 17 0,0 17-1,-18-52 1,0-71-16</inkml:trace>
  <inkml:trace contextRef="#ctx0" brushRef="#br0" timeOffset="13979.55">23530 14711 0,'0'0'0,"0"0"0,-35 0 0,17 0 16,18-18-16,-17 1 16,17-1-1,17 0-15,-17 1 16,18-1 0,0 18-16,-1 0 0,36 0 31,-18 123 0,-52 19 0,-54-37 1,54-105-32,17 18 15,0 0 1,35-18-1,0-18 1,18 18 0,0 0-1,-18 0 1,1 35 0</inkml:trace>
  <inkml:trace contextRef="#ctx0" brushRef="#br0" timeOffset="15546.16">23601 15028 0,'0'0'0,"0"0"0,-18 0 0,1 0 32,34 0 15,1 0-47,-1 0 15,1 0 1,0 0-16,35 0 15,0 53 17,-53 53-1,-71-35 0,18-36 0,35-17-15,-17-1 0,18-17-16</inkml:trace>
  <inkml:trace contextRef="#ctx0" brushRef="#br0" timeOffset="16227.99">23989 14817 0,'0'0'0,"0"0"15,-18 0-15,36 0 0,-53 0 16,35-18 0,0 0-16,-18 1 15,36-36 17,70 106 14,-88 88-14,0-106-32,-35 36 15,-18-1 1,35-17 0,0-35-1,18-1 1,53-17 15,18 0-15,17-17-1,-17 17 1,-19 0 0</inkml:trace>
  <inkml:trace contextRef="#ctx0" brushRef="#br0" timeOffset="16631.91">25047 14305 0,'0'0'0,"0"0"15,-17-18-15,34 36 0,-52-36 0,35 36 32,0 0-32,0-1 15,35 142 1,-17-53 0,-1 0-1,1-18 1,-18-35-1</inkml:trace>
  <inkml:trace contextRef="#ctx0" brushRef="#br0" timeOffset="16928.12">24994 14693 0,'0'0'0,"0"0"0,-35-17 16,70 34-16,-88-34 16,53-1-16,-17 18 0,-1 0 31,36 0-31,52 0 31,-52 0-31,35 0 16,0 0-1,-36 0-15,36 0 16,0 0 0</inkml:trace>
  <inkml:trace contextRef="#ctx0" brushRef="#br0" timeOffset="17709.45">26088 14693 0,'0'0'0,"0"0"0,0 18 0,0-36 0,-18 36 16,18-1-1,18-34 17,-18-1-17,18 1-15,-18-1 16,52-88-1,-16-35 1,17 0 0,-36 106-16,19-54 15,-1-34 1,-18 88 0,19 70-1,-1 71 1,18 70-1,-18-35 1,1 18 0,-19-18-1,-17-70 1</inkml:trace>
  <inkml:trace contextRef="#ctx0" brushRef="#br0" timeOffset="17942.83">26300 14587 0,'0'0'0,"0"0"0,-71-35 0,53 35 15,18-18 1,18 18-1,53-17 1,17 17 0,18 0-1</inkml:trace>
  <inkml:trace contextRef="#ctx0" brushRef="#br0" timeOffset="18526.25">27040 14146 0,'0'0'0,"0"0"0,-17-17 0,34 34 0,-52-52 15,17 35 1,18 18 0,-17-18-16,17 53 15,0 52 1,17 37 0,54 16 15,-36-105-31,36 0 15,-18-70 17,17-72-17,-34 1 1,-1-35 0,-35 17-1,0 0 1,0 18-1,0 88 1,18 35 0,-1 53-1,1 53 1,-18 53 0,17-35 15,1-53-31,0-35 15</inkml:trace>
  <inkml:trace contextRef="#ctx0" brushRef="#br0" timeOffset="19392.28">27764 14676 0,'0'0'0,"-36"-18"0,36 0 0,0 18 16,0 0-16,0 18 0,-17-53 16,17 17-1,53-17 16,17 52 1,-52 107-1,-18-71-15,-18 17-1,-17-34 1,35-1-1,-18-18 17,18 1-17,18-18 1,17 0 0,18 0-1,-18-18 1,1 18-1,-36-17 1</inkml:trace>
  <inkml:trace contextRef="#ctx0" brushRef="#br0" timeOffset="19927.09">28063 14499 0,'0'0'0,"0"0"0,-17 0 0,-1-17 15,36 17 16,-1 0-15,1 17 0,0 36-1,-18 18 1,-18-18 0,18-36-1,-18 1 1,1-18-1,34 0 1,19 0 15,-19 17-31,19 1 16,-1 17 0,-17 1-1,-18-1 1,0-17-16,-18 17 15,-35 0 1,18-17 0</inkml:trace>
  <inkml:trace contextRef="#ctx0" brushRef="#br0" timeOffset="20310.11">28875 14446 0,'0'0'0,"0"0"0,-18 0 0,36 0 0,-53 0 16,35-17-1,70-1 32,-52 18-47,17 0 16</inkml:trace>
  <inkml:trace contextRef="#ctx0" brushRef="#br0" timeOffset="20591.86">28910 14640 0,'0'0'0,"0"0"0,-35 0 0,70 0 0,-88 0 0,36 18 16,34-18 30,1 0-46,35-18 32,-36 18-32,36-17 15,-17-19 1,17 19 0</inkml:trace>
  <inkml:trace contextRef="#ctx0" brushRef="#br0" timeOffset="21008.9">29880 14129 0,'0'0'16,"0"0"-16,-17-18 0,-1 18 0,18-18 15,0 36 17,0 35-17,35 70 1,1 54 0,-19-18-1,1-54 1</inkml:trace>
  <inkml:trace contextRef="#ctx0" brushRef="#br1" timeOffset="30373.46">24112 8890 0,'18'0'94,"17"0"-94,-17 0 16,17 35-1,18-35 17,-35 18-1</inkml:trace>
  <inkml:trace contextRef="#ctx0" brushRef="#br1" timeOffset="30864.21">24165 9155 0,'0'17'62,"18"-17"-46,0 0-1,-1 0-15,18 18 16,-17-1 0,0-17-1</inkml:trace>
  <inkml:trace contextRef="#ctx0" brushRef="#br1" timeOffset="34603.98">25506 6209 0,'0'0'0,"0"0"0,-35-18 0,17 18 16,18-17-16,-18 17 15,1-18-15,-1 18 16,-17 0-1,17-18-15,0 18 0,1 0 16,-1 0-16,1 0 0,-1 18 0,0-18 16,-52 18-1,-1 52 17,18 71 14,36 53-14,17-88-17,0-71-15,0 54 16,-18 16 0,0 19-1,1 35 1,-1-18-1,-17 0 1,35 18 0,-18 17-1,18 18 1,0-35 0,0-18 15,18 0-16,-18 71 1,0-89 0,0 54-1,0-142-15,0 124 16,17-18 0,1 0-1,0 0 1,-1 0-1,-17 35 1,18-17 0,0-18-1,-1 0 1,18 0 0,-17-17 15,0 17-16,-18-53 1,0 0 0,0 18-1,17 0 1,-17 0 0,0 17-1,0-52 1,0 35-1,0-18 1,0 0 0,0 0-1,0-17 1,0-18 15,-17-35-15,-1-1-1,0 1 1,1-1 0,17 19-1,17-19 1,1-17 15,0 0-15,-1 0-1,36 0 1,-17 0 0,-19-17-16,71-1 15,1-17 1,-36 17 0</inkml:trace>
  <inkml:trace contextRef="#ctx0" brushRef="#br1" timeOffset="36562.87">25576 6667 0,'0'0'0,"0"0"0,-17-17 0,17-1 16,17 18 15</inkml:trace>
  <inkml:trace contextRef="#ctx0" brushRef="#br1" timeOffset="36719.44">26035 6650 0,'0'0'0,"0"0"0,-18 0 16,36 0 15,0 0-15</inkml:trace>
  <inkml:trace contextRef="#ctx0" brushRef="#br1" timeOffset="36885.21">26247 6738 0,'0'0'0,"0"0"0,0-18 31,17 18-16</inkml:trace>
  <inkml:trace contextRef="#ctx0" brushRef="#br1" timeOffset="37402.93">25770 7285 0,'0'0'0,"0"0"0,0 0 0,0-18 0,18 18 47,0 0-32,17 0 1</inkml:trace>
  <inkml:trace contextRef="#ctx0" brushRef="#br1" timeOffset="37519.25">26247 7285 0,'0'0'0,"0"0"0,0 17 16,17-17 15</inkml:trace>
  <inkml:trace contextRef="#ctx0" brushRef="#br1" timeOffset="38047.37">25823 8114 0,'0'0'0,"0"0"0,0-18 0</inkml:trace>
  <inkml:trace contextRef="#ctx0" brushRef="#br1" timeOffset="38186.35">26264 8079 0,'0'0'0,"0"0"0,18 0 16,0 0 15</inkml:trace>
  <inkml:trace contextRef="#ctx0" brushRef="#br1" timeOffset="38318.93">26635 8114 0,'0'0'0,"0"0"0,-36 18 16,36-1-16,-17 1 15</inkml:trace>
  <inkml:trace contextRef="#ctx0" brushRef="#br1" timeOffset="38902.57">26017 9102 0,'0'0'0,"0"0"0,0-18 16,18 18-16,0 0 15,-1 0 1,1 0-1</inkml:trace>
  <inkml:trace contextRef="#ctx0" brushRef="#br1" timeOffset="39035.32">26352 9084 0,'0'0'0,"0"0"0,18 0 31,-18 18-15,18-18-1,-1 17 1,1-17 0</inkml:trace>
  <inkml:trace contextRef="#ctx0" brushRef="#br1" timeOffset="39135.08">26599 9172 0,'0'0'0,"0"0"16,0 18-1,-17-18-15</inkml:trace>
  <inkml:trace contextRef="#ctx0" brushRef="#br1" timeOffset="39618.22">26158 9507 0,'0'0'0,"0"0"0,0-17 0,0-1 16,0 0 15,0 36-15,0 0-16,0 334 47,18-193-16</inkml:trace>
  <inkml:trace contextRef="#ctx0" brushRef="#br1" timeOffset="40183.62">25929 10513 0,'0'0'0,"0"0"0,0 0 0,-17 0 0,-1 0 15,36 0 32</inkml:trace>
  <inkml:trace contextRef="#ctx0" brushRef="#br1" timeOffset="40329.23">26300 10548 0,'0'0'0,"0"0"0,-18 0 0,0 0 31</inkml:trace>
  <inkml:trace contextRef="#ctx0" brushRef="#br1" timeOffset="40452.25">26441 10583 0,'0'0'0,"0"0"0,17 0 0,-17 18 47</inkml:trace>
  <inkml:trace contextRef="#ctx0" brushRef="#br1" timeOffset="40834.3">26000 11236 0,'0'0'0,"0"0"0,-36 0 16,72 0-16,-89 0 0,35 0 0,-17 0 31,17 0 1</inkml:trace>
  <inkml:trace contextRef="#ctx0" brushRef="#br1" timeOffset="41005.4">26335 11307 0,'0'0'0,"0"0"0,17 0 0,1 0 31,-18-18-15</inkml:trace>
  <inkml:trace contextRef="#ctx0" brushRef="#br1" timeOffset="41400.4">26070 11871 0,'0'0'0,"0"0"0,-17 0 16,-1 0-16,0 0 16,36 0 30</inkml:trace>
  <inkml:trace contextRef="#ctx0" brushRef="#br1" timeOffset="41539.94">26476 11977 0,'0'0'0,"0"0"0,-35-18 0,17 18 16,0 0 15</inkml:trace>
  <inkml:trace contextRef="#ctx0" brushRef="#br1" timeOffset="43267.21">26952 12083 0,'0'0'0,"0"0"0,-53 0 16,53-18-1,18 18 1,-18-18-16,70 1 31,72-19 1,-72 1-1,-35-35 0,-35 17-15,0 0-1,-17-18 1,17 54-16,-18-54 16,1-52-1,-1-71 16,18 17-15,-35-35 0,17 89-1,-17-53 1,17-71 0,18 88-1,-18-70 1,-17 70-1,0 0 1,-18 0 0,18 36-1,35-1 1,0 19 0,-18-1-1,18-18 1,-18 18-1,1 18 1,17-18 15,0 36-15,0-18 0,0-1-1,0-34 1,0 70-1,0-17 1,0-19 0,0 19-1,0 17 1,0-18 0,0 1-1,0 52-15,0-52 16,17-1-1,1 0 17,0 1-17,-1-1 1,1-17 0,0 35-1,-18 0 1,17 0-1,-17 18 1,0 17-16,18-17 16,-18-35-1,0-1 1,0 1 0,0 17-1,0 0 1,0-18-1,0 1 17,0-19-17,0 19 1,17 52-16,-17-52 16,0-19-1,0 1 1,18-18-1,0 71 1,-1 0 0,-17 17-1,0 1 1,18-1 15,0 18-15,-18 18-1,-18-18 1,-17 17 0,-18 1 15,-18-18-15,-35-18-1,89 1-15,-71-19 16,35 19-1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25:24.5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2399 13776 0,'-18'0'16,"1"0"-16,-1 0 16,-17 0-16,-1 0 15,19 0 1,-36 0-16,0 35 15,35-35-15,-35 18 16,0 0-16,1 34 16,-19 19-1,-141 194 17,124 52-1,88-158-16,0-71 1,0 18 0,18-89-1,-1 36 1,19-17 0,17 17-1,-18-18 1,71 71-1,-53-53 1,35-36 0,0 36-1,-17-18 1,17-35 0,0 18-1,106-18 1,71 0-1,-36 0 1,-88 0 0,-53 0-1,-70 0 17,-1 0-17,19-18 1,34 18 15,-17-35-15,-18 35 31,1 0-32,-19 0-15,89-70 16,-53 52-1,18-35-15,-36 0 16,-17 53 0,-1-35-1,19 17 1,-19-35 15,1 0-15,-18-35-1,0-18 1,0 18 0,0-53-1,0 18 1,-35 34 0,-54-52-1,19 53 1,-18-35-1,17 70 1,-35-35 0,71 88-1,-53 0 1,0 0 15,-1-36-15,-52-17-1,88 36-15,-17-19 16,-54 19 0,71 17-16,-35 0 15,0 0 1,0 0 0,53 0-1,-1 0 1,19 0-1,-1 0 1</inkml:trace>
  <inkml:trace contextRef="#ctx0" brushRef="#br0" timeOffset="3913.01">13088 13353 0,'-35'17'78,"-1"1"-78,1 0 15,-18-1-15,18 1 16,-53 17 0,-141 89 15,-36 52 0,141-53 0,107-105-31,-89 88 16,-17 53 15,52-36-15,18 1-1,53-19 1,-35-34 0,17 35-1,18-71 1,-18 36 0,18 17-1,0-18 1,36-17-1,17 18 1,-18-36 0,0-17-1,89 17 1,-71-17 15,88 17-15,53-35-1,106 0 1,88 0 0,-18 0-1,124 0 1,-71 0 0,-123 18-1,71 52 1,-36-17-1,70-35 1,213-18 0,70 70-1,-106-70 1,-106 71 0,-211-71 15,158 0-16,71 0 1,123 53 0,-493-53-1,176 0 1,-142 0 0,36 0-1,159 0 1,0 0-1,-18 0 1,71 0 0,-124 17-1,35 36 1,124-53 0,124 0-1,-54 0 16,19 0-15,-160 0 0,-70 0-1,-53 0 1,17 0 0,-87 0-1,70 0 1,-18 0-1,36 0 1,-54 0 0,1 0-1,-71 0 1,-53 0 15,36 0-15,70 0-1,141 0 1,-88-53 0,35-17-1,0-18 1,-88 35 0,-123 35-1,35-52 1,-53 17-1,52-36 1,54 19 0,-53 35-1,0 17 1,-18-17 0,-35-18 15,17 0-16,19-18 1,17 18 0,52-52-1,-52 34 1,-18-17 0,18-71-1,-71 106 1,1-17-1,-19-36 1,19-18 0,-36 1-1,0 52 1,0 1 0,0 52-1,0 0 32,-18 18-31,-35 0-1,-18-17 1,-17-19-16,-106 19 16,-88-36-1,17 0 1,-70 53-1,35 0 1,-17 0 0,17 0-1,36 0 1,-125 0 15,-52 0-31,71 0 31,-18 0-15,-176 0 0,334 0-1,-123 0 1,-87 0 0,-37-18-1,-440-52 1,335 70-1,70 0 1,-193 0 0,476 0-1,-230 0 1,-194 0 0,71 0-1,0 0 16,88 0-15,18 0 0,35-18-1,-35 18 1,70 0 0,53-53-1,-105-35 1,193 88-1,-70 0 1,17 0 0,72 0-16,-125 0 15,71 35 1,36 18 0,70 0-1,35 18 16,-88-71-15,0 35 0,88-35-1,36 18 1,88 17 0,17-35-1,-88 0 1,-53 18-1,106-18 1,0 17 0,18-17 15,0 0 0,17 0 110</inkml:trace>
  <inkml:trace contextRef="#ctx0" brushRef="#br0" timeOffset="8260.75">13776 13776 0</inkml:trace>
  <inkml:trace contextRef="#ctx0" brushRef="#br0" timeOffset="10201.2">14728 13935 0,'-88'-106'32,"176"212"-32,-193-230 0,87 107 15,-17-19-15,-36 19 16,1-19-1,-36 36 1,-35-35 0,52 35-1,37 0 1,-1 0 0,17 0-1,1 35 1,17 1-1,-17-19 17,0 19-17,0-1-15,-1-17 16,1-1 0</inkml:trace>
  <inkml:trace contextRef="#ctx0" brushRef="#br0" timeOffset="55818.56">2593 13794 0,'0'0'15,"-35"0"16,-1 0-15,19 0 0,-1 0-16,0 0 15,1 17-15,-1-17 32,-17 18-1,0-18-16,-71 53 1,53 0 15,-18 0-15,1 0 0,17-36-1,-18 54 1,18-36-1,18 18-15,-18-18 16,18 0 0,17 1-1,-17-1 1,0 0 0,17 18-1,0-17 1,1 52-1,17 0 17,0-53-17,-36 53 1,36 18 0,0 35-1,0-52 1,0 34-1,18-17 1,35-18 0,-18-70-1,18-18 1,-35 0 0,35 17-1,70-17 1,36 18-1,-18 17 17,0-17-17,-35-18 1,-53 0 0,18 0-1,17 0 1,-18 0-1,1 0 1,-18 0 0,35 0-1,-17 0 1,-1 0 0,-52 0-1,52 0 1,1-35-1,-18 35 17,17-18-17,71-17 1,-88 35 0,53-53-1,-71 35 1,-17 0-1,35-34 1,0-1 15,-18 17-15,18-52-16,-35 71 16,-18-1-1,0 0 1,0 1 31,0-19-47</inkml:trace>
  <inkml:trace contextRef="#ctx0" brushRef="#br0" timeOffset="57376.17">31256 13741 0,'18'17'16,"-1"19"-16,1-1 15,17-17-15,36 52 16,-1 1-16,19 87 16,-1 1-16,-18-71 15,1 36 1,-18-54 15,-53-87 32,35-54-63,18-105 15,-35-1 17,35 72-32,-36-54 15,36 0 1,0 53-1,-18-17 1,-17 35 0,17 52-1,-35 1 1</inkml:trace>
  <inkml:trace contextRef="#ctx0" brushRef="#br0" timeOffset="61182.78">22119 9684 0,'0'-36'31,"0"19"-15,-17 17-16,-19 0 15,1 0 1,0 0-16,-1-18 16,19 1-16,-1 17 15,0 0 1,-34 0 15,-90 0 0,107 0-15,-35 0 0,-1 35-1,18-35 1,-17 17-1,34 19 1,19-19 0,-36 36-1,0-35 1,35 17 15,-17 18-15,35 0-1,-18 0 1,1-18 0,17-17-1,0 70 1,0 0 0,0-17-1,0-54 1,0 1-1,17 0 1,36 17 0,35 18-1,18 35 17,-88-88-32,52 53 15,-34-53 1,-1 0-1,71 53 1,-36-53 0,19 0-1,16 0 1,-16 0 0,-1 0-1,-18 0 1,-17 0-1,71 0 17,-71 0-32,17 0 31,1 0-15,17 0-1,-17 0 1,-1-35-1,-17-1 1,-35 1 0,35 0-1,-36 0 1,1-18 0,-18-18-1,0 18 1,0 0-1,0 0 1,0-17 0,0 17-1,0-18 17,-53 1-17,-35 34 1,70 36-1,-52-52 1,-1 34 0,0-17-1,54 35-15,-89-53 16,35 17 0,-17 19-1,18-18 1,-1 35-1,-70-18 1,-18 18 0,106 0 15,0 0-15,36 0-1,-19-18 1,19 18 15</inkml:trace>
  <inkml:trace contextRef="#ctx0" brushRef="#br0" timeOffset="63847.99">26229 9349 0,'0'0'0,"-35"0"31,17 0-15,-17 0 15,17 0-15,1 0-16,-1 0 15,0 0-15,-52 0 31,-89 17 1,-17 89-1,123-71-31,-106 89 31,106-36-15,0-17-1,53-36 1,0 53 0,18-35-1,17 0 1,0-18 15,-17 0-15,17-35-1,0 18 1,54 17 0,-36-17-1,17 0 1,18 17 0,-17-35-1,-36 0 1,18 0-1,18 0 1,-1 0 0,18 0-1,36 0 17,-107 0-17,1 0 1,0 0-1,-1-18 1,36 18 0,-17-35 15,-36 17-15,0-35-1,0-17 1,0-1-1,0 54-15,0-36 16,0 0 0,0 0-1,0 0 17,-18 35-17,0 1 1,-17-19-1,-36 19 1,1-36 0,52 18-1,-17 35 1,17-18 0,1 18 62</inkml:trace>
  <inkml:trace contextRef="#ctx0" brushRef="#br0" timeOffset="66447.41">26194 9207 0,'0'0'0,"-18"0"16,18-17 0,-18 17-16,1-18 15,-1 18 1,1 0-1,-1 0-15,0 0 16,-17 0 0,0 0 15,-159 71 16,53 52-16,105-87-15,-17-1-1,0 18 1,18-36 0,18 1-16,17 0 15,-53 17 1,17 0-1,-34 18 1,-1 35 0,54-35 15,17 0-31,0 0 16,0-18 15,0 1-16,17 17 1,36-18 0,18 18-1,-1 0 1,54 35 0,-36-35-1,0-18 1,0 18-1,18 0 1,-53-53 0,0 0-1,18 0 1,-19 0 15,-16 0-15,34 0-1,-17 0 1,18-35 0,-18 17-1,70-70 1,18 0 0,18-54-1,-36-16 1,-123 87-1,0 18 1,0 18 0,-17 17 15,17-17-15,-35 17 15,17-17-31,0 17 15,-35-34 1,0 52 0,36-36-16</inkml:trace>
  <inkml:trace contextRef="#ctx0" brushRef="#br0" timeOffset="69752.53">22595 5838 0,'0'-17'32,"0"-1"-32,-17 18 15,-1-35-15,0 35 16,1 0-16,-18 0 16,-1 0-1,-52 0 16,-35 0 1,70 0-17,-18 0 1,-52-35 0,34 35-1,1 0 16,53 0-31,-18 0 16,0 0 0,-17 0-1,17 0 1,-18 0 0,18 0-1,18 0 1,-36 17-1,36 1 1,-18 35 0,18-36-1,-18 36 1,-18 18 0,-34 52 15,52-34-16,-18 34 1,1-88 0,17 89-1,0 17 1,17-18 0,19-34-1,17 34 1,0 18-1,0 71 1,0 0 0,0-54-1,0 1 1,0-36 0,0 36 15,0-53-16,0 35 1,0-53 0,0 18-1,0 0 1,0 106 0,0-36-1,0-52 1,0 17-1,0-35 1,0 17 0,0 89-1,0 35 1,0-53 0,0-71 15,-35 18-16,35-17 1,0 52 0,0 36-1,0-1 1,0-140 0,0-36-1,0 53 1,0 18-1,0 0 1,0 35 0,0-53-1,0 54 1,0-19 15,0 89-15,0-36-1,0-52 1,0-72 0,0 37-1,35-36 1,0 35 0,-17-35-1,17-36 1,-17 1-1,35 35 1,-18-18 0,35-17-1,19 35 1,-54-36 0,71 19-1,211 87 16,18-70-15,18-35 0,-53 17-1,-18 35 1,-52-52 0,-107-18-1,-17 0 1,-36-18-1,54-17 1,123-88 0,-177 105-1,124-88 1,-105 36 15,52-1-31,-71 18 31,1-35-15,-54 35 0,36-17-1,-35-1 1,35-35 0,-18 0-1,36-52 1,-71 105-16,53-106 15,0-88 1,0-53 0,-36 0-1,-17 53 1,0 71 0,0 17 15,0-70-16,0-18 1,0 71 0,0-71-1,-17-89 1,-36 178 0,-36-442-1,36 247 1,36 18-1,-18 18 1,-36-19 0,0 19-1,54 52 1,-36 18 0,0 53-1,18 53 16,17 106-15,-35-53 0,-35-106-1,17 70 1,1 1 0,-18-1-1,35 71 1,17 0-1,1 18 1,-18-18 0,-17-17-1,52 52 1,0 18 0,-70 0 15,-71 18-16,-52 70 1,158-88 0,35 18-1,-17-18 32,-36 52-47</inkml:trace>
  <inkml:trace contextRef="#ctx0" brushRef="#br0" timeOffset="75008.08">6279 9666 0,'0'-18'0,"0"1"16,-17 17-1,-1 0-15,1 0 16,-1 0-16,-17 0 16,-1 0-16,-34 0 15,34 0-15,-105 0 16,18 0 15,-36 0 16,36 70-31,-18 36-1,52-35 1,36-54-16,1 36 16,34-53-1,-17 0 1,-36 53-1,18 0 1,18-18 0,35-17-1,0 35 1,0 0 0,0 17-1,0 36 1,35-53 15,-17-53-15,17 35-1,18-17 1,18 17 0,-36-35-1,18 0 1,17 0-1,71 0 1,-17 0 0,-1 53-1,18-35 1,18 17 0,-35-35-1,-1 0 16,89 18-15,-106-18 0,52 0-1,-34 0 1,-71 0 0,17 0-1,-17 0 1,0 0-1,88 0 1,-53 0 0,36 0-1,-1 0 1,1 0 0,140 0-1,-122 0 1,-37 0 15,-34 0-15,17 0-1,18 0 1,35 0 0,0 0-1,36 0 1,-19 0-1,19 0 1,34 0 0,-122 0-16,122 0 15,54 0 1,-18 0 0,-71 0-1,-17 0 16,17 0-15,-17 0 0,70 0-1,18 0 1,53 0 0,-35 35-1,17-35 1,-176 18-1,-36-18 1,-17 0 0,71 0-1,105 35 1,89 0 0,105-17-1,-53 0 1,-123-18 15,-88 0-15,0 0-1,17 0 1,142 0 0,-71 0-1,52 0 1,-69 0-1,52 0 1,18 70 0,17-70-1,19 0 1,16 0 0,-87 0-1,-1 0 1,-122 0 15,-107 0-31,35 18 16,-34-18-1,17 0 1,35 0 0,159 0-1,35 0 1,-88 0-1,-106 0 1,-53 35 0,18-35-1,36 0 1,-19 0 0,107 0-1,-54 0 1,0-35 15,-52 17-15,0-17-1,-36 35 1,-18-18 0,-17 1 30,0-19-30,36 19-16,-36-1 16,35-35-1,-17 18 17,-18 0-17,35-36 1,-17 36-1,-1-53 17,1 35-17,-18 17 1,35 19-16,-35-1 16,18-17-1,-18-18 1,0 0-1,0 35 1,0-17 0,0 0-1,17 17 1,-17-17 0,0-18-1,0 18 1,0 17-1,0-53 17,0 54-17,0-1 1,-35 18 0,0-17-1,-18-1 1,0-17-1,0 35 1,-35-36 0,-53 19-1,17-19 1,-52 19 0,-36 17-1,18 0 16,18 0-15,-106-71 0,88 36-1,-18 35 1,53 0 0,36 0-1,-18 0 1,0 0-1,-89 0 1,-17 0 0,-70 0-1,70 0 1,0 0 0,123 0-1,-175 0 1,-19 0 15,-17 0-15,106 0-1,-18 0 1,0 53 0,0-35-1,35 17 1,53-35-1,54 0 1,-1 0 0,-53 0-1,-176 17 1,176 36 0,0-53-1,71 0 1,0 0 15,-71 0-15,-53 0-1,1 0 1,-18 0 0,-18 0-1,-53 0 1,70 0-1,-105 0 1,159 0 0,-89 0-1,-123 0 1,71 0 0,17 0-1,35 0 1,54 0 15,17 0-15,35 0-1,-70 0 1,-18 0 0,-106 0-1,194 0 1,18 0-1,0 0 1,-36 0 0,-34 0-1,17 0 1,123 0 0,18 0-1,18 0 1,-18 0-1,-106-35 17,106 35-17,1 0 1,52-18 0,-53 18-1,-18 0 1,36 0-1,17 0 17</inkml:trace>
  <inkml:trace contextRef="#ctx0" brushRef="#br0" timeOffset="82275.62">11889 15328 0,'0'0'0,"17"0"15,1 0 1,17 0-16,0 35 16,-17-35-1,0 18-15,35-18 16,-18 18-16,-17-18 15,17 0 1,0 0 0,159 17 15,300 54 0,-318-71-15,-17 0-1,-124 0 1,1 18 0,-1-18-1,36 0 17,-1 0-32,36 0 15,35 0 1,-53 0-1,0 0 1,-17 0 0,-18 0-1,17 0 1,-34-18 0,34 0-1,-17 18 1,-18 0-1,1 0 1,-1-35 15,18 0-15,-35-1 0,35-16-1,-18-19 1,-35 18-1,0 18 1,0-53 0,35 17-1,-17 0 1,17 19 0,-17-37-1,-1 19 1,-17-36-1,0 0 1,0-17 15,0 17-15,-35 0 0,35 53-1,-35 18 1,-1-18-1,-16 53 1,-1-35 0,0 35-1,0 0 1,-53-36 0,-70-17-1,-18-17 1,88 70-1,17-18 1,-16 18 15,34 0-15,-52 0 0,-18 0-1,17 0 1,-35-35-1,18 17 1,18 18 0,-1 0-1,-17 0 1,35 0 0,36 0-1,52 0 1,0 0-1,-70 0 1,-35 53 0,17 0 15,0-35-15,36 35-1,-36 35 1,35 0-1,-35 36 1,36-1 0,35-35-1,35 18 1,0-18 0,0 53-1,0-17 1,0-36-1,70-17 1,-35-18 0,36 17 15,-36-52-15,18-1-1,0 19 1,0-19-1,0 19 1,-36-36 0,36 0-1,18 35 1,-18-18 0,-18-17-1,36 36 1,-18-36-1,0 0 1,-36 17 0,1 1 31,17-18-32,36 0 1,-1-53-16</inkml:trace>
  <inkml:trace contextRef="#ctx0" brushRef="#br0" timeOffset="83016.63">13000 14605 0,'0'35'391,"0"18"-391</inkml:trace>
  <inkml:trace contextRef="#ctx0" brushRef="#br0" timeOffset="83687.99">12947 14834 0,'0'0'0,"-18"0"31,18-35-15,0 0-1,0 17 16,-17 18 94,-1 0-93,0-35 30,18 17-46</inkml:trace>
  <inkml:trace contextRef="#ctx0" brushRef="#br0" timeOffset="87256.22">22137 6932 0,'-35'-18'156,"17"18"-125,0 0-31,1 0 16,-1-17-16,-17 17 15,17 0-15,-17-18 16,-36 18-16,1 0 16,-1-35-16,36 35 15,0 0 1,-107-18 15,19 18 0,52 0-15,-17 18 0,18 17-1,-19 18 1,37-18-1,16-17 1,36 0 0,0 17-1,-17 71 1,-19-18 15,36-70-31,0 52 16,0-17-1,0 0 1,0-18 0,18 53-1,17-70 1,-17-18 0,17 18-1,36-1 1,35 72-1,-1-37 1,37 1 0,-90-35-16,72 35 31,17-18-31,-88-17 16,17-1 15,-34-17-16,17 0 1,35 0 0,35 0-1,1 0 1,-1 0 0,1 0-1,-54 0 1,54-35-1,-36-18 1,0 18 0,-35 17-1,0-17 1,-35 17 15,17-17-15,-17 0-1,-18 17 1,0-52 0,0-1-1,0 18 1,0-35 0,0 35-1,-18 0 1,0-17-1,1 34 1,-54 1 0,-17 0-1,-18 17 1,36-35 15,-19 0-15,54 18-1,-18 0 1,-17 35 0,-19 0-1,-52 0 1,88 0 0,18 0-1,17 0 63,-17 0-78,-18 0 16,18 0 0,-36 0-16,36 0 15,17 0 1</inkml:trace>
  <inkml:trace contextRef="#ctx0" brushRef="#br0" timeOffset="89631.85">7161 9613 0,'-17'0'16,"-1"0"-16,-17 0 47,17 0-32,-17 0-15,-36 0 16,-52 53 0,17 18 15,71-36 0,-1 0-15,19 18-1,17 18 1,-35 17 0,35 18 15,-18-18-16,18-53-15,0 0 16,0 71 0,0-53-1,0 35 1,18-52 15,-1-19-15,1-17-1,52 71 1,19-18 0,-36-18-1,-18-17 1,18-18 0,-36 0-1,1 0 1,70 0-1,36 0 1,-71 0 0,35-36-1,-53 19 1,0-1 0,18 18-1,-17-53 1,16 36-1,1-19 1,-17 1 0,-19 0-1,19-53 1,-36 70 0,0-17 15,0-18-16,0 0 1,0-53 0,0-35-1,-53 35 1,0 18 0,-18 53-1,18-18 1,-17 35-1,-36-17 1,53 17 0,35 18-1,1 0 1,-19 0 15,-17 0-15,-17 0-1,17 0 1</inkml:trace>
  <inkml:trace contextRef="#ctx0" brushRef="#br0" timeOffset="98327.83">16140 13829 0,'0'0'16,"-18"0"-1,0 0 1,1 0-1,-1 0 17,0 0-32,-17 0 15,-18 0 1,-35 35 15,35 89 0,18-36-15,0 0 0,-18-17-1,0 87 1,35 36 0,18-88-1,0-35 1,0-18-1,88 0 1,-52-36 15,16 18-15,1 18 0,18-35-1,35 35 1,0 0-1,-54-53 1,19 18 0,-18-18-1,18 0 1,-19 0 0,1 35-1,-17-35 1,-19 17-1,1-17 17,17 0-17,-35-52 1,71-54 0,-54 88-16,1-53 15,17 19-15,-17-1 16,17-53-1,-35 53-15,18-53 16,-18 18 0,0 17-1,0-17 1,0 0 0,0 17-1,-53 1 1,35 17-1,1 35 17,17 1-17,0-19 1,-71-17 0,53 36-1,-17-1 1,35 1-1,-53-1 1,36 18 62,-1 0-47,0 0 1</inkml:trace>
  <inkml:trace contextRef="#ctx0" brushRef="#br0" timeOffset="100023.41">11501 9807 0,'-18'-17'63,"0"17"46</inkml:trace>
  <inkml:trace contextRef="#ctx0" brushRef="#br0" timeOffset="103349.34">11501 9648 0,'0'-17'16,"-18"17"-1,-17 0-15,17 0 16,-17 0-16,17 0 15,0 0-15,-17 0 16,18 0-16,-1 0 16,-53 0-1,-87 53 17,87 0-1,0 35 0,71-71-31,-70 107 16,70-89 15,0 53-15,0 1-1,0-1 1,0-35-1,0 0 1,18-18 0,17 35-1,0-34 1,-17-1 0,35-17-1,-53-1 1,17-17-1,89 0 1,-18 0 0,53 0 15,-52 0-15,16 0-1,-16 0 1,-1 0-1,-53 0 1,18 0 0,-18-17-1,-17 17-15,17-18 16,-35 0 0,0-70-1,0 35 1,0-17-1,0 34 1,0-16 0,0 16 15,-17-34-15,-1 17-1,-35-18 1,0 1-1,18 17 1,17 35 0,1 0-1,-19 1 1,1 17 0,0 0 15,-1 0 0,1 0 0</inkml:trace>
  <inkml:trace contextRef="#ctx0" brushRef="#br0" timeOffset="113796.1">11624 9648 0,'-35'-17'15,"17"-1"-15,0 18 16,1 0-16,-1 0 16,1 0 46,-1 0-46,-17 0-16,-54 0 31,54 0-15,18 0 31,-1 0-47,-53 35 15,1 1 1,-18 17 15,35-18-15,35-17-1,0-18 1,1 17 0,-1 1-16,18 17 31,-18-17-16,-17-18-15,0 35 16,0-17 0,17 17-1,18-17 17,0-1-17,0 1 16,0 17-15,0 18 0,35 0-1,-17-53 1,0 0 0,-1 53-1,1-35 1,17 34-1,-17-16 1,-1-19 0,19 54-1,-19-53 1,19-18 0,-36 17-1,35-17 16,-18 18-31,1 17 16,35 0 0,-18-35 15,-17 36-15,17-36-1,18 53 1,-18-36-1,-17 1 1,17 0 0,54-1-1,52-17 1,17 0 0,1 0-1,-53 0 16,-53 0-31,-18 0 16,-17 0 0,17 0-1,-17-35 1,-1 17 0,1 1 15,-18-1-16</inkml:trace>
  <inkml:trace contextRef="#ctx0" brushRef="#br0" timeOffset="115096.98">13176 9684 0,'-35'0'16,"0"0"0,-1 0 15,-105-18 16,-141 18 31,159 0-47,52 53 16,0 53-31,54-53-1,-18-18-15,-18 89 16,0 17 0,53-106-1,0-17 1,0 17-1,53 18 1,70 17 0,-70-34-1,35-1 1,-52-18 0,-1 19-1,18-19 16,-18 1-31,18 35 16,35-18 0,18-17-1,0 17 1,-36-35 0,19 0-1,-19 0 1,54 0-1,-54 0 1,36-123 0,-53 70-1,0-18 1,-53 36-16,0-71 16,0 0 15,-36 0-16,1 18 1,-53 0 0,17 0-1,-17 0 1,-35 17 0,-71 36-1,53-18 1,35 53-1,53 0 1</inkml:trace>
  <inkml:trace contextRef="#ctx0" brushRef="#br0" timeOffset="116245.53">14252 9507 0,'0'0'0,"-17"0"0,-1 0 16,0 0-16,-35 0 16,0 0-1,-176-53 16,176 53 1,36 18-17,-19 17 1,-52 89 0,18 17-1,17-71 1,53-17-1,0 89 1,-36-54 0,36-35-1,-17 35 1,17 0 0,0-35-1,17 35 1,54 0-1,-1 18 1,-17-53 0,18-35-1,0 17 1,87 0 0,-52-35-1,53 0 16,-18-53-15,0-52 0,-17 52-1,-19 0 1,19-53 0,-107 35-1,19-52 1,-36-18-1,0-124 1,0 89 0,-36 70-1,-69 53 1,-19 0 0,-176-17-1,159 17 16,35 0-15,71 53 0,17-18-1,1 18 17,-1 18-32</inkml:trace>
  <inkml:trace contextRef="#ctx0" brushRef="#br0" timeOffset="121136.17">17092 9613 0,'0'-17'63,"-18"17"-48,1 0-15,-89 52 31,35-16 1,36-1-32,-124 71 31,106-36 0,1 19-15,52-36-1,-36-1 1,36-16 15,0 34-15,0 18 0,0 18-1,0-53 1,0-18-1,71 18 1,-18 0 0,0-35-1,0 17 1,17 1 0,1 16-1,17-16 1,-53-19-1,0-17 17,18 0-17,88 0 1,18 0 0,0 0-1,-71 0 1,-53 0-1,36-53 1,-53-105 0,-18 122-1,17-87 1,19-1 0,-36 36-1,0-18 1,-18 18-1,0 35 1,-35-88 0,36 71-1,-19-1 1,1 18 0,-53-17-1,35 34 1,-18 1-1,-17 17 1,0-17 0,-18 35-1,89 0 1</inkml:trace>
  <inkml:trace contextRef="#ctx0" brushRef="#br0" timeOffset="135600.6">21943 2646 0,'0'0'0,"35"0"16,0 35-16,-17-17 16,17-18-16,1 35 15,16 0-15,-16 18 16,52 0-16,-35 35 16,0-52-16,-36-19 15,36 54 1,-17-71 15,-19 0 0,1 0 1,-1 0-17,36 0 16,-17 0-15,70-53 0,158-229-1,36 35 1,-124 35 0,-70 53-1,-53 89 1,-35 17-1,17 35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1:52.4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3228 4498 0,'-35'0'15,"-1"0"1,1 0 15,17 0-15,1 0-16,-1 0 16,1 0-16,-36 0 15,-36 0 1,-175 70 15,-318 407 47,511-354-62,36 1-1,-53 34 1,52 1 0,36-35-1,-17 34 1,-18 1 0,35 35-1,0-17 1,0 34-1,0 1 1,0-53 0,0 17-1,0 18 1,0 71 0,0 52-1,0-70 1,0-53-1,0-88 1,0 17 15,0 89-15,0 0 0,0-54-1,0 54 1,0 17-1,0 71 1,0 0 0,0-53-1,0-18 1,0 36 0,0-89-1,0 36 1,0 0-1,0-1 1,0 1 0,0 35 15,52 0-15,-52-71-1,18 36 1,17 35-1,36 176 1,-53-264 0,-18-35-1,0-1 1,52 71 0,90 106-1,-19-36 1,-17-87-1,-53-107 1,70 89 15,54 18-15,34 69 0,54 54-1,-36-88 1,142 53-1,-160-160 1,54 1 0,70 18-1,0-107 1,88 36 0,107-35-1,-248-18 1,53 0-1,-106 0 1,-17 0 15,123 0-15,-123-18 0,35-52-1,70-36 1,54-35-1,17 0 1,141 0 0,-194 52-1,-17-52 1,-36 35 0,-18 18-1,124-141 1,-264 123-1,211-211 1,-176 123 15,-1-18-15,-16-53 0,52 54-1,-71-19 1,36-87-1,-36 35 1,-17-1 0,-35 107-1,35-194 1,-89 246 0,36-423-1,-53 142 1,18 105-1,35 35 1,-53-70 0,0-71 15,0-123-15,0 141-1,0 0 1,0 35-1,-71 1 1,1-336 0,-1 441-1,18-53 1,53 35 0,0 18-1,-53 0 1,36 0-1,-36 53 1,35 18 15,-17 35-15,17 0 0,-17-18-1,-18-53 1,53 124-1,0 0-15,-18-71 16,-17 36 0,35 70-1,0 18 1,-35-1 0,-1 1-1,-17 0 1,18 35-1,18 0 1,-36-36 15,17 36-15,19 0-16,-19 0 16,1 0-16,-53 0 15,-36 0 1,36 0-1,18 0 1,34 0 0,19 0-1,-54 0 17,-17 0-17,-106 0 1,123 0-16,-52 0 15,35 0 1,-36 0 0,71 36 15,-105-36-15,-36 0-1,-18 0 1,-70 0-1,105 0 1,19 0 0,-72 0-1,-17 0 1,-17 17 0,-195 36-1,230-53 1,88 0-1,0 18 1,52-18 0,-69 35 15,-1-35-15,0 0-1,-70 0 1,35 0-1,-18 0 1,-17 0 0,35 18-1,-194 35 1,70 0 0,-34 0-1,52-18 1,70 0-1,72-17 1,-1 17 0,53-35 15,18 18-15,0-18-1,-1 35 1,54-35-1,-71 0 1,18 18 0,-18-18-1,36 35 1,-1-35 0,1 0-1,-19 0 1,72 0-1,-1 0 1,-17 0 15,-36-35-15,54 35 0,-71 0-1,70-18 1,18 0 78</inkml:trace>
  <inkml:trace contextRef="#ctx0" brushRef="#br0" timeOffset="3848.05">12876 8608 0,'18'0'63,"17"-36"-47,-17 19-16,35-18 15,17-1 1,1 1-16,299-265 31,89-88 0,-230 141-15,-70 88 0,-53 18-1,17 18 1,18-1-1,124-34 17,-159 87-32,158-105 31,-70 52-15,-70 71-1,-1 18 1,19 35-1,16-71 1,36 36 0,53 18-1,0-19 1,88-34 0,-88 52-1,53-35 1,-88 35-1,52-34 1,-105 16 0,0 19-1,53 17 1,52-53 15,36 53-15,-53-18-1,-88-17 1,-1 17 0,-69 18-1,-1-17 1,-18-1 0,36 18-1,-35 0 1,70 0-1,-88 0 1,-36 0 0,19 0-1,17 0 48,-36 0-48,19 0-15,16 0 16,37 0 0,69 0-1,-122 0 1,-1 0 0</inkml:trace>
  <inkml:trace contextRef="#ctx0" brushRef="#br0" timeOffset="4911.22">20373 5362 0,'-18'0'62,"18"18"-46,36 17-16,16 18 15,-34 18-15,35-1 16,-18-35 0,106 177 15,-35-53 0,-88-159-31,0 17 16,-1 1-1,1 0 48,-71-1 46,35 1-109,1 17 16,-19 1-16,19-19 16,-19 19-1,1-1 1,17-18-1</inkml:trace>
  <inkml:trace contextRef="#ctx0" brushRef="#br0" timeOffset="12568.52">24289 4322 0,'-18'0'15,"-17"0"1,0 0 0,-18 0-16,35 0 31,0 0-31,1 0 16,-1 0-16,0 0 0,1 0 31,-1 0-31,-123-53 31,35 53 0,36-36-15,-1 36 0,18-17-1,-17 17 1,-54-18-1,36 0 1,-53 18 0,53 0-1,35 0-15,0 0 16,-18 0 0,36 0 15,-36-35-16,-17 35 1,18 0 0,17-18-1,17 18 1,1 0 0,0 0-1,17 0 1,1 0-1,-1 0 17,-17 0 327,-18-17-296,35 17-48,1 0 1,-19 0-16,1 0 31,17 0-31,1 0 16,-1 0-1,-17 0 1,0 0 0,-1 0-1,-17 0 1,-35 0-1,70 0 1,1 0 0,-1 17 984,18 19-985,0-1 17,0-17-32,-17 17 31,-1-17 0,18-1-15,0 19 15,0-1 0,0-18 16,0 1-16,0 0-15,0-1-16,0 36 16,0-17 15,0-19-16,0 1 1,0-1 0,0 1-1,0 17 1,0-17 0,0 17-1,0 1 16,0 52-15,0-35 0,0 53-1,0-89-15,0 1 16,0 52 0,0-17-1,0-17 1,0-1-1,0 0 1,18 0 0,-1-17 15,-17 0 31,18-18-46,-1 0 0,19 35-1,-1-35 1,-35 18 0,53 17-1,-18-35 1,-17 17-1,35-17 32,-53 18-31,35-18 0,0 18-1,-17-18 16,17 0-15,1 0 31,-19 0-31,1 0-16,-1 17 15,1-17 1,17 0-1,-17 0 1,17 0 0,-17 18-1,35-18 1,70 18 0,1 35-1,-54-53 16,19 35-15,-19-17 0,1-1-1,-1 1 1,-35-18 0,1 35-1,17-35 1,0 18-1,-36-18 1,1 0 0,17 0 62,0 0-78,18 17 15,-17-17 1,-1 0 0,71 0-1,-53 0 1,-36 0-16,36 0 16,-18 0-1,54 0 1,-36 0-1,17 0 1,1 0 0,-36 0-1,0 0 1,36 0 0,-18 0-1,35 0 1,-35 0 15,88 0-15,-106 0-1,71 18 1,-53-18-16,70 35 16,-52-35-1,52 18 1,19 17-1,-19-35 1,71 35 0,-53-17-1,-35 0 1,18-18 0,-36 0-1,70 0 16,72 35-15,-71-35 0,-71 0-1,0 0 1,18 0 0,-36 0-1,-34 0 1,-1 0-1,18 0 1,-18 0 0,18-18-1,18 1 1,-36 17 0,18-36-1,17 19 16,1-1-15,17-17 0,-35 0-1,-18-1 1,-17 36 0,-1-17-1,-17-1 1,18 0-1,-18-52 1,18 35 0,-18 17-1,35-17 1,-35 17 15,0-17-31,0-36 31,0 1-15,0 17 0,0 17-1,0-34 1,-53-1 0,18 1-1,-18-1 1,18 36-1,-1-18 1,-17 18 0,36 17-1,-54-17 1,18 0 0,18 35-1,0 0 32,0 0-47,-36 0 31,-17-53-31,-18 53 16,-53-18 0,-35-17-1,35 17 1,-17 18-1,17-35 1,36 35 0,-1 0-1,-34 0 1,34 0 0,-35 0-1,89 0 16,-36 0-15,-35 0 0,53-18-1,-18 18 1,35-35 0,18 35-1,18 0 1,-35-35-1,-1 17 1,18-17 0,-35 17-1,53-17 1,-36 0 0,18 17-1,35 18 16,1 0-15,-18-35 0</inkml:trace>
  <inkml:trace contextRef="#ctx0" brushRef="#br0" timeOffset="23539.31">22931 10266 0,'0'-18'0,"-18"18"16,-17 0-16,17 0 16,-35-17-1,18-1-15,0 18 16,-1 0-16,-17-18 16,18 18-16,-18-35 15,-17 17 1,-36 18 15,-35-35 0,-18 35-15,-53 0 0,-52 18-1,123 17 1,88-17-1,17-18-15,1 35 16,-53 18 0,17 35 15,18 0-15,18-17-1,17 17 1,18-17-1,0-36 1,18 0 0,53 36-1,-1-1 1,18 18 0,-35-52-16,36 34 15,34 1 1,-35-54-1,18 19 1,17 17 0,-17-18-1,18-17 17,17 34-17,-35-52 1,-18 18-1,-70 0 1,52-18 0,-52 0-16,70 0 15,0-36 1,0 36 0,1-17-1,34-1 1,-52-52-1,-19 52 1,-16 0 0,-1 1-1,18-19 17,0-17-17,17 1 1,-70 34-16,36-53 15,-19 36 1,1 0 0,-18 0-1,0-1 1,0-34 0,0 17-1,0-18 1,0 18-1,0 0 1,-18 18 0,-17 17 15,-88-34-15,70 34-1,-36 0 1,-16-35-1,69 53 1,1-35 0,0 35-1</inkml:trace>
  <inkml:trace contextRef="#ctx0" brushRef="#br0" timeOffset="26505.09">25118 10901 0,'-18'0'16,"0"0"-16,1 0 15,-18 0-15,-1 0 16,-34 0-1,-230 0 17,0 0-1,194 0-15,36 0-1,-36 0 1,0 0-1,-35 0 1,35 0 0,35 0-1,1 0 1,17 0 15,-18 0-15,1 53-1,-36 17 1,35-17 0,19 0-1,-1 18 1,35-36-16,-35 36 16,18 17-1,-18 0 1,35-18-1,-35 19 1,18 16 0,35-16-1,0 52 1,-18-53 0,1 18-1,-1 17 1,18-52-1,0-36 1,0 36 0,0 17-1,0 18 1,0-18 0,0 53-1,0-53 1,0-17-1,0 35 1,0 35 0,0-71-1,0 1 17,0-18-17,0-18 1,0 0-1,35 36 1,-35-54 0,0 54-1,18 0 1,0-18 0,-18-18-1,17 0 1,1-17-16,0-18 15,-18 53 1,0-18 0,0 18-1,35 0 32,-35-36-31,18 1-1,-18 17 1,0 1 0,17-1-1,-17 18 1,18 0 0,17 17-1,-17 18 1,17-17-1,-35-18 1,35 0 0,-17-18-1,0 18 17,-1-35-17,1 35 1,52-1-1,-70-16-15,71 17 16,-36-18 0,36-17-1,-36 17 1,0-35 0,89 35-1,70 36 1,18-18-1,70-36 1,18 36 0,-36-35-1,18 35 17,-105 17-17,105-34 1,-123-36-1,35 0 1,-18 0 0,1 0-1,-72 0 1,-34 0 0,52 0-1,1-36 1,-18 1-1,70-71 1,-35 0 0,0-17-1,-70 35 17,-1-1-17,-17-16 1,-17-19-1,17-35 1,-18 1 0,0 34-1,18-70 1,-18-17 0,-17-72-1,35 142-15,-35-18 16,-18-140-1,0 140 1,0-18 0,0 36-1,-18-70 17,-35 52-17,0 18 1,0 0-1,0 17 1,0 1 0,0 52-1,18 18 1,0 36-16,-36-72 16,54 72-1,-19-1 1,1 18 15,0 0-15,0-35-1,-36 17 1,-17-35 15,-18 18-15,53 17-16,-18 1 15,1 17 1,17-18-16,-70-17 16,-1-18-1,-17 35 1,17-70 0,-34 18-1,-19-1 1,-34 18-1,-72-17 1,54 34 0,123 19-1,71 17 17,-18-18-17,0 18 16,-53 0-15,-70 0-16</inkml:trace>
  <inkml:trace contextRef="#ctx0" brushRef="#br0" timeOffset="28160.33">22648 12365 0,'0'17'15,"0"1"-15,0 0 16,-17-18-16,17 17 16,-53 1-16,-18-18 15,-35 0-15,-17 35 16,-36 1-16,-17-36 15,-248 70 1,-599-70 15,89 0 1,669 0-17,-723-35 16,477-89-15,175 36 0,142 35-1,-70-17 1,17 17 0,0-18-1,53 18 1,0 0-1,0-17 1,-35-36 0,158 88-1,-88-17 1,36-18 0,17 0-1,-88-17 1,-71-1-1,-34-35 1,16 36 0,36 52-1,71-17 1,123 35 15,18-18-31,17 18 16,-35-17-1,36 17 1,-36-18 0,-18 18-1,-35-35 1,53 35 15,0 0-15,1 0-1,34 0 1,0-18 0,18 0-1,-17 18 48</inkml:trace>
  <inkml:trace contextRef="#ctx0" brushRef="#br0" timeOffset="28903.36">13670 10830 0,'0'-17'32,"-18"17"-32,1 17 15,-36 1 1,-53 52-1,18 19 1,17-36 0,-52-1-1,70-16 1,0-19 0,35 1-1,18 17 79,18 1-94,35 52 16,0-18-16,53 142 31,-53-89-16,-18-34 1,-17-1 0,-1-53-1,1-35 32,-1 0-16,1 0 1,17 18-17</inkml:trace>
  <inkml:trace contextRef="#ctx0" brushRef="#br1" timeOffset="48792.19">3986 2875 0,'-17'0'47,"-19"0"-47,-16 0 16,-1 0-16,-18 0 15,18 0-15,-35 0 16,35 0-16,-18 0 15,-17 0 1,-35 0-16,-265 0 31,70 0 1,283 0-17,-18 0 1,-17 35-1,-1 18 1,18 0 0,-53 18 15,89-36-15,-36 36-1,35-1 1,18-17-1,0 18 1,0-18 0,0-18-1,53 53 1,-18-35 0,18 18-1,0 52 1,35-17 15,-52-71-31,16 18 16,37 35 15,16 18-15,-34-18-1,0-17 1,-1 17-1,36 0 1,-53-53 0,0-17-1,0 17 1,88-35 0,-53 0-1,71 0 1,141 0-1,-106 53 1,-53-53 0,-71 0-1,-34 18 17,69-18-17,19 0 1,35 0-1,-1 0 1,-34 0 0,17 0-1,35 0 1,1 0 0,34 0-1,-52-18 1,-18 18-1,71-70 1,-71 70 0,53-53-1,-70 53 17,-36 0-17,-35 0 1,-18 0-1,71 0 1,17 0 0,89 0-1,-71 0 1,-17 0 0,-36 0-1,-18 0 1,-52 0-1,0 0 1,-1 0 15,54 0-15,-18-35 15,35-1-15,-35-17-1,-53 18 1,70-71 0,-70 36-1,0-71 1,0 52 0,0-16-1,0-1 1,0 18-1,0-18 1,0 17 0,0 1-1,0 35 1,-17 36 15,-19-19-15,19 19-1,-36-1 1,35 1 0,-52-1-1,-1 18 1,-88-35 0,-17 17-1,0-35-15,-18 35 16,-195-34-1,-175-19 1,352 53 0,124 18-1,-71 0 17,1 0-17,-54-35 1,71 35-1,-18 0 1,0 0 0,18 0-1,-106 0 1,0 0 0,106 0-1,88 0-15,-17 0 16,-1 0-1,-17 0 1,35 0 0,18 0-1,-36 0 1,18 0 15,0 0-15,18 0-1,-53 0 1,17 0 0,54 0-1,-18 0 1,-1 0 0</inkml:trace>
  <inkml:trace contextRef="#ctx0" brushRef="#br1" timeOffset="52661.13">9031 2752 0,'-35'0'63,"17"0"-63,1 0 15,-1 0 1,0 0-1,-52 17 1,-1 1 0,1 0-1,34 17-15,1-18 16,0-17 15,-18 18-15,0 17-1,0-17 1,0 0 0,-35 35-1,35-18 1,-18 0 0,54 0-1,-1-35 1,-17 53-1,0 0 17,35-35-32,-36 17 15,19 0 1,17 1 0,-36-1 15,1 18-16,35-35 1,-35 52 0,17-52-1,-17 52 1,17 1 0,-17-18-1,35-36 1,0 19-1,0-19 1,-35 36 0,35 0-1,0 18 1,0-36 0,0 0 15,0 1-16,0 34 1,0-17 0,0 0-1,17-35 1,1 17 15,35-17-15,-35 34-1,52-16 1,-70-19 0,35-17-1,18 36 1,0-19 0,-17-17-1,52 18 1,-18 0-1,1-18 1,-36 0 0,0 0 15,1 0-15,-1 0-1,18 0 1,35 52-1,53-52 1,18 53 0,-18-17-1,-35 17-15,17-36 16,71 18 15,-70 36-15,-18-71-1,-18 35 1,18-35 0,-18 18-1,106 35 1,141 0 0,0 70-1,-88-70 1,-88 53-1,-18-106 1,-35 0 0,35 0-1,18 0 1,-1 0 15,54-53-31,53-35 31,-18 17-15,-53 18 0,35-52-1,-53 34-15</inkml:trace>
  <inkml:trace contextRef="#ctx0" brushRef="#br1" timeOffset="53801.43">13564 4780 0,'71'-35'15,"-142"70"-15,248-88 0,-107 53 16,89-35-1,0 17 1,-1-52 0,-34 34-1,105-16 1,18-19 0,0 0 15,0 1-16,-71 17 1,1 0 0,-1-35-1,-70 17 1,0 18 0,35-35-1,-17 18 1,-19-19-1,-34 19 1,-36-36 0,-17 71-1,17-71 1,-35 71 0,0-18 15,-18 0-16,-34 0 1,-1 0 0,-88 0-1,-36 0 1,-35-17 0,-52-36-1,-18 18 1,-71 17-1,18-35 1,-71 36 0,0-1-1,-70 53 1,176 18 15,89 0-15,-72-52-1,-105 34 1,-17-35 0,-213 53-1,177 0 1,265 0-16,123 0 16,-159-18-1,71 18 1,-88-17-1,-159-1 1,53 89 0,158-71-1,-52 53 1,88-53 15,17 0-31,36 0 31,53 0-15,0 0 0</inkml:trace>
  <inkml:trace contextRef="#ctx0" brushRef="#br1" timeOffset="80240.81">8996 3052 0,'-18'0'78,"1"0"-62,-19 0-16,1 0 16,-18 0-1,0 0 17,36 0 14,-1 0-46,0 0 16,-17 0 0,-18 0-1,18 0 1,-1 0 0,1 0-1,-35 17 1,-1 1-1,18-18 1,-17 17 0,17-17-1,-35 36 1,52-36 15,1 17 0,0 1-31,35 0 32,-18-18-17</inkml:trace>
  <inkml:trace contextRef="#ctx0" brushRef="#br1" timeOffset="85601.65">28134 5203 0,'0'18'31,"0"0"0,0-1-15,0 36-1,0 0-15,53 18 16,0-1 15,0-34 0,-36-36-15,1 0 15,0 0-15,17 0 0,53-36-1,18-17 1,-35-17-1</inkml:trace>
  <inkml:trace contextRef="#ctx0" brushRef="#br1" timeOffset="85833.02">28734 5292 0,'70'-53'16,"-34"17"-16,-142 125 0,264-230 15,-105 105 1,-53 1 0</inkml:trace>
  <inkml:trace contextRef="#ctx0" brushRef="#br1" timeOffset="86920.47">27887 6738 0,'71'53'62,"-54"-35"-62,1-1 16,17 19-1,36 16 1,70 72 15,-88-124 1,-18 0-17,36 0 1,70 0-1,-18-53 1,71-35 0,-17-18 15,-124 53-31,-1-18 16,-16 36-1,-36 18 48,0 52-32,0 71-31</inkml:trace>
  <inkml:trace contextRef="#ctx0" brushRef="#br1" timeOffset="87704.01">29475 8396 0,'0'18'47,"0"17"-47,0 0 16,35 18-16,35 0 15,-17-18 16,88-17 1,-52-18-17,175 0 17,-34-159-17,-72 53 1,-122 71-16,-36 18 15,17-1 1</inkml:trace>
  <inkml:trace contextRef="#ctx0" brushRef="#br1" timeOffset="88544.03">29439 9719 0,'0'0'0,"0"18"0,0 17 15,0 35-15,0 19 16,0-19-16,0-34 15,0 16-15,0 19 16,36-18-16,-19-53 16,54 53 31,70-53-16,265-212 0,-371 177-31,18 17 16,53-17-1,-53-18 1,-18 18 0,18 17-1,-18-35 48</inkml:trace>
  <inkml:trace contextRef="#ctx0" brushRef="#br1" timeOffset="114137.73">1958 18027 0,'0'0'16,"0"0"-16,-18 18 0,18-1 31,0-34-16,0-1 1,18 18 0,0-53-1,17-88 17,-35 123-32,35-229 31,0 18 0,-17 141-15,-18 35 15,18 18-31,-1 35 47,19 35-32,-19-35-15,1 53 16,35 35 0,0 53-1,-36-17 1,19-19 0,-19-16-1,1-36 1,-18-18-1,18-35 1,-18 17 0</inkml:trace>
  <inkml:trace contextRef="#ctx0" brushRef="#br1" timeOffset="114470.89">2046 17762 0,'0'0'0,"0"0"0,0 0 15,-18 18-15,36-18 47,0 0-47,-18-18 16,53 1-16,35-19 31,-18 19-15,-52 17-16</inkml:trace>
  <inkml:trace contextRef="#ctx0" brushRef="#br1" timeOffset="114871.39">2840 17604 0,'0'0'0,"0"0"0,-18 17 0,36-17 31,-1 0-15,1-17-1,0 17-15,52-18 16,-17 18-1</inkml:trace>
  <inkml:trace contextRef="#ctx0" brushRef="#br1" timeOffset="115154.48">2910 17868 0,'0'0'0,"0"0"0,0 18 0,18-18 47,-18-18-47,35 18 16,-17 0-16,17-17 15,36-1 1,-36 18 0</inkml:trace>
  <inkml:trace contextRef="#ctx0" brushRef="#br1" timeOffset="115887.96">3669 17762 0,'0'0'0,"0"0"0,-18 18 0,36-18 31,0-18-15,87-105 15,-87 105-31,17-88 16,-35 18-1,0 35 1,-35 53 0,0 18 15,-1 17-16,1 53 1,18 1 0,17-72-16,0 36 15,17 35 1,18-17 0,1-53-1,52 17 1,-35-18-1,0-17 1,-36 0 0</inkml:trace>
  <inkml:trace contextRef="#ctx0" brushRef="#br1" timeOffset="116358.65">4057 17515 0,'0'0'0,"0"0"0,-18 18 0,18 0 16,0-1-1,18-17 1,0 18 0,17 0-16,0-18 15,0 0 1,1-36-1,-1-34 1,0-36 0,-17 35-1,-18 36 1,0 35 15,0 53-15,18 18-1,-1 52 1,18-35 0,1 0-1,-36 1 1,-18-19 0,-35 1-1,18-36 1,0-17-1</inkml:trace>
  <inkml:trace contextRef="#ctx0" brushRef="#br1" timeOffset="117004.86">4833 17657 0,'0'0'0,"0"0"0,18-18 47,52-70-16,1-106 16,-71 176-47,-18-17 31,-70 105 0,35 89 1,53-71-17,18 0 1,52-35 0,-17-35 15,35 0-16,-52-36 1,-1 0 0</inkml:trace>
  <inkml:trace contextRef="#ctx0" brushRef="#br1" timeOffset="117719.38">5733 17163 0,'0'0'0,"0"0"0,-18 17 78,0 1-78,18 0 16,-17-18-16,17 17 0,-53 142 31,18 88 0,140-53 1,72-88-1,-89-71-15,-18-17-1,-52-18 1</inkml:trace>
  <inkml:trace contextRef="#ctx0" brushRef="#br1" timeOffset="118453.09">6209 17304 0,'0'0'0,"0"0"0,0 0 0,-18 0 0,18-18 15,0 0 1,0 1-1,18-1 1,0 18-16,34-17 16,37 69 15,-89-34-31,35 106 47,-70-19-16,-1-87-15,54-18 15,35 0-15,17 0-1,-34 0 1,-36 18-16,35 17 15,-35 36 1,-18-1 0,-17 18-1,-18-35 1,36-53 0,-1 18-1</inkml:trace>
  <inkml:trace contextRef="#ctx0" brushRef="#br1" timeOffset="119903.97">6773 17127 0,'0'0'0,"0"0"0,0 0 0,0-17 0,0-1 16,18 18 15,0 0-31,-1 0 16,1 18-16,0-18 0,-1 17 15,1 1-15,-1-18 0,213 758 94,-248-599-63</inkml:trace>
  <inkml:trace contextRef="#ctx0" brushRef="#br1" timeOffset="123667.41">8026 17357 0,'0'0'0,"0"0"0,-36 0 0,36-18 0,18 18 32,-18-18-32,18 18 15,-1 0-15,1 0 0,0 0 0,-1 0 16,1-17-16,0 17 0,-1 0 0,1 0 15,-1 0-15,1 0 0,0 0 16,70 17 0,-70-17-1</inkml:trace>
  <inkml:trace contextRef="#ctx0" brushRef="#br1" timeOffset="123883.79">8114 17498 0,'0'0'0,"0"0"0,0 0 0,-18 0 16,18 17 0,36-17 15,16 0-16,-34 0-15,35 0 16,-18 0 0</inkml:trace>
  <inkml:trace contextRef="#ctx0" brushRef="#br1" timeOffset="125057.1">10319 16334 0,'0'0'0,"0"0"0,-36 0 0,72 0 0,-89 0 0,35 0 16,1 0-1,-1-18-15,0 18 16,-123-18 15,124 1-31,-72-1 31,72 36-15,17-1 0,0 36 15,17 35-31,1 36 15,17 17 17,-17 18-17,17-18 1,-17 53 0,-18-88-1,17-18 1,-17 0-1,0-53 1,18 1 0,-18-19-1,18 1 1,17 0 0,-35-1-16,53 1 15,17-36 1,19 1-1,16-1 17,1 18-17,-35 0 1,-53 0 0</inkml:trace>
  <inkml:trace contextRef="#ctx0" brushRef="#br1" timeOffset="125899.67">11518 15928 0,'0'0'0,"0"0"0,-17 0 0,17 18 47,17-18-47,-17 17 16,0 1-16,0-1 0,0 1 15,35 106 1,-17-19 0</inkml:trace>
  <inkml:trace contextRef="#ctx0" brushRef="#br1" timeOffset="126567.51">12753 16633 0,'0'0'0,"0"0"0,-18-17 0,18 34 31,0 1-15,0 0-16,0-1 15,0 19-15,0-19 0,0 1 16,0 0-16,18 70 16</inkml:trace>
  <inkml:trace contextRef="#ctx0" brushRef="#br1" timeOffset="126967.2">13776 16986 0,'0'0'0,"0"0"0,0 0 0,0 18 16,0 0-16,0 70 31,0 88 0</inkml:trace>
  <inkml:trace contextRef="#ctx0" brushRef="#br1" timeOffset="127834.47">11959 16651 0,'0'0'0,"0"0"0,0 0 0,-17 0 0,-1 0 16,18-18 0,-18 18-16,1 0 15,-1-17-15,0 17 16,1 0-1,-1 0-15,0 0 0,18 17 16,-35 19 0,17 70 15,142-54 0,17-69 0,-123 17-31,17-35 16,-17-36 15,-36 36-15,-17 17 0,-1 18-1,19 0-15</inkml:trace>
  <inkml:trace contextRef="#ctx0" brushRef="#br1" timeOffset="128382.93">11906 17251 0,'0'0'0,"0"0"0,-17-18 0,34 36 0,-52-36 16,17 18 0,1 0-16,-1 0 15,0 0 1,1 18-16,-1 17 16,53 71 15,124-53 0,-35-159 16,-107 35-31,-17 54-16,0-18 15,-35-18 1,-18 35-1,0 0 1</inkml:trace>
  <inkml:trace contextRef="#ctx0" brushRef="#br1" timeOffset="128868.45">12718 17198 0,'0'0'0,"0"0"0,-18 0 0,18 18 31,-18-18-15,18 17-16,0 1 15,0-1-15,0 19 16,0 17 0,0 0-1,0-18 1,36-18-1,34-52 17,1 0-32,-36-18 31,-35 0-15,-18 0-1,-17 18 1,-18 0-1,0 17 1</inkml:trace>
  <inkml:trace contextRef="#ctx0" brushRef="#br1" timeOffset="129653.43">12612 15910 0,'0'0'0,"0"0"0,0-17 16,-35 17 15,17 0-15,0 17-16,1 1 16,17 0-16,-18-18 15,18 17-15,0 71 16,106 1 15,0-89 16,-106-18-47,53-53 31,-53 1-15,-53 17-1,17 35 1,19 1 0,-1 17-1</inkml:trace>
  <inkml:trace contextRef="#ctx0" brushRef="#br1" timeOffset="130214.84">13582 16051 0,'0'0'0,"0"0"0,-18-17 16,1 17-16,17-18 15,-18 18 1,0 0-16,1 0 16,17 18-1,176 158 63,-105-264-46,-71-18-1,-89 88 0,72 18-15</inkml:trace>
  <inkml:trace contextRef="#ctx0" brushRef="#br1" timeOffset="130681.34">13688 16563 0,'0'0'16,"0"0"-16,-36 0 0,36-18 0,-17 18 16,-1 0-16,1 0 15,-19 0 1,1 36 15,17 16-31,36 1 16,17-17 15,18-19-15,18-34-1,-36-36 1,0 0-1,-35-18 1,0 54-16,-35-19 16,0 19-1,-1-1 1,1 18 0</inkml:trace>
  <inkml:trace contextRef="#ctx0" brushRef="#br1" timeOffset="131481.39">14111 15963 0,'0'0'0,"0"0"0,18 0 47,-1 0-31,1-17-16,70-1 31,-70 18-31,105 18 31,-34 70 1,-19 141-1,-35-17-15,-35-177-16,18 106 15,0 53 16,-1-70-31,1 34 16,0-17 0,-18-105-1,17 87 1,-17 18 0,0-35-1,0-18 1,0-35-1,0-35 1,-35 0 15,17-1-15,1-17-16,-1 0 16,-17 0-1,-18-17 1,18 17-1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4:4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6844 3281 0,'-18'17'47,"18"1"-47,18-18 16,-18 18-16,70-1 15,-34 36-15,17 0 16,-18 0-16,35 35 16,1 71-1,52 53 16,-87-177 1,-19-35 30,1 0-46,17 0-16,36 0 15,-1 0-15,124-53 32,-123 0-32,229-123 15,-71-1 1,-105 89 0,34-18-1,-69 36 1,-19-18-1,-52 70 1,-1 0 0,-17 1-1,18-1 32,0 0-47,-1 1 16,19-1-1</inkml:trace>
  <inkml:trace contextRef="#ctx0" brushRef="#br0" timeOffset="7087.55">3316 4463 0,'0'0'0,"18"0"32,-1 0-32,1 0 15,17 0-15,-17 0 16,0 0-16,-1 0 15,18 35-15,-17-35 16,17 18-16,1-18 16,34 35-1,124 88 17,-141-87-1,-35-36-16,-1 0 17,1 0-17,35 0 1,18-18 0,52-53-16,142-52 15,-1-36 1,-52 18-1,-159 70 1</inkml:trace>
  <inkml:trace contextRef="#ctx0" brushRef="#br0" timeOffset="9447.79">6421 5539 0,'17'0'78,"1"0"-63,-1 0 1,19 0 0,34 17 15,18 19 0,-17-36 0,-53 0 1,17 0-1,18 0-16,35-18 1,18-17 0,0-18-1,-36 17 1,-34 1-16,-1 0 16,18 17-1,-36 1 95</inkml:trace>
  <inkml:trace contextRef="#ctx0" brushRef="#br0" timeOffset="10447.03">6703 6227 0,'17'17'62,"-17"1"-46,36 17-16,-36 0 16,35 1-1,36 17 1,-54-36 15,18-17 0,71-17-15,71-36 0,-19 17-1,-16-34 1,-72 70-16,36-53 15,-36 0 1,-34 35 0,-1-17 15</inkml:trace>
  <inkml:trace contextRef="#ctx0" brushRef="#br0" timeOffset="20646.98">7179 5362 0,'-18'0'16,"1"-17"-1,-1 17 1,-17 0-16,0 0 0,17 0 16,-17 0-1,-1 0 157</inkml:trace>
  <inkml:trace contextRef="#ctx0" brushRef="#br0" timeOffset="23342.72">2752 5292 0,'-18'0'0,"0"0"31,1 0-31,-36 0 16,53-36-16,-35 19 15,-36 17-15,-17-36 16,0 36-16,-36 0 16,-264-52 15,212 52 16,17 0-32,0 35 1,-35 53 0,53-35-1,53-18 1,-18-35-1,-35 53 1,0 53 0,106-88-16,-89 52 15,89-35 1,-1 1 0,19 17-1,-1 0 16,18 105-31,0-70 32,0 1-17,0 69 1,18-34 0,-1-54-1,72 1 1,87 52-1,0 19 1,-87-89 0,34-36-1,1 18 1,-19-17 0,125 17-1,52-17 1,71-18 15,-18 53-15,18-35-1,-36-18 1,54 0 0,-142 0-1,-17 0 1,17 0-1,-35 0 1,-106 0-16,-17 0 16,158 0-1,18 0 1,0-53 0,-36 17-1,72-34 1,-125 35 15,-69 17-15,122-35-1,-105 18 1,53-18 0,88 0-1,-212 53 1,18-18-1,18-35 1,-36 0 0,18-17-1,-36-1 1,19 18 0,17-35-1,-18-35 1,-35 52 15,35 1-15,-17 17-1,-18 0 1,0-35 0,0 52-1,0-17 1,0 0-1,0 1 1,0 16 0,0 1-1,-88-18 1,35 35 0,-53-35 15,-18 53-31,-34-17 31,-1-18-15,18-18-1,35 35 1,-18-17 0,54 17-1,-71-17 1,-18 35-1,0 0 1,-17 0 0,17 0-1,18-18 1,35 18 0,-17 0-1,-18 0 1,-142 0-1,19 0 1,35 0 15,87 0-15,90 0 0,16 0-16,-34 0 15,-71 0 1,52 0-1,-16 0 1,34 0 0,0 18-1,-70-18 1,18 0 0,-36 0-1,0 35 1,36-35-1,-54 0 17,19 0-17,-1 53 1,88-53 0,54 0-1</inkml:trace>
  <inkml:trace contextRef="#ctx0" brushRef="#br0" timeOffset="26439.45">5098 7391 0,'-18'0'125,"36"17"-125,17 19 31,-17-36-31,17 0 31,35 35 16,-34-35-31,69 0-1,-34 0 1,17 0-1,18-35 1,-106 17 0,35 0-1,-17 1 1,-18-19 0</inkml:trace>
  <inkml:trace contextRef="#ctx0" brushRef="#br0" timeOffset="27247.9">5080 8061 0,'18'0'16,"17"53"0,-17-18-16,17 18 15,0-35 1,-17-1-16,-1 1 31,19 17 0,-1-35-31,212 0 32,0-35-1,-194 17-15,-18-17-1,-17 35 1,-18-18-1</inkml:trace>
  <inkml:trace contextRef="#ctx0" brushRef="#br0" timeOffset="30318.95">7020 9737 0,'0'0'0,"-17"-36"0,-19 36 15,-17-35 1,18 17-16,-18-17 15,0 18-15,-17-19 16,34 36-16,-52-17 16,35-19-16,0 19 15,-123-19 1,-106-16 15,-230 52 0,-211-18 1,564-53-1,-52 36-15,105 17-1,-71 18 1,-122 0-1,-19 0 1,18 0 0,89 0-1,87 0 1,1 0 0,-54 0-1,1 0 1,-89 0-1,212 0 1,-88 0 0,71 0-1,-71 0 1,17 0 0,1 18-1,17 17 1,18-35-1,17 18 1,-52 35 0,-36 0-1,0 17 1,0 19 0,36-19-1,35 1 1,-18 52-1,53-52 1,35-1 15,-52 18-15,34 71 0,1-18-1,35 18 1,-35-106-1,35 70 1,0 54 0,0-18-1,35-54 1,0 1 0,-17-88-1,35 88 1,-18-71-1,1 18 1,-19 0 0,1-53 15,17 35-15,-17-17-1,17-18 1,36 35-1,34 36 1,-52-19 0,36-16-1,-37-19 1,54 36 0,35-17-1,53 17 1,-17-36-1,17-17 1,-53 0 0,106 0 15,0 53-15,53-53-1,-194 0-15,105 0 16,-17 0-1,-53-53 1,-17 53 0,70-35-1,18-36 1,-18 36 0,35 0-1,-88-18 1,-53 18-1,36 17 1,-36-35 0,123 0 15,-87 53-15,17-35-1,-53 17 1,53-17-1,36-18 1,-18 35 0,-18-35-1,0 18 1,17 18 0,37-72-1,-160 89 1,176-53-1,-105 36 1,53-36 0,-35 35-1,-1-17 17,0-18-17,19 0 1,-19 0-1,-52 0 1,17 0 0,-35 18-1,17-35 1,1-36 0,-54 35-1,-17 1 1,18-19-1,-18 1 1,0 0 0,0-18 15,0 36-15,0-19-1,0 54 1,0 0-1,-18 17 1,-34 1 0,-54-19-1,35 19 1,-35-19 0,0 19-1,18-19 1,-53 36-1,35 0 1,-35 0 0,88 0 15</inkml:trace>
  <inkml:trace contextRef="#ctx0" brushRef="#br0" timeOffset="39067.98">14975 1923 0,'0'0'0,"-17"0"32,-1 0-32,-17 0 15,0 0-15,17 0 16,-17 0-16,-1 0 15,-17 0-15,1 0 16,16 0 0,-52 0-1,-106 0 17,-159 35-1,159 18-16,71-18-15,70-35 16,-88 53 0,105-53-1,-34 18 1,17 17 0,-123 53-16,105-35 31,36-35-16,35 17 1,0 0 0,0-17 15,0 17-15,0 36-1,0-1 1,53-34-1,-36-19 1,1-17-16,0 18 16,35-18-1,-18 17 1,35 19 0,-34-36 15,17 0-16,-1 0 1,72 0 0,-1 0-1,54 17 1,34-17 0,89 0-1,-141 0 1,-35 0-1,-72 0 1,37 0 0,-1 0-1,71 0 1,-54 36 15,19-19-15,-71-17-1,-18 0 1,0 0 0,54 0-1,-54 0 1,35 0 0,1 0-1,-36 0 1,18 0-1,-18 0 1,1 0 0,-1 0-1,36 0 1,-36 0 0,0 0-1,53 0 16,-35 0-31,0 0 16,-18 0 0,1 0-1,-1 0 1,0 0 0,18 0-1,-18 0 1,-17-35-1,17 0 1,1-18 0,-36 18-1,0-1 1,0-52 0,0-18 15,0 0-16,0 71 1,0-18 0,0 18-1,-36 17 1,1-17 0,-106-18-1,53-35 1,-18 35-1,-18 18 1,-70-36 15,-88 36-31,-18 0 16,-17 35 0,-230-53-1,-53-18 16,300 1-15,159 52 0,53 18-1,71-18-15</inkml:trace>
  <inkml:trace contextRef="#ctx0" brushRef="#br0" timeOffset="47799.51">10001 13212 0,'18'0'31,"17"0"1,-17 0-17,-1 0 1,1 0-16,17 0 15,36 52 32,-18-16-15,-36-36 14,19 0-30,17 0 0,-18 0-1,35 0 1,1 0 0,0 0-1,17-53 1,35-35-1,-35 52 1,1-34 15,-19 17-15,-35 35 0</inkml:trace>
  <inkml:trace contextRef="#ctx0" brushRef="#br0" timeOffset="60888.09">1023 14393 0,'18'0'46,"35"0"-46,-18 0 16,18 0-16,0 0 16,-18 0-1,18 0-15,35 0 0,-17 0 16,17 0 0,282 53 15,71-53 0,-229 0-15,70 0-1,-17 0 17,-36 0-32,36 0 31,-54 0-16,-87 0-15,-36 0 16,159 0 0,-35 0-1,-1 0 1,36 0 0,-141 0-1,0 0 1,-18 0-1,0 0 1,18 0 0,-35 0-1,-36 0 1,0 0 15,18 0-15,-18 0-1,36-35 17,-36 0-17,0-1 1,-35-17 0,36 1-1,-36 34 1,0-17-1,17-1 1,-17 1 0,0-35-1,0 52 1,0 0 0,-17 1-1,-1-36 1,0 17 15,1 19-15,-36-18-1,18 17 1,17-17 0,0 35-1,1 0 16,-1 0-15,0 0 0,-17-36-16,0 36 15,0-17 1,-71-1 0,53 0 15,18 18-16,-36-35 1,-17 35 0,-36-18-1,19-17 1,-1 35 0,35-17-1,-105-19 1,105 36-1,-17 0 1,53 0 0,-89-35-1,54 35 1,-19-18 0,-16 18 15,16 0-16,1 0 1,-18 0 0,-35 0-1,53 0 1,0 0 0,-18 0-1,36 0 1,17 0-1,-18 0 1,-35 0 0,36 0-1,-1 0 1,36 0 0,-53 0 15,-1 0-16,1 0 1,-18 0 0,-52 0-1,34 0 1,18 0 0,36 0-1,-1 0 1,-17 0-1,0 0 1,0 0 0,-36 0-1,54 0 1,17 0 0,-35 0 15,70 0-16,-53 0 1,36 0 0,0 0-1,-89 0 1,36 0 0,0 0-1,35 0 1,18 0 15,-1 36-15,19-19-16,-71 54 15,35-36 1,0 18 0,53-18 15,-18 18-16,18 0 1,-17 18 0,17-18-1,0-18 1,0 18 0,52-18-1,-16 0 1,-1 1-1,18 34 1,-18-70 0,18 0 15,-18 53-15,-17-53-1,35 18 16,-35-1-15,34-17 0,-16 18-1,-19 0 1,1-18-16,17 0 16,-17 0-1,17 17 1,-17-17-1,0 0 1,17 0 15,0 0 16,-17-17-31,17-1-1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6:03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29034 2769 0,'0'0'0,"0"0"0,0-17 15,0-1-15,-18 18 0,18-18 0,-18 18 32,1 18-17,17 0 1,-18-1-16,18 1 0,-18 88 31,71 123 0,88-123 1,53-159-1,-141 0-16,-17 18-15,-1-36 16,0-70 0,-35 53-1,0 17 1,-17 54 0,17-1-16,0 36 0,0-1 46,0 1-46,0 17 16,17 53 0,-17-52-16,18 105 15,-1-35 1,-17 70 0,0-105-1,0-18 1</inkml:trace>
  <inkml:trace contextRef="#ctx0" brushRef="#br0" timeOffset="434.06">29880 3193 0,'0'0'0,"-17"-18"0,34 36 16,-34-36-1,34 36 16,36 70 1,-18 53-1</inkml:trace>
  <inkml:trace contextRef="#ctx0" brushRef="#br0" timeOffset="617.21">30198 3228 0,'0'0'0,"0"0"0,0 18 47,0 17-32,-18 53 1,18-17-16</inkml:trace>
  <inkml:trace contextRef="#ctx0" brushRef="#br0" timeOffset="1415.95">29298 3916 0,'0'0'0,"0"0"0,-17-18 0,-1 18 15,18-17-15,-18 17 16,1 0 0,17 17-1,0 124 1,105 159 31,-34-229-32,-18-71 1,-35 0-16,34-36 16,1-69-1,-17-1 1,-36 0-1,0 35 1,0 36 0,0 53-1,0-1 1,17 54 0,1 35-1,0 53 16,-18-36-15,0-35 0,17-70-16</inkml:trace>
  <inkml:trace contextRef="#ctx0" brushRef="#br0" timeOffset="1817.68">29968 4392 0,'0'0'0,"0"0"0,-17 0 0,34 0 0,-52-18 0,18 1 32,17-1-32,17-17 15,36 0 1,-18 35 15,-17 0-31,17 17 16,-35 54-1,0-54-15,0 72 16,-35-1 0,0 0-1,35-53 1,35-35-1,0-17 1,-17-1-16,35-17 16,-18 17-1,-35 0 1</inkml:trace>
  <inkml:trace contextRef="#ctx0" brushRef="#br0" timeOffset="1948.77">30357 4410 0,'0'0'0,"0"0"0,0-18 15,0 36 1,0-1 0,0 36-1,-18 35 1,0-35-16</inkml:trace>
  <inkml:trace contextRef="#ctx0" brushRef="#br0" timeOffset="2666.29">29563 5115 0,'0'0'0,"0"0"0,0 0 0,-36-35 16,19 35-16,17-18 0,-18 18 15,18-17 1,0 34-1,18 107 17,123 140-1,-123-228-31,35 17 16,-18-36-16,53-17 15,-35-35 1,0-106-1,-18 17 1,-35 1 0,0 88-1,0 17 1,18 71 0,-18 35 15,35 71-31,-35 0 31,18-1-15,-18-105-16</inkml:trace>
  <inkml:trace contextRef="#ctx0" brushRef="#br0" timeOffset="3102.96">30321 5486 0,'0'0'0,"0"0"15,-17 0-15,34 0 0,-52-18 0,35 0 16,0-17 0,18 35-1,-18-18-15,17 18 16,1 36 15,-18 17-15,-18 17-1,1-34 1,17-19 0,17 1-1,19-18 1,16 17-1,-34 19 1,-18 17 0,-35 0-1,0-1 1,-1 1 15,19-35-31</inkml:trace>
  <inkml:trace contextRef="#ctx0" brushRef="#br0" timeOffset="3282.01">30603 5609 0,'0'0'0,"0"0"0,0-17 0,0 34 31,0 1-15,0 70-1,-17 53 1</inkml:trace>
  <inkml:trace contextRef="#ctx0" brushRef="#br0" timeOffset="3614.81">30145 6844 0,'0'0'0,"0"0"0,0 0 0,-18-18 0,1 18 15,-1 0 1,36 0 15</inkml:trace>
  <inkml:trace contextRef="#ctx0" brushRef="#br0" timeOffset="3764.41">30515 6826 0,'0'0'0,"0"0"0,-17 0 16,-1 0-1</inkml:trace>
  <inkml:trace contextRef="#ctx0" brushRef="#br0" timeOffset="3880.66">30674 6791 0,'0'0'0,"0"0"16,0-18-16</inkml:trace>
  <inkml:trace contextRef="#ctx0" brushRef="#br0" timeOffset="4414.91">30039 8767 0,'0'0'0,"0"0"16,-53 0-16,106 0 0,-124 0 0,54 0 16,34 0 15,19 0-16</inkml:trace>
  <inkml:trace contextRef="#ctx0" brushRef="#br0" timeOffset="4547.84">30445 8855 0,'0'0'0,"0"0"0,0 17 16,-18 1-1,18 0 1,-18-1 0</inkml:trace>
  <inkml:trace contextRef="#ctx0" brushRef="#br0" timeOffset="4638.2">30568 8837 0,'0'0'0,"0"0"0,0 0 0,0 18 46</inkml:trace>
  <inkml:trace contextRef="#ctx0" brushRef="#br0" timeOffset="5514.98">29175 9772 0,'0'0'0,"0"0"16,-18-18-16,36 36 0,-54-36 0,19 18 0,-1 0 15,1 0 1,-1 0 0,-17 177 15,158 140 0,-17-140-15,88-160 31,-176-34-47,-1-1 0,18-35 15,-17-18-15,0 36 0,-1-53 16,1-18 0,-36 0-1,18 71 16,0 70-15,0 36 15,18-36-31,0 36 16,-1 70 0,19 53-1,-1-53 1,-17-53-1,-1-53 1</inkml:trace>
  <inkml:trace contextRef="#ctx0" brushRef="#br0" timeOffset="6096.77">29933 10830 0,'0'0'0,"0"0"0,0 18 0,-17-18 0,17-18 31,-18-70 0,18 70-31,-71-229 47,124 247 0,-35 0-47,105 142 31,1-54 1,-89-71-17,0-34 1,-17-18-1,-18-54 1,-18-17 0,1 1-1,-1 34 1,36 18 0</inkml:trace>
  <inkml:trace contextRef="#ctx0" brushRef="#br0" timeOffset="6366.24">30498 10583 0,'0'0'0,"0"0"0,-18 0 0,0 0 16,18 18 15,36 0-15,-1 17-1,-17-17-15,34 34 16,1 19 0,-17-18-1,-36-35 1</inkml:trace>
  <inkml:trace contextRef="#ctx0" brushRef="#br0" timeOffset="6619.09">30551 10954 0,'0'0'0,"0"0"0,0 0 0,-18 0 0,18 17 15,0-34 1,0-1 0,0-35-1,35-35 1,-35-35 0,18 34-1,-18 54 1</inkml:trace>
  <inkml:trace contextRef="#ctx0" brushRef="#br0" timeOffset="7346.99">30974 10848 0,'0'0'0,"0"0"16,0 0-16,-18 18 0,18-1 16,0-34 15,0-1-16,0-53 1,-17-34 0,17 87-16,-18-70 15,0-18 1,18 71 0,18 35-1,17 52 1,1 19 15,16 17-31,1-17 31,18-18-15,-36-36 0,0-34-1,-17-19 1,-18-16-1,18-72 1,-18 36 0,0-18-1,0 53 1,0 35 0</inkml:trace>
  <inkml:trace contextRef="#ctx0" brushRef="#br0" timeOffset="7797.96">31485 10689 0,'0'0'0,"0"0"0,18 18 31,0-18-31,-1 17 16,19 1-1,-1 0 1,18-36 0,-36-17-1,1-36 1,-18 1-1,-18-1 1,1 36 15,17 52-31,17 19 16,1 34 0,17 54-1,-35-36 1,0 0-1,-53 36 1,18-71 0</inkml:trace>
  <inkml:trace contextRef="#ctx0" brushRef="#br0" timeOffset="9988.08">28575 2487 0,'0'0'0,"0"0"0</inkml:trace>
  <inkml:trace contextRef="#ctx0" brushRef="#br0" timeOffset="10696.11">28751 2505 0,'0'0'16,"0"0"-16,-17 0 0,-1 0 47,0 0-32</inkml:trace>
  <inkml:trace contextRef="#ctx0" brushRef="#br0" timeOffset="15960.56">28663 2417 0,'-35'0'31,"17"0"-31,1 0 16,-1 0-1,0 0-15,-35 0 16,1 0-16,-1 35 15,-141 35 1,-36 19 15,213-72 1,17 36-17,-36 18 1,19 70-1,17 0 1,0 123 0,0 36-1,0 0 1,0 0 15,0-124-31,0 177 16,17-53-1,36-53 1,-35 18 0,35 17-1,0 53 1,-18-18 0,0-87-1,-17-54 1,17-17-1,-17-18 1,35 106 0,0 106 15,-53-177-15,35 18-1,0-17 1,-35-19-1,0 54 1,71 158 0,-71-87-1,70-1 1,-17 88 0,-53-105-1,0 35 1,0-142-1,0-34 1,0 17 0,-35-35 15,17-36-15,-17-17-1,35-17 1,0-1-1,0 35 1,0-52 0,0 0 109,0-1-125,18-17 15,52 0-15,1 0 16,-1 0-16,89-35 16</inkml:trace>
  <inkml:trace contextRef="#ctx0" brushRef="#br0" timeOffset="16101.19">29016 11359 0,'0'0'15,"18"0"-15,17-35 16,0 35 62</inkml:trace>
  <inkml:trace contextRef="#ctx0" brushRef="#br0" timeOffset="18244.34">31432 2575 0,'36'0'78,"34"0"-78,-17 0 16,35 0-16,-35 0 15,36 0 1,-1 0 15,-71 0 32,19 36-63,17 69 15,35 125 1,-18 52 15,-34-106-31,-19 36 16,54 423-1,-1-229 1,-17 17 0,-35-141-1,35 124 1,-36 35 0,54 123-1,-18-281 1,0-1-1,-36-71 1,-17 19 0,0 105-1,0-141 1,53 176-16,-35-158 31,0-71-15,17 71-1,36 105 1,-36-123 0,-18-53-1,-17-52 1,0-1 0,0-71-1,0 36 1,0 0-1,0 0 1,0-18 0,0 54-1,0-1 1,0 18 15,0 35-15,0-18-1,0 18 1,0 36 0,0-1-1,0-123 1,0-18 0,36 1-1,-54-19 126,0-17-141,-17 0 15,-18 0-15,18 0 16,-71 0 0,18 0-1,-18 18 1,71 0 0,0-18 46</inkml:trace>
  <inkml:trace contextRef="#ctx0" brushRef="#br0" timeOffset="27462.28">30480 1393 0,'0'0'0,"-18"0"16,1 0-1,-1 0-15,-17 0 16,0 0 0,17 0-16,0 0 15,-35 0-15,0 0 16,18-17 0,0 17-1,-177 0 16,-105 0 1,176 53-17,17-18 1,54-17 0,-1 17-1,0-17 1,-17-1-1,35 1 1,-17 17 0,-71 18-1,52-35 1,37 17 0,-19 18-1,-35 35 1,-53 0-1,36 0 1,-36 54 0,53 16-1,18-17 1,35-35 0,36-70-1,-89 193-15,35-35 31,1 53-15,17-18 0,-18 18-1,36 0 1,0 18 0,35-18-1,0-71 1,0 36-1,0-36 1,0 71 0,0 247-1,0-194 1,0-36 15,0 18-31,0 1 16,0 52 15,35 212-15,35-18-1,1-88 1,-18-53 0,-35-106-1,34 36 1,-52-89-1,0 18 1,0-36 0,0 1-1,0-71 1,53 141 0,-35 36-1,53 105 1,-1-35 15,-35-158-15,18-72-1,18-16 1,35 87 0,35-70-1,18 52 1,-18-123-1,53 36 1,0-36 0,159 106-1,70 18 1,88-18 0,-52-177-1,-106-17 1,-36 0 15,107 0-15,-213 0-1,19-88 1,17-18 0,52-17-1,-16-18 1,-54 17-1,0-17 1,-70-17 0,0-107-1,-124-70 1,-35 123 0,0-229-1,0 159 1,0-88-1,0-36 17,0-17-17,0 34 1,0-52 0,0-176-1,0 17 1,0-52-1,0 34 1,0-158 0,0 194-1,0 282-15,-71-282 16,1 71 0,-18 17-1,-36 71 1,71 246 15,-35 1-15,0 17-1,35 53 1,-53-35 0,36-35-1,-19 87 1,-34 1-1,17 0 1,0 18 0,18-54-1,-53-35 1,-35 53 0,34 1-1,37 87 1,16-35 15,-34-35-15,-36-36-1,-70 1 1,0 70 0,158 18-16,1 17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6:35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12594 4039 0,'0'53'47,"18"0"-47,-1 18 16,-17-54-16,18 54 15,17-18-15,1 70 16,69 36 15,-105-141 16,36-18-31,-19 0-1,1 0 1,0-18-1,105-35 1,159-35 0,159-53-1,-53-53 1,-17 35 0,-107 36-1,-175 70 1,16-18-1</inkml:trace>
  <inkml:trace contextRef="#ctx0" brushRef="#br0" timeOffset="6631.86">16722 2205 0,'53'0'79,"-1"-18"-64,-34 1-15,17-19 16,18-17-16,-17 53 15,34-70 17,-17-18-1,88-1 0,-70 54-15,-54 35-1,36 0 32,-35 0-47,17 35 16,18 89 0,-18-89-16,-17-17 15,17 35 1</inkml:trace>
  <inkml:trace contextRef="#ctx0" brushRef="#br0" timeOffset="7160.24">17339 1905 0,'0'0'0,"-18"0"32,18 18-32,0 70 31,0 0-31,0 0 15,0 300 1,0-158-16,0 228 16,0-34-1,0-125 1,71-52 0,-53-88-1,-1-106 1,-17-18-1,18-35 1</inkml:trace>
  <inkml:trace contextRef="#ctx0" brushRef="#br0" timeOffset="7960.47">16792 4533 0,'35'0'47,"1"0"-47,105 0 16,18-70-1,70 70-15,18 0 16,-18 0-16,477 0 16,440-71 15,-934 18-31,388 0 31,-547 53-15,-1-17 15,54 17-31,88 0 31,89 0-15,52 0-1,-106 0 1,-141 0 0,-70 0-1,52 0 1,72 0 0,-54 0-1,0 0 1,-18 0-1,-17 0 1,0 0 0,-17 0 31,-19 0 15</inkml:trace>
  <inkml:trace contextRef="#ctx0" brushRef="#br0" timeOffset="8391.31">22190 3916 0,'35'17'32,"0"19"-17,71-1 1,-71 18 0,36-18-1,-36 18 1,-35 0-1,0 0 1,0 35 0,0 18-1,0-35-15,-106 52 16,-52-17 15,17-89-31</inkml:trace>
  <inkml:trace contextRef="#ctx0" brushRef="#br0" timeOffset="30666.45">4392 5292 0,'0'0'0,"-53"-18"0,18 18 16,17 0-16,1 0 15,-1 0-15,0 0 16,1 0 0,-1 0-1,0 0-15,-17 0 16,0 0 15,0 18-15,-36 35 15,53-18-15,1 18-1,-1-18 1,18 0-1,0 18 1,0 0 0,0-18-1,0 1 1,0-19 0,0 19-1,0-19 1,0 19-1,35-1 1,36 0 0,17 0-1,-35-17 1,18 17 0,17-35-1,35 18 1,124 17-1,-106-35 1,0 0 0,-35 0-1,18 0 17,34-35-17,-16-18 1,-107 53-1,18-18 1,-36 18 15,19-17-15,-36-19 15,0-16-15,0 16-16,0-17 15,0 18 1,0 0 0,0 0-1,-18-36 1,18 53 0,0-17-1,-18 17 16,1-17-15,-1 35-16,-35-18 16,18 18-1,-18 0-15,0-35 16,-17 35 0,-1-35-1,-35 17 1,-35-17-1,-18 35 1,36 0 0,-1 0-1,54 0 1,35 0 0,-54 0 15,-87 0-16,-36 0 1,71 0 0,53-18-1,-124-17 1,106 17 0,71-17-1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06:05.70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4957 14764 0,'-18'0'62,"0"0"-46,-35 0-16,36 0 16,-19 0-16,1 0 15,0 0-15,17 0 16,-17 0-16,0 0 15,-1 0 1,-352 176 15,282-123-15,36-35 0,-1 17-1,54-35 16,-54 35-15,36 1 0,-18 16-1,35-34 1,1 35 0,-36 0-1,18 0 1,17 0-16,-17 17 15,-1 1 1,36-36 0,0 36-1,0-36 1,0 0 0,0 36 15,36-18-16,-1-18 1,-17 0 0,34 1-1,-34-1 1,17-18 0,1 19-1,-1-36 1,0 0-1,18 17 1,18 19 0,-1-36-1,1 0 1,35 0 0,-1 35 15,37-35-16,-19 0 1,53 0 0,-52 0-16,35 0 15,-1 18 1,-52 17 0,0-35-1,-71 0 1,54 0-1,-19 0 1,54 0 0,-36 17-1,0-17 1,-18 36 15,1-36-15,17 17-1,53-17 1,-17 0 0,17 36-1,-71-36 1,19 17 0,-1 1-1,0 0 1,53-18-1,-53 0 1,1 0 0,16 35-1,-52-17 1,88 17-16,-35 18 16,35-53 15,-35 17-16,18-17 1,17 53 0,-124-53-16</inkml:trace>
  <inkml:trace contextRef="#ctx0" brushRef="#br0" timeOffset="68.81">8308 16581 0,'53'17'16,"35"-17"0,0 35-1,0-17 1</inkml:trace>
  <inkml:trace contextRef="#ctx0" brushRef="#br0" timeOffset="1493.41">8819 16686 0,'18'0'0,"-36"0"0,142 0 15,-36 0 1,18 18 0,-53 0 15,-36-1-16,89-17 1,-53 0 0,35 0-1,36 0 1,-1 0 0,-52 0-16,35 0 15,17 0 1,-35 0-1,18 0 1,-18 0 0,-70 0-1,35 0 1,0 0 0,-18-35-1,71-36 16,-53 36-15,0-18 0,17 0-1,-52-17 1,17-1 0,1-17-1,-19 17 1,19 36-1,-19-53 1,-17-53 0,0 35-1,0 18 1,0 35 0,0-18 15,-53 1-16,18 17 1,17 35 0,-17-17-1,0 0 1,-36 17 0,18-17-1,-88-18 1,-53 0-1,-53-18 1,0 1 0,0 17-1,71 35 1,88 18-16,-142-53 16,-16 36 15,87-19-16,-35 19 1,53 17 0,-71 0-1,36 0 1,-18 0 0,-36 0-1,-17 0 1,-158 0-1,140 0 1,-17 0 0,141 0-1,-18 0 1,-17 0 0,70 0-1,-18 0 16,18 0-15,53 0 0,-35 0-1,18 0 1,-36 0 0,53 0-1,0 0-15,-35 0 16,53 0-1,-1 0 1,1 0 62,106 0-15</inkml:trace>
  <inkml:trace contextRef="#ctx0" brushRef="#br0" timeOffset="4464.85">13864 13441 0,'0'-18'47,"-17"1"-31,-1 17-1,0 0-15,1 0 16,-54 0 0,-194 123 15,1 53 0,229-140-15,-54 122 15,-16 107-15,52-177-1,35 18 1,-35 0 0,35 17-1,1-34 1,17 34-1,0 0 1,0-17 0,0 18-1,0 17 1,0 106 0,0-88-1,0-18 16,0-18-15,0 1 0,17 17-1,54 53 1,-53 17 0,17-69-1,-35-1 1,18-18-1,17 89 1,18-124 0,-36-17-1,1-36 1,17 35 0,1-17-1,-19-17 1,1 34 15,35 18-15,17 36-1,-17-71 1,-35 0 0,35 35-1,-18 53 1,18-88-1,0 0 1,-53-36 0,35 1-1,18-18 1,35 53 0,18-35-1,-18-18 16,-35 0-15,53 0 0,-53 0-1,-53-18-15,53 0 16,176-176 0,-17 53-1,-89 0 1,-34 0-1,16 0 1,-52 0 0,-35-89-1,17 54 1,-35-36 0,0 54-1,0-36 1,0 0 15,0-106-15,-35 106-1,17 17 1,-17-17 0,-18-88-1,18 35 1,-36 0-1,36 18 1,-36 17 0,19 18-1,-19-88 1,53 194 0,-17-71-16,-35-70 15,52 105-15,-35-35 31,0 54-15,-18-1 0,19 53-1,-1-18 1,35 54 15,-17-19-15,17 36-16,-17 0 31,0-35-31,17 18 16,-70-19-1,52 36 1,-16 0 0,-37 0-1,1 0 1,18 0 15,-19 88-15,72-70-1,-19 88 1,1 0 0,35-18-1,0 0 1,0 0-1,0-52 17,35-19-17,-17-17 1,17 18 0,18 35-1,35-18 1,1 0-1</inkml:trace>
  <inkml:trace contextRef="#ctx0" brushRef="#br0" timeOffset="6157.91">18309 15222 0,'-53'-17'16,"36"-19"-16,-1 36 15,-35-35-15,35 35 0,-35 0 16,1-35-16,-1 35 16,0 0-1,-35 0 1,-159 53 31,-36 106-16,125-18 0,105-106-15,53 0-16,-36 18 15,-34 71 1,70-1 0,0-17-1,0 35 1,0-35 0,70 0-1,72 0 1,-37-54 15,54 1-15,0 36-1,-36-37 1,124 1 0,-53 0-1,-53-53 1,-17 0-1,-36 0 1,-17 0 0,-18-17-1,35-54 1,-35 36 0,17-36-1,-52 18 1,0 0 15,17-35-15,-18-35-1,-17 52 1,0 18 0,0-17-1,-17-54 1,-18 54-1,35-1 1,-18 36 0,-35-18-1,-18-53 1,36 71 0,-18 0-1,-53-1 1,53 1 15,-35 17-15,53 18-1,-18 0 1,-17 0 0,-1 0-1,0 0 1,54 0-1</inkml:trace>
  <inkml:trace contextRef="#ctx0" brushRef="#br0" timeOffset="13196.09">13899 14940 0,'0'0'0,"0"0"0,-17-18 0,17 1 31,0-1-15,0 1 0,-18 17-16,18-18 15,-17 18 1,-36-18 15,-18 18 0,18 0 1,18 0-17,17 0 17,1 0-32,-36 0 15,0 18 1,0-18-1,0 35 1,-18-17 0,18 17-1,-17 18 1,17 0 0,-18 35-1,36-35 1,17 18-1,1-18 1,17 17 15,-18 1-15,1 17 0,17-35-1,0 0 1,0 35-1,0-35 1,-18 17 0,36 19-1,-1-1 1,1-35 0,17 0-1,0 17 1,18 1-1,0-18 1,-17 0 15,16 17-15,1-17 0,0 0-1,18 0 1,-54-53-16,72 35 15,-36-17 1,17-1 0,1 1-1,-1 0 1,18-1 0,18 1-1,-18-18 1,-17 18-1,0-36 1,17-17 0,-18-18 15,19-35-15,-37-1-1,1 1 1,-35-18-1,17 18 1,-17 35 0,17-35-1,-35 17 1,18-17 0,-36 0-1,1 0 1,-1 35-1,-17-18 1,-1 1 15,1-1-31,-18 1 32,0 17-17,0 18 1,36 17-16,-54 0 15,1-17 1,-1-18 0,-17 18-1,17 17 1,1-17 0,-18 17-1,52 18 1</inkml:trace>
  <inkml:trace contextRef="#ctx0" brushRef="#br0" timeOffset="18225.59">19808 15646 0,'0'0'0,"0"0"0,-70 0 0,52 0 16,1 0-16,-1 0 16,0 0-16,1 17 15,17 19 17,70 34 14,-17-17-30,-35-53-16,17 53 16,18 0-1,-35 0 1,-36 0 0,0-18-1,-35 0 1,18-17-1,18-18 1</inkml:trace>
  <inkml:trace contextRef="#ctx0" brushRef="#br0" timeOffset="18442.53">19879 15628 0,'0'0'0,"0"0"0,0-18 0,0 1 16,18 17-1,35-18 1,-36 18-16,89 0 16,-18 0-1</inkml:trace>
  <inkml:trace contextRef="#ctx0" brushRef="#br0" timeOffset="25257.41">5027 14975 0,'0'0'0,"0"0"0,-35-17 15,17 17 1,1 0-16,-1-18 31,0 18-31,-70 18 31,0 17 1,17 36-1,36-1-16,-18 1 1,35-1 0,1-17-1,-1 0 1,1 0 0,-1 0-1,0 17 16,18-17-15,0-17 0,0-1-1,18-17 1,-18-1 15,0 1 16,0 0-31</inkml:trace>
  <inkml:trace contextRef="#ctx0" brushRef="#br0" timeOffset="27105.94">9560 15311 0,'0'0'0,"0"0"0,-35 0 16,17 0-16,1 0 15,-1 0 1,0 0-16,1 0 0,-18 0 31,-54 17 1,1 71-1,-18 1 0,71-37-15,17 1-1,1-17 1,-1 34 0,18-17-1,18 18 1,-18-54-1,0 54 1,17-18 0,-17-36-16,18 36 15,17 36 1,-17-37 0,35 37-1,-18-36 1,18 35-1,-18-18 1,1-17 0,-1 0-1,18-18 1,17-17 0,-17 17 15,35-17-31,36 35 31,-54-35-15,54-1-1,-18-17 1,0-17 0,-18-19-1,0-17 1,-53-17-1,1-54 1,-19 1 0,-17-36-1,-17 53 1,-36-70 15,17 105-31,-34-34 16,-1 52-1</inkml:trace>
  <inkml:trace contextRef="#ctx0" brushRef="#br0" timeOffset="28888.21">7937 15575 0,'0'0'0,"0"0"0,0-18 0,53-17 0,-53 18 16,71-54-16,-53 71 0,-1-18 0,1 18 0,-18-17 0,18 17 15,34-53 1,-52 35-16,36-17 31</inkml:trace>
  <inkml:trace contextRef="#ctx0" brushRef="#br0" timeOffset="29256.02">8114 15240 0,'0'0'0,"0"0"0,0 18 16,0-1 15,0 1 0,18-18-15,17 0 0,-18 0-1,1 0-15,-18 35 16,18 0-1,-18 1 1,0 17 0</inkml:trace>
  <inkml:trace contextRef="#ctx0" brushRef="#br0" timeOffset="29556.64">8484 15064 0,'0'0'0,"0"0"0,-17 0 16,17 17-16,0 1 16,-18 0-1,18-1-15,0 54 16,0 17 0</inkml:trace>
  <inkml:trace contextRef="#ctx0" brushRef="#br0" timeOffset="31837.82">5821 15011 0,'0'0'0,"0"0"0,-18 0 0,1 0 31,-1 17 47,0 1-78,1 0 16,-19 17 0,36-17-1,-17 17-15,17 18 16,0 0-1,17 0 1,36-36 15,18 1-15,-18-18 0,17 0-1,1-18 1,-54 1-1,19-36 1,-36 17 0,-18 1-1,0 0 1,-17 0 0,0 17-1,0 0 16,35 1-31</inkml:trace>
  <inkml:trace contextRef="#ctx0" brushRef="#br0" timeOffset="33589.01">19738 7144 0,'0'0'0,"0"0"0,-18 35 0,36-70 0,-53 70 0,17-35 15,18 18-15,-18-18 32,18 17-32,-17-17 15,34 0-15,1-17 31,0-1-15,17-70 0,-35-159 31,0 53-16,0 141-16,0 35-15,0 1 16,18 34 0,-1 19-1,54 87 1,-18-35 0,35 36-1,-35-36 1,0-53-1,0-52 1,-18-54 15,-17-17-15,-1 0 0,-17-1-1,18 1 1,-1 35-1,1 53 1,17 53 0,-17 53-1,0 35 1,-1 18 15,-17-141-31,-17 34 0,-1 54 16</inkml:trace>
  <inkml:trace contextRef="#ctx0" brushRef="#br0" timeOffset="34087.5">20514 7179 0,'0'0'0,"0"0"0,-18 0 0,18-18 16,0 1-1,18-1 1,0 18 0,17-18-1,0 18 1,-17 0 0,-1 36-1,-17 34 1,-17 1-1,-36 17 1,35-53 0,18-17-1,18-18 1,17 0 0,18-18-1,-18 1 1,-17 17-1</inkml:trace>
  <inkml:trace contextRef="#ctx0" brushRef="#br0" timeOffset="34304.28">20902 7126 0,'0'0'0,"0"0"0,-18-18 0,18 36 31,0 0-15,0 17-1,0-17-15,0 35 16,0 17 0,0-52-16</inkml:trace>
  <inkml:trace contextRef="#ctx0" brushRef="#br0" timeOffset="34802.83">21361 7179 0,'0'0'0,"0"0"0,-18 0 0,36 0 0,-54 0 0,19 0 31</inkml:trace>
  <inkml:trace contextRef="#ctx0" brushRef="#br0" timeOffset="35752.16">21978 6667 0,'0'0'0,"0"0"0,0 0 0,-18 0 0,18-17 16,-17 17-1,-1 0 1,0 0 0,18 17-16,0 1 15,0 159 32,106 52-16,35-141 1,-17-106-17,-54-17 1,-17-35 0,-35-19-1,0 54-15,-18-71 16,17 18-1,-17 35 1,0 35 0,18 71 15,0 36 0,-1-54-31,1 88 16,-1-17-1,-17 0 1,0-35 0,0-36-1</inkml:trace>
  <inkml:trace contextRef="#ctx0" brushRef="#br0" timeOffset="36019.57">22789 7038 0,'0'0'0,"0"0"0,-17 0 0,17 18 16,-18-18-1,18 17 1,0 36-1,0-18-15,0 1 16,0 52 0,0-18-1,0-52-15</inkml:trace>
  <inkml:trace contextRef="#ctx0" brushRef="#br0" timeOffset="36220.06">22983 7144 0,'0'0'0,"0"0"0,0 17 31,0 1-15,0 0-1,0 87 1,0-34-1,0-53-15</inkml:trace>
  <inkml:trace contextRef="#ctx0" brushRef="#br0" timeOffset="37018.62">23865 6985 0,'0'0'0,"0"0"0,-17 0 0,17-18 31,0 36 16,0 0-47,17-1 0,-17 1 15,0 17-15,0-17 16,0-1-16,0 1 0,0 0 0,0 17 16,0-17-16,0-1 0,0 1 0,0 35 15</inkml:trace>
  <inkml:trace contextRef="#ctx0" brushRef="#br0" timeOffset="37304.21">23777 7161 0,'0'0'0,"0"0"0,-35-17 0,17 17 31,18-18-15,18 18-1,17 0 1,36 0 0,-54 0-16,54 0 15,35 0 1,-18 0 0,-70 0-16</inkml:trace>
  <inkml:trace contextRef="#ctx0" brushRef="#br0" timeOffset="38185.37">24853 7320 0,'0'0'0,"0"0"0,-17 18 0,17-1 16,-18-17-1,18-17 17,0-1-17,0 0-15,18-87 32,-18 87-32,0-88 15,-18 0 1,18 18-1,0 35 1,0 18 0,0 70-1,35 36 17,18 17-17,0 0 1,0-17-1,-18-36 1,18-35 0,-18-53-1,1-53 1,-19-17 0,1 70-1,0 0 1,17 35-1,-17 36 1,-1 53 0,18 70 15,-35-53-31,18 35 31</inkml:trace>
  <inkml:trace contextRef="#ctx0" brushRef="#br0" timeOffset="39185.08">25647 7302 0,'0'0'0,"0"0"0,-18 0 0,1 0 0,17-17 32,0-1-17,194 36 79,-230 123-63,36-123-31,-17 17 16,-1 18-1,18-36 1,18 1 0,35 0-1,-18-18 17,18 0-17,-53-18-15</inkml:trace>
  <inkml:trace contextRef="#ctx0" brushRef="#br0" timeOffset="39652.94">26053 7391 0,'0'0'0,"0"0"0,-18 0 0,36 0 0,-36-18 15,18 0 1,0 1 0,0-1-1,18 0-15,17 1 16,-17 17 15,17 0-15,-18 35-1,1-17 1,-18 35 0,0 0-1,-35 0 1,35-36-16,-18 18 16,1 18-1,-1-35 1,36 0-1,-1-18 1,36 0 0,-18 0-1,-17 0 1</inkml:trace>
  <inkml:trace contextRef="#ctx0" brushRef="#br0" timeOffset="39806.44">26494 7514 0,'0'0'0,"0"0"0,-18 0 15,0 0-15,1 0 47</inkml:trace>
  <inkml:trace contextRef="#ctx0" brushRef="#br0" timeOffset="41035.69">26793 6809 0,'0'0'0,"0"0"0,-17-18 0,17 0 16,-18 18 15,1 0-15,-1 36 0,36 122 30,87 89-14,1-141-17,-18-88 1,-17-36 0,-71 0-16,53-17 15,0-71 1,-36 18-1,1-18 1,-18 18 0,18 18 15,-18 52-31,0 36 31,0 52-15,17 18-1,1 89 1,0-54 0,-18 54-1,0-107 1,0-52-16</inkml:trace>
  <inkml:trace contextRef="#ctx0" brushRef="#br0" timeOffset="41501.4">27517 7479 0,'0'0'16,"0"0"-16,-18 0 0,18-18 16,18 1 15,-1 17-31,1 0 16,17 0-1,0 0 1,-17 35-1,-18-17-15,18 34 16,-36 1 0,0 0-1,1-35 1,17 0 0,0-1 15,17-17-16,19 18 1,17-18 0,-36 0-1</inkml:trace>
  <inkml:trace contextRef="#ctx0" brushRef="#br0" timeOffset="41684.44">27940 7461 0,'0'0'0,"0"0"0,-18 0 0,18 18 31,0 0-31,0 17 16,0-18-16,0 72 31</inkml:trace>
  <inkml:trace contextRef="#ctx0" brushRef="#br0" timeOffset="42369.52">28452 7073 0,'0'0'0,"0"0"0,0 18 31,0-1-15,0 1-16,35 106 31,-18 17 0</inkml:trace>
  <inkml:trace contextRef="#ctx0" brushRef="#br0" timeOffset="42616.48">28275 7320 0,'0'0'0,"0"0"0,-18 0 0,1 0 15,34 0 1,-17-18 0,18 18-16,35 0 15,18-17 1,34-1-1,1 1 1</inkml:trace>
  <inkml:trace contextRef="#ctx0" brushRef="#br0" timeOffset="43466.63">29245 7391 0,'0'0'0,"0"0"0,0 0 0,-17 0 0,17 17 16,-18-17 15,18-17-15,18-19-1,-18 19-15,0-160 31,17 1 1,-17 53-1,0 140-15,36 36 15,34 35-16,-17 18 1,0-18 0,17 0-1,-34-70 1,-1-36 0,-17-52-1,17-18 1,-17 0-1,-1-1 1,-17 36 0,18 71-1,17 53 1,0 52 0,1 53 15,-36-87-16,0-1-15</inkml:trace>
  <inkml:trace contextRef="#ctx0" brushRef="#br0" timeOffset="43933.01">30057 7373 0,'0'0'0,"0"0"0,-18 0 0,36 0 0,-36-18 15,0 1-15,36-1 31,0 18-15,17-18 0,-17 36-16,17 0 15,-18 17 1,-17 36 0,-17 17-1,-18-18 1,17-17-1,0-35 1,54-18 15,-1 18-15,0-18 15</inkml:trace>
  <inkml:trace contextRef="#ctx0" brushRef="#br0" timeOffset="44487.79">30374 7355 0,'0'0'0,"0"0"0,-17-17 16,17-1 0,17 18-16,1 0 15,-1-18 1,1 36 15,-18 0-15,0 35-1,0-36-15,-18 19 16,1-19 0,17 1-1,17-18 1,1 18-1,-18-1 1,18 18 0,-18 1-1,0 17 1,0 0 0,-18-18-1,-17-18 16,17-17-15,-17 0 0</inkml:trace>
  <inkml:trace contextRef="#ctx0" brushRef="#br0" timeOffset="44875.09">30762 7479 0,'0'0'0,"0"0"0,0 0 0,-17 0 0,-1 18 0,0-18 31</inkml:trace>
  <inkml:trace contextRef="#ctx0" brushRef="#br0" timeOffset="45749.36">31027 6879 0,'0'0'0,"0"0"0,0 0 16,-18 0-16,1 0 15,17 18 1,-18 52 15,36-52-31,17 158 32,88-35-1,-35-105 0,36-54-15,-54-17-1,-17-36 1,-17-17 0,-19-18-1,-17 18 1,0 18-1,0 34 1,0 54 15,0 35-15,18 35 0,0 53-1,-1-17 1,-17-19 15,0-69-31,-17 34 16</inkml:trace>
  <inkml:trace contextRef="#ctx0" brushRef="#br0" timeOffset="46781.46">31821 7373 0,'0'0'0,"0"0"0,-18 0 0,18-18 62,18 18-62,-18-17 16,17 17-16,18-18 15,1 18 1,-1 0 0,0 18-1,-17 35 1,-18 35 0,-18-35-1,-17 0 16,0-36-15,-1 1 0,36 0-16,-17-18 15,-1 17 1,18 1 0,18-18 62,-18-18-16,0 1-31,17 17 63,1 0-78,0 0-1,-1 0-15,1 0 16,0 0 0,-1 17-1,1 1 1,0 17 0,-1-17-1,-17-1 1,-17 19-16,-1-1 31,-35 18-15,18-35-1,-1-1 1</inkml:trace>
  <inkml:trace contextRef="#ctx0" brushRef="#br0" timeOffset="47930.95">32297 7444 0,'0'0'0,"0"0"0,0-36 0,0 19 31,0 34-31,0 1 16,0 35-1,0-35-15,0 123 32,17 0-1</inkml:trace>
  <inkml:trace contextRef="#ctx0" brushRef="#br0" timeOffset="49147.81">32597 7232 0,'0'0'0,"0"0"0,0 18 0,17-18 47,1 0-32,35 0 1,0 0 15</inkml:trace>
  <inkml:trace contextRef="#ctx0" brushRef="#br0" timeOffset="49364.23">32614 7391 0,'0'0'0,"0"0"0,-17 0 0,34 0 47,1 0-31,17 0-1,0 17 1,-35 1-16</inkml:trace>
  <inkml:trace contextRef="#ctx0" brushRef="#br0" timeOffset="50349.02">33443 6985 0,'0'0'0,"0"0"0,0 0 0,18-18 16,-36 18 15,1 0-15,-1 18-1,-17 0 1,-18 52 0,53 1-1,17-18 1,36 17 0,-17-17-1,17-18 1,-18 18-1,-17 0 1,-36 0 15,0-35-31,-17 17 16,-18 0 0,0-17-1,0-36 1,36-17-1,17 17-15</inkml:trace>
  <inkml:trace contextRef="#ctx0" brushRef="#br0" timeOffset="50580.65">33461 7038 0,'0'0'0,"0"0"0,0-18 0,0 36 0,0-53 0,18 17 31,-1 18-15,1 0-16,35-18 16,17 18-1,19 0 1</inkml:trace>
  <inkml:trace contextRef="#ctx0" brushRef="#br0" timeOffset="52462.82">20302 7832 0,'0'0'0,"0"0"0,-17-18 0,-1 18 31,18-18-31,0 36 16,18 88 15,17 123 1,-35-17-1</inkml:trace>
  <inkml:trace contextRef="#ctx0" brushRef="#br0" timeOffset="52785.9">20144 8290 0,'0'0'0,"0"0"0,17 0 15,1 18 1,17 0 0,18 52-1,-53-52-15,35 35 16,1-18-1,17-17 1,-1-71 15,37-36-15,-72 54 0</inkml:trace>
  <inkml:trace contextRef="#ctx0" brushRef="#br0" timeOffset="53462.26">20214 8872 0,'0'0'0,"0"0"16,-17 0-16,-1 0 15,0 0 1,1 0-1,-1 18-15,0 0 16,18-1 0,-35 36-16,17 141 47,107-35-16,-1-141-16,-71-36-15,54 0 16,17-52 0,-35-18-1,-53 70-15,18-53 16,-54-34 0,-34 52-1,17 0 1,18 35-1</inkml:trace>
  <inkml:trace contextRef="#ctx0" brushRef="#br0" timeOffset="56311.2">22966 9084 0,'0'0'0,"0"0"0,0-18 0,-18 18 0,18 18 31,0 0 0,18-1-31,-1 54 16,-17-54-16,36 195 47,-54-124-32</inkml:trace>
  <inkml:trace contextRef="#ctx0" brushRef="#br0" timeOffset="56561.5">22842 9366 0,'0'0'0,"0"0"0,0 0 0,-17-17 0,34 17 32,1 0-32,35 0 15,88 0 17,-35-18-17,-53 18-15</inkml:trace>
  <inkml:trace contextRef="#ctx0" brushRef="#br0" timeOffset="58527.4">28840 9225 0,'0'0'0,"0"0"0,-18 0 0,18 18 47,0-1-31,0 1-16,0 53 15,0-54-15,18 89 16,-1 18 15,-17-36-31,0-71 16</inkml:trace>
  <inkml:trace contextRef="#ctx0" brushRef="#br0" timeOffset="58781.96">28681 9490 0,'0'0'16,"0"0"-16,-35 0 0,70 0 0,-70 17 15,52-17 1,18 0-1,54 0 1,-72 0 0,89 0-1,-35 18 1,-18-18-16</inkml:trace>
  <inkml:trace contextRef="#ctx0" brushRef="#br0" timeOffset="59461.04">30180 9278 0,'0'0'15,"0"0"-15,0 0 0,-18 0 0,1 0 32,-54 18-1,71-1-31,-88 72 31,0 105 0,106-89 1,17-34-17,35-18 1,19-53-1,-1-18 1,0-52 0,-35-19-1,0-34 1,-53 35 0,-53-18-1,-35 35 1</inkml:trace>
  <inkml:trace contextRef="#ctx0" brushRef="#br0" timeOffset="61094.33">25030 8890 0,'0'0'0,"0"0"15,0 0-15,0-18 16,0 36 0,0 70 15,0 18 0,0 35-15,0-106-16,0 89 15,0-106-15</inkml:trace>
  <inkml:trace contextRef="#ctx0" brushRef="#br0" timeOffset="61256.65">25312 9560 0,'0'0'0,"0"0"0,0 0 0,-18 0 0</inkml:trace>
  <inkml:trace contextRef="#ctx0" brushRef="#br0" timeOffset="62176.48">26211 8978 0,'0'0'0,"0"0"0,0-17 0,-17 17 15,17-18 1,0 0 0,0 36-1,0 0 1,0-1-16,0 230 47,88 18-16,-35-195-15,0-34-1,0-36 1,-18-18-16,18-17 16,-18-36-1,0-35 1,-17-17-1,0 17 1,-18 0 0,-18 71 15,18 70-15,0 18 15,0-35-31,18 70 15,-1 0 1,-17 36 0,0-1-1,0 0 1,18-52 0,-18-53-1</inkml:trace>
  <inkml:trace contextRef="#ctx0" brushRef="#br0" timeOffset="62793.71">26899 9525 0,'0'0'0,"0"0"16,-17-18-16,34 18 47,-17-17-32,18 17-15,17 0 16,18 0-1,-35 17 1,-1 36 0,-34 18-1,-36-1 1,18-34 0,17-19-1,0-17-15,18 18 16,18-18-1,17 0 1,18 0 0,0 0-1,-18 0 1</inkml:trace>
  <inkml:trace contextRef="#ctx0" brushRef="#br0" timeOffset="62993.36">27252 9507 0,'0'0'0,"0"0"0,0 18 32,0 0-17,18 17 1,-18 35-1,0-52-15,17 35 16,-34 0 0</inkml:trace>
  <inkml:trace contextRef="#ctx0" brushRef="#br0" timeOffset="63810.49">31397 9366 0,'0'0'0,"0"0"0,0 0 0,18 0 32,-1 0-17,54 0 1,0 0 15</inkml:trace>
  <inkml:trace contextRef="#ctx0" brushRef="#br0" timeOffset="63991.43">31468 9525 0,'0'0'0,"0"0"0,-18 18 0,36-36 0,-54 36 0,36-1 31,-17-17-16,52 18 1,-17-18 0</inkml:trace>
  <inkml:trace contextRef="#ctx0" brushRef="#br0" timeOffset="64426.08">32138 9260 0,'0'0'0,"0"0"0,-18-17 0,1 17 15,-1 0 1,0 0-1,1 0-15,-18 17 16,-1 36 0,19 0-1,17 0 1,53 0 15,-18-35-15,-18 17-1,1 0 1,-18 18 0,-35 0-1,0-35 1,-36-1 0,36-17-1</inkml:trace>
  <inkml:trace contextRef="#ctx0" brushRef="#br0" timeOffset="64608.6">32050 9331 0,'0'0'0,"0"0"0,0 0 0,17-35 0,-17 17 16,18 18-1,0-18 1,17 1-1,18-1 1,-35 18-16</inkml:trace>
  <inkml:trace contextRef="#ctx0" brushRef="#br0" timeOffset="65862.36">28169 10689 0,'0'0'0,"0"0"0,0-17 16,0 34-16,-17-52 0,-1 35 31,18 18 16,0-1-31,0 1-16,18 105 15,52 142 17,124-142-1,-17-176 0,-107-35-15,-17-35 15,18-36-15,-71 141-16,35-35 15,-35 1 1,0 16 0,-18 19-1,18-1 1,0 36-1,0 17 1,0 18 0,36 53-1,-19 17 1,18 18 0,-17 0-1,0-35 16,-18-53-15,17-35 0</inkml:trace>
  <inkml:trace contextRef="#ctx0" brushRef="#br0" timeOffset="66524.8">29210 11165 0,'0'0'0,"0"0"0,0 0 0,-18 0 0,18-17 32,18 17-17,-18-18-15,53 18 16,-18 0 0,0 35-1,-35-17 1,18 35-1,-36 35 1,1-35 0,-36 0-1,18-35 1,17 17 0,36-35 15,-1-18-16,36 18 1,0-17 0,-35 17-16,-1 0 15</inkml:trace>
  <inkml:trace contextRef="#ctx0" brushRef="#br0" timeOffset="66841.06">29616 11165 0,'0'0'0,"0"0"0,17 18 31,-17 0-15,0-1-16,18 72 15,-18-54 1,0 71-1,0-89-15</inkml:trace>
  <inkml:trace contextRef="#ctx0" brushRef="#br0" timeOffset="67323.6">30692 11042 0,'0'0'15,"0"0"-15,17 0 32,1 0-17,0 0-15,34 0 16,-16 0 0,-19 0-1,19 0 1</inkml:trace>
  <inkml:trace contextRef="#ctx0" brushRef="#br0" timeOffset="67610.63">30709 11236 0,'0'0'0,"0"0"0,0 0 0,-17 18 16,34-18 15,1 0-15,17 17 0,0-17-1,1 18 16,-1-18-15</inkml:trace>
  <inkml:trace contextRef="#ctx0" brushRef="#br0" timeOffset="68156.5">31609 10918 0,'0'0'0,"0"0"0,-35 0 16,70 0-16,-106 0 15,-17 18 17,53 0-32,17-1 0,1 1 15,-1-18-15,18 18 0,18 87 31,105-16 1,-35-19-1,-52 18 0,-54-52-15,-17-1 15,17-35-31,-17 18 16,-1-18-1,1 0 1,17 0 0</inkml:trace>
  <inkml:trace contextRef="#ctx0" brushRef="#br0" timeOffset="68374.06">31538 10936 0,'0'0'0,"0"0"0,0 0 0,18 0 16,-18-18-16,35 18 15,18-17 1,18 34-1,-18 1 17,-18-18-32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07:29.38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16792 15681 0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4:55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22631 4886 0,'-18'0'31,"18"35"-15,35 18 0,1 18-16,-1 52 15,0 1-15,-17-36 16,105 176 0,177 124 15,-212-299 16,-70-89-47,141 0 47,229-212-32,458-88 16,-405-17-15,-264 176 15,-107 88-31,124-88 32,-158 123-32,-19-17 15,1 35 204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14:07.2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2769 10672 0,'-106'0'219</inkml:trace>
  <inkml:trace contextRef="#ctx0" brushRef="#br0" timeOffset="3621.76">3422 10654 0,'159'0'421,"70"0"-296,-229-18-125,212 18 172,264 0-47,-458 0-109,705 0 125,-547-17-1,-141 17-140,1 0 16,-1-36-16,0 36 15,106 0 1,0 0 0,-17 0-1,17 0 1,-53 0 0,0 0-1,18 0 16,-18 0-15,36 0 0,-18 0-1,0 0 1,-71 0-16,0 0 16,18 0-16,35 0 15,71 0 1,0 0-1,0 0 1,-18 0 0,-18 0-1,18 0 1,71 0 0,17 0-1,-17 0 1,17-17 15,-35 17-15,-106 0-1,18 0 1,-18 0 0,36-18-1,-1 0 1,18 18-1,36 0 1,70 0 0,17 0-1,1 0 1,-36 0 0,-35 0-1,71-17 16,-18-19-15,0 1 0,0-18-1,-141 53 1,-71 0 0,0-35-1,0 35 1,-17 0-1</inkml:trace>
  <inkml:trace contextRef="#ctx0" brushRef="#br0" timeOffset="4537.99">12136 10160 0,'105'35'63,"-210"-70"-63,440 229 140,-335-159-140,0 547 110</inkml:trace>
  <inkml:trace contextRef="#ctx0" brushRef="#br0" timeOffset="6258.21">1640 10213 0,'-88'-1129'140,"176"2258"-140,-176-4428 141,53 3158-126,17-776 95,18 106 30,0 758-140,0 18 16,0-389 125</inkml:trace>
  <inkml:trace contextRef="#ctx0" brushRef="#br0" timeOffset="7735.05">1005 5080 0,'0'0'47,"142"-194"94,-125 176-141,18 1 31,230-160 157,-265 124-63,71 36 93,299 246-108,-317-194 30</inkml:trace>
  <inkml:trace contextRef="#ctx0" brushRef="#br1" timeOffset="17985.77">5556 4780 0,'0'0'0,"-300"0"109,-141 0 1,406 0-95,-388 35 95,-89 124 15,495-124-125,-266 248 109,248-230-93,-71 370 93,265-370 16,741-53-16,-89 35 1,-758-17-110,670 35 125,230 0 0,352-53-16,-1182 0-109,1006-124 125,-1093 124-125,-19 0 16,18 0-1,230-106 95,-318-476 30,-617 282-30,582 300-110,-71-17 15,-917-19 110,988 36-125,-741 0 125,388 0 0,388 0-109,-565 0 93,424 0 1,177 0 15</inkml:trace>
  <inkml:trace contextRef="#ctx0" brushRef="#br1" timeOffset="26386.43">2575 5327 0,'0'0'0,"0"0"0,-17-18 94,34 36-94,-17 105 125,-35-140 0,17-54 0,36 124-78</inkml:trace>
  <inkml:trace contextRef="#ctx0" brushRef="#br1" timeOffset="28438.04">1729 5133 0,'0'0'0,"0"0"0,-36 0 62,72 0-62,263 176 125,-281-193-125,17-19 16,-17-69 15,-18 34 0,0 406 110,-194-211-16</inkml:trace>
  <inkml:trace contextRef="#ctx0" brushRef="#br1" timeOffset="29472.44">2240 5715 0,'0'0'0,"0"0"0,-35 18 109,35-36-109,17-282 125,107 565 0,-106-248-125,123-70 110,-141 36-95,53-213 95</inkml:trace>
  <inkml:trace contextRef="#ctx0" brushRef="#br1" timeOffset="30105.31">2734 5644 0,'0'0'0,"0"0"0,-35 0 15,70 0-15,36 53 125,-54-53-109,18-53 0,-17-17 15,-18 70 0,-53 335 94,-53-300-78</inkml:trace>
  <inkml:trace contextRef="#ctx0" brushRef="#br1" timeOffset="33417.54">20197 5345 0,'0'0'0,"0"0"0,-195 35 110,390-70-110,-584 370 109,389-318-93,0 1-16,0 0 0,106 299 125,371-335 0,-460 1-125,54-54 31,87-229 94,-158 283-125,0-36 16,0 35 15,0 1-31,-17-19 16,17 19-1,-53-1 1,35 0-1,-17 1 1,0 17 0,17-18-1,0 36 1,18-1 15</inkml:trace>
  <inkml:trace contextRef="#ctx0" brushRef="#br1" timeOffset="35829.24">22578 5521 0,'0'0'0,"0"0"0,-36-18 78,72 36-62,-354-18 109,107 194 0,193-176-125,18 35 31,0-18-16,635 229 298,-617-264-313,-1-17 0,1-1 16,158-229 93,-229 0 16,53 230-125,-35-36 31,17 35-31</inkml:trace>
  <inkml:trace contextRef="#ctx0" brushRef="#br1" timeOffset="37315.64">24906 5450 0,'0'0'0,"0"0"0,-18 0 15,36 0-15,-300 53 125,264-53-125,-141 353 141,301-88-16,-142-248-125,405-70 125,-387 36-125,0 17 16,-18-18-16,88-52 31,-35-336 94</inkml:trace>
  <inkml:trace contextRef="#ctx0" brushRef="#br1" timeOffset="43525.95">4039 10037 0,'0'123'94,"0"-105"-94,88 264 93</inkml:trace>
  <inkml:trace contextRef="#ctx0" brushRef="#br1" timeOffset="44696.15">5133 10160 0,'0'0'0,"-18"-88"125,159 123 16,-158 371-16,70-389 15,264-70-46</inkml:trace>
  <inkml:trace contextRef="#ctx0" brushRef="#br1" timeOffset="46092.9">6897 10125 0,'0'0'0,"53"0"125,105 0 0,-158 35 0,-17 36 0,-18 52 0,-18-88-47</inkml:trace>
  <inkml:trace contextRef="#ctx0" brushRef="#br1" timeOffset="48081.47">6932 10283 0,'0'0'15,"53"0"110,-18 0-125,53 0 141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18:07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22419 6368 0,'0'0'16,"-18"0"-16,-17 0 16,17-18-1,1 18-15,-1-18 31,-70 18 1,35 0-1,35 0 16,1 0-32,-18 0 1,-1 36 0,19-19-1,-19 19 1,19-19 15,-1 1 0,0 17-15,1-17 0,-36 17-1,53 0 1,0-17-16,-18 0 31,1-1-15,-1 1-16,0 17 47,1-17-32,17-1 32,-18 19-31,18-1-1,-18-17 1,18 17 0,0 0-16,0 0 31,0 18-15,0-35-1,0 17 1,0 1-1,0-1 1,53 0 0,-35-17-1,52 17 1,-17-35 15,-35 18-31,0-1 16,17-17-1,18 18 1,0 0 0,35-1-1,-70-17 1,35 0 0,17 0-1,18 0 1,36 35-1,-89-35 1,0 0 0,-17 0-1,17 0 1,-17 0 15,35 0 0,-36-17-15,-17-18 0,36-1-1,-36-52 1,17 0 0,-17 17-1,0 18 1,0 1-1,0 34-15,0 0 16,0-35 0,0 0-1,0-35 1,0 18 0,0 17 15,0 0-16,0 18 1,-35 17 0,-18-35-1,36 35 17,-1 18-17,0-35 1,-88 35-1,1 0 1,-19 0 0</inkml:trace>
  <inkml:trace contextRef="#ctx0" brushRef="#br0" timeOffset="1221.74">14217 6579 0,'0'36'46,"0"-1"-46,53-18 16,-18 1 0,0 0-1,-17-1 1,0 1 0,17-18-1,-17 0 1,52 0-1,-35-35 1,18 17 0,18-17-1,-18-18 1,-36 53 0,-17-18-1,0-17 16,36 17-15</inkml:trace>
  <inkml:trace contextRef="#ctx0" brushRef="#br0" timeOffset="4633.78">24095 6403 0,'-18'0'31,"-35"0"-15,18 0-16,0 0 15,-18 0-15,35-35 16,0 35-16,-35-18 16,18 18-1,18 0-15,-36 0 47,-36 0-16,19 35-15,-18 18 0,70 0-1,0-35 1,1-1-1,17 1-15,-18 17 16,1 1-16,-1 34 16,18-17-1,0 18 1,0-1 0,0-17 15,0 0-16,0 0 1,18 35 0,17-35-1,0 53 1,18-71 0,-18 18-1,71 18 1,35-54-1,89-17 1,52 0 0,-18 0-1,-158 0 1,0 0 0,-35 0-1,-19-35 16,-34 35-15,0-53 0,-1 35-1,19-70 1,17-18 0,-53 18-1,0-18 1,0 1-1,0 34 1,-89-35 0,19 0-1,-18 18 1,70 53 0,-17 35-1,-1-35 16,-69 35-15,52 0 0,-71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20:04.91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2152 14252 0,'0'0'15,"0"0"-15,-18 0 0,1 0 32,17 18-17,0 70 17,35 71-1,0-89-16,-17-52-15,35 53 16,-18-54 0,36 1-1,17-53 1,-18-18 0,-17-18 15,-17-17-31,-19-18 15,1 0 17,-18 36-17,0 52-15,0-35 16,0 35 0,0 1-1,0 70 16,17 17-15,1-52-16,0 70 16,-1 18-1,-17 35 1,18-70 0,-18-1-1,0-17 1</inkml:trace>
  <inkml:trace contextRef="#ctx0" brushRef="#br0" timeOffset="649.8">3034 14711 0,'0'0'0,"0"0"0,-35-18 0,35 1 16,0-1-1,0 0-15,17 1 16,1 17 0,-18-18-16,35 18 15,18 71 17,-53 70-1,-70-36 0,52-87 0,18 0-31,18-18 32,17 0-17,18 0 1,0 0-1,-18 0 1,-35 17-16,18-17 16</inkml:trace>
  <inkml:trace contextRef="#ctx0" brushRef="#br0" timeOffset="1200.52">3351 14728 0,'0'0'0,"0"0"0,0-17 0,0 34 0,0-52 31,18 35-15,17 0 0,-17 0-1,0 35 1,-18 18 0,0-35-16,-18 17 15,0 36 16,1-36-31,-1-17 32,0-18-17,1 0 1,34 0 15,1 0-15,17 0-1,18 0 1,0 0 0,0 17-1,-18 1 1</inkml:trace>
  <inkml:trace contextRef="#ctx0" brushRef="#br0" timeOffset="2166.28">5486 14305 0,'0'0'15,"0"0"-15,-18 0 0,36 0 0,-54 0 0,36 18 32,0-1-17,0 1-15,36 88 31,-19-36-15,1 1 0,0-53-16</inkml:trace>
  <inkml:trace contextRef="#ctx0" brushRef="#br0" timeOffset="2365.33">5521 14129 0,'0'0'0,"0"0"0,-35-18 0,35 0 16,-18 18 0,18-17-1,18 17 1</inkml:trace>
  <inkml:trace contextRef="#ctx0" brushRef="#br0" timeOffset="2619.69">5856 14429 0,'0'0'0,"0"0"0,18 0 47,-1 0-31,54 0-1,-36 0 1,18 0-1</inkml:trace>
  <inkml:trace contextRef="#ctx0" brushRef="#br0" timeOffset="2848.92">5909 14640 0,'0'0'0,"0"0"0,0 0 0,18 0 31,-1-17-15,19-1 0,16 0-1,-34 18-15</inkml:trace>
  <inkml:trace contextRef="#ctx0" brushRef="#br0" timeOffset="3499.1">6473 14340 0,'0'0'0,"0"0"15,-17-17-15,34 34 0,-34-52 0,17 17 16,17 1-1,1-1 1,0 18-16,-1 0 0,72-17 16,-72 17-16,54 88 47,-107 18-16,-52-1 0,53-52-15,35-35-1,35 0 1,36-36 0,17 0-1,-35 1 1</inkml:trace>
  <inkml:trace contextRef="#ctx0" brushRef="#br0" timeOffset="4148.1">7885 14499 0,'0'0'0,"0"0"0,-18 18 16,18-36 15,18 18-31,-18-17 16,17 17-16,1 0 0,-1-18 16,54-35-1,35 35 16,-106 36-31,70 141 47,-52 17-15,-36-123-17,-17-35 1,-18-18-1,0 0 1,18-18 0</inkml:trace>
  <inkml:trace contextRef="#ctx0" brushRef="#br0" timeOffset="4313.07">8079 14270 0,'0'0'0,"0"0"0,-18 0 0</inkml:trace>
  <inkml:trace contextRef="#ctx0" brushRef="#br0" timeOffset="4648.24">8467 14464 0,'0'0'0,"0"0"0,0-18 31,17 18-15,1-17-1,35-1 1,0 0-1,-36 1 1</inkml:trace>
  <inkml:trace contextRef="#ctx0" brushRef="#br0" timeOffset="4864.92">8484 14587 0,'0'0'0,"0"0"0,-17 0 16,34 0-16,-34 18 0,34-18 31,1 0-15,17 0-1,18 0 1</inkml:trace>
  <inkml:trace contextRef="#ctx0" brushRef="#br0" timeOffset="5385.18">9049 14305 0,'0'0'0,"0"0"0,-18 0 15,18-18 1,0 1-1,18 17 1,35-18 0,-18 18-1,0 35 1,-17 1 0,-36 34-1,18-52-15,-35 53 31,-18-1-31,18-17 16,35-35 15,17-18-15,54-18 0,-18 18-1,0-18 1,0 18-1,-36 0 1</inkml:trace>
  <inkml:trace contextRef="#ctx0" brushRef="#br0" timeOffset="7730.98">2028 15557 0,'0'0'0,"0"0"16,0-17-16,0-1 0,0 1 15,0 34 32,0 1-47,0-1 0,0 1 0,18 106 31,35 105 1,-35-106-1</inkml:trace>
  <inkml:trace contextRef="#ctx0" brushRef="#br0" timeOffset="8179.8">2487 15646 0,'0'0'0,"0"0"0,0-18 15,0 0 17,-18 18-17,18 18 1,-52 0 0,-19 35-1,18-18 1,35-35-16,-35 35 15,18 0 1,18-17 0,-1 0 15,18-1-15,35 1-1,18 0 1,18 17-1,-1-17 1,-17-1 0,0 1-1,-35-1 1</inkml:trace>
  <inkml:trace contextRef="#ctx0" brushRef="#br0" timeOffset="8613.39">2910 15910 0,'0'0'0,"0"0"0,-17 0 0,34 0 32,1 0-32,35-17 31,-35 17-31,87-18 31,-69 18-31</inkml:trace>
  <inkml:trace contextRef="#ctx0" brushRef="#br0" timeOffset="8815.23">3034 16069 0,'0'0'0,"0"0"0,0 0 0,-18 0 16,36 0-1,0-18 1,34 1 0,-34-1-1,17 18 1,36-18-16</inkml:trace>
  <inkml:trace contextRef="#ctx0" brushRef="#br0" timeOffset="10029.49">3951 15752 0,'0'0'0,"0"0"0,-18 0 15,18-18 16,0 0-15,0 1 0,71-54 15,0 53-15,-1 36-1,-17 35 1,-18 18-1,-35-1 1,0 1 0,-35-18-1,17-36 1,-35 18 0,1 1-1,16-19 1,19-17-1,52 0 17,35 0-17,1 0 1,-36-17-16,36 17 16,35 0-1,-18 35 1,-35-17-1,-18 17 1</inkml:trace>
  <inkml:trace contextRef="#ctx0" brushRef="#br0" timeOffset="10396.01">4974 15610 0,'0'0'0,"0"0"0,0-17 0,0 34 47,0 1-47,18 35 16,-1-35 0,1 70-1,17 18 1,-35-36-1,0-17 1</inkml:trace>
  <inkml:trace contextRef="#ctx0" brushRef="#br0" timeOffset="10662.3">4868 15910 0,'0'0'0,"0"0"0,0 0 0,18 0 32,0-17-17,17 17 1,53-36-1,-70 36-15,70-17 16,-18-19 0,-52 36-16</inkml:trace>
  <inkml:trace contextRef="#ctx0" brushRef="#br0" timeOffset="11562.84">5980 15505 0,'0'0'0,"0"0"0,0 0 0,-18-18 0,18 0 16,-18 1-1,1 17 1,-36 0 15,53 17-31,-53 19 16,18 34 0,-1 18-1,19 18 1,17 0-1,35 0 1,53 0 0,-17-53-1,-54-36 1</inkml:trace>
  <inkml:trace contextRef="#ctx0" brushRef="#br0" timeOffset="12111.08">6138 15734 0,'0'0'0,"0"0"0,0 0 0,-35 0 0,17 0 15,18-18 1,0-17 0,0 17-1,36-17 1,-1 17-1,18 1 1,-35 17-16,-1 35 16,1 36-1,-18-18 1,-18 35 0,1-71-16,-19 54 15,1-18 1,35-36-1,-18-17 1,36 0 0,0-17-16,35-1 15,-1 1 17,-34-1-32,53 0 15,-18 18 1,-36 0-16</inkml:trace>
  <inkml:trace contextRef="#ctx0" brushRef="#br0" timeOffset="12329.57">6579 15840 0,'0'0'0,"0"0"0,0-18 32,18 18-17,0 0-15,-1 0 16,18-18 0,-17 18-16</inkml:trace>
  <inkml:trace contextRef="#ctx0" brushRef="#br0" timeOffset="12544.76">6879 15610 0,'0'0'0,"0"0"0,0 36 0,0-19 16,0 19-1,0 34 1,0 36 0,0-88-1</inkml:trace>
  <inkml:trace contextRef="#ctx0" brushRef="#br0" timeOffset="12962.93">7020 15522 0,'0'0'0,"0"0"0,0-17 16,18 17 15,0 0-15,52 17-1,-52 1-15,17 17 16,-17 0-16,17 36 16,0 52-1,-52 36 1,-19-53 0,1-53-1</inkml:trace>
  <inkml:trace contextRef="#ctx0" brushRef="#br0" timeOffset="13712.76">7549 16069 0,'0'0'0,"0"0"0,-17 18 0,17-36 31,0 0-15,0-17-16,0 17 15,-18-34 1,18-37-1,0 1 1,0-18 0,0 36-1,0 34 1,0 36 0,35 36-1,36 70 1,-18-36-1,17 36 1,-17-35 0,-17-36-1,-1-53 1,-17-35 0,-18-17 15,0-71-16,0 52 1,0 1 0,0 18-1,0 34 1,0 19 0</inkml:trace>
  <inkml:trace contextRef="#ctx0" brushRef="#br0" timeOffset="14128.5">8202 15752 0,'0'0'0,"0"0"0,0 0 125,212 299-125,-195-281 0,-17 0 16,18-1-16,-18 1 15</inkml:trace>
  <inkml:trace contextRef="#ctx0" brushRef="#br0" timeOffset="14361.2">8202 16122 0,'0'0'15,"0"0"-15,0 18 0,0-36 0,0 53 0,18-35 47,-1-53-31,36-35-1,-17 0 1,-1 17 0,-18 1-1,-17 52 1</inkml:trace>
  <inkml:trace contextRef="#ctx0" brushRef="#br0" timeOffset="15327.62">3369 16669 0,'0'0'0,"0"0"0,18-18 15,-1 18 1,1-18 0,35 18-1,-36 0-15,54 0 32</inkml:trace>
  <inkml:trace contextRef="#ctx0" brushRef="#br0" timeOffset="15593.39">3475 16792 0,'0'0'0,"0"0"0,17 0 47,1 0-31,0-17-16,35 17 16,-18 0-1</inkml:trace>
  <inkml:trace contextRef="#ctx0" brushRef="#br0" timeOffset="16293.13">4233 16545 0,'0'0'0,"0"0"0,-35 0 0,17 0 16,18-17-16,0-1 16,0 0-1,0 1-15,0-1 16,0 0-16,0 1 0,53-54 15,71 71 17,-54 141-1,-105 0 0,-71-52 0,71-54-15,0-17 0,35-18 15,17 0-15,1-18-16,35 0 15,35 18 1,18-17-1,-36 34 1,1 1 0,-36 0-1</inkml:trace>
  <inkml:trace contextRef="#ctx0" brushRef="#br0" timeOffset="16860.13">5362 16528 0,'0'0'0,"0"0"0,0 0 0,0-18 16,0 36 31,0-1-47,0 1 15,0 0-15,0-1 0,35 54 16,1-1 15,-19-17-31,-17-35 16</inkml:trace>
  <inkml:trace contextRef="#ctx0" brushRef="#br0" timeOffset="17160.73">5239 16722 0,'0'0'0,"0"0"0,-18-18 0,18 0 31,18 18-15,35 0-1,-36 0 1,36 0-16,71 0 31,-71 0-15</inkml:trace>
  <inkml:trace contextRef="#ctx0" brushRef="#br0" timeOffset="17993.8">6209 16863 0,'0'0'16,"0"0"-16,0 0 0,-18 0 0,18-18 47,-17-211 15,-19 52-31,36 107 1,18 123-1,53 17-16,-1 1 1,-70-53-16,53 34 16,35 37-1,-35-36 1,0-18 0,-18-35 15,1-18-16,-19-52 1,-17-1 0,0 36-16,0-36 15,0 36-15,0-53 16,-17-18 0,17 53-1,-18 35 1</inkml:trace>
  <inkml:trace contextRef="#ctx0" brushRef="#br0" timeOffset="18284.06">6756 16651 0,'0'0'0,"0"0"0,-18 18 0,36-36 0,-18 36 31,17 17-15,36-17-1,-53-1-15,71 54 16,-18-18-1,-18 0 1,-35-18 0</inkml:trace>
  <inkml:trace contextRef="#ctx0" brushRef="#br0" timeOffset="18544.2">6826 17022 0,'0'0'0,"0"0"0,-17 0 0,34 0 0,-34-18 16,17 0 0,17 1-16,-17-19 15,36-52 1,16 0-1,-16 0 1,-19 17 0,-17 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32:58.0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26741 8996 0,'-18'0'16,"0"0"-1,-17 0-15,0 0 47,17 0-31,-17 0 15,-18 0-15,35 0-1,-35 0 1,36 0-1,-1 0 1,0 0 0,1 0-1,-1 0-15,18 17 32,0 19 30,0-19 63,-18-17 109,-17 36-234,0-36 47,17 17-15,18 1-17,-17 0 1,-1-18 31,18 17-32,0 1 17,0-1 46</inkml:trace>
  <inkml:trace contextRef="#ctx0" brushRef="#br0" timeOffset="2488.51">26547 5151 0,'0'0'0,"0"-18"16,0 0 0,0 1-16,-18 17 31,-17 0-15,17 0-1,-123 0 1,-212 70 15,-176 71 0,-53 177 16,405-177-31,125-88-16,-37 35 15,36-17 1,18-1 0,-18 212-1,-35 1 1,53-89 0,35-53-1,0-53 1,0 18-1,35 35 1,36 18 0,-19-54-1,1 1 17,0-70-17,36 52 1,52 0-1,-36-18 1,54 19 0,0-1-1,-71-53 1,0 53 0,18-70-1,88 88 1,0-71-1,-35 53 1,0-35 0,-18 0 15,-71-18-31,160 36 16,-19-71-1,-34 0 1,-18 0-1,17 0 1,71 0 0,-88 0-1,-54 0 1,-16 0 0,52-35-1,35-159 1,-52 35-1,52-70 1,-105 105 0,-19-52-1,-16-36 17,-36 0-17,0 1 1,0 17-1,0 35 1,-88-17 0,-36-1-1,-17 1 1,0 17 0,0-35-1,0 106 1,0 0-1,-54 17 1,-34-35 0,0 18 15,-18-35-15,71 87-1,87 19 1,1-19-1,53 36 1</inkml:trace>
  <inkml:trace contextRef="#ctx0" brushRef="#br0" timeOffset="5020.41">26494 11007 0,'-18'0'0,"0"0"16,1 0-16,-36 0 16,35 0-16,0 0 15,1 0-15,-36 0 16,18 0 15,-36 53 0,-52-1 1,-1 37-17,89-72 1,-53 89 15,70-71-31,-35 89 16,18 17-1,35-53 1,0-17 0,0-54-1,17 1 1,19 35 0,-1-35-1,36 17 1,-36-17-1,53 34 1,-17 19 0,87 17-1,-17-17 1,-35-54 15,18 19-15,-89-36-1,71 0 1,-53-18 15,0-17-15,-18-1 0,0 1-1,18-18 1,-53 36-16,0-1 15,18-35 1,-1-53 0,1 71-1,0 0 1,-1 17 15,-17-17 16,0-18-31,0 18-1,0 17 1,-17-70 0,17 52-1,0-34 1,-53-1-1,-18-52 1,36 70 0,0 18-1,17-1 1,-17-34 15,0 52-15,17 1-16,0-1 15,1 18 110,-1 0-46,0-35-17,1 35-46,-1-36-1,0 36 48</inkml:trace>
  <inkml:trace contextRef="#ctx0" brushRef="#br0" timeOffset="9065.78">26458 5115 0,'-17'0'46,"-1"0"-30,0 0 0,1 0-1,-1 0 1,0 0 0,-70-17 30,35 17-30,-70 0 0,70 0-1,0 0 1,18 0 0,-53-18-1,-18 18 1,-18 0-1,-17 18 1,35 17 0,36 0-1,52-35 1,-35 18 15,0-1-31,53 1 16,-106 35-1,36 0 1,-1-18 0,18 18-1,18-18 1,0 1 0,0 17-1,35-18 1,-36 53-1,-17-17 1,36-18 0,-1 17-1,1-17 1,17-18 0,-36 89-1,19-36 1,-36 18-1,53-53 1,-36 17 0,19 18-1,-36 36 1,-35 17 0,35 35-1,35-123 1,18 18-1,0 17 1,0-35 0,0 18-1,0 34 1,0-52 15,0-17-15,0-1-1,18 0 1,17 18 0,18 0-1,17 18 1,72 123 0,52-71-1,-89-105 1,37 17-1,-1-17 1,-18-18 0,54 35-1,-36-17 1,-36 17 0,1-18 15,-53 36-16,-17-53 1,-1 0 0,35 0-1,1 18 1,-1-18 0,19 18-1,34-1 1,-52 19-1,17-1 1,-35-35 0,17 0-1,-34 17 1,17-17 0,-1 0 15,-16 0-16,-19 18-15,1 0 16,88-18 0,-18 53-1,18-18 1,35-35 0,-70 0-1,34 35 1,1-35-1,-18 0 1,36 0 0,-54 0-1,36 0 1,-70 0-16,52 0 31,35 0-15,-35 0-1,36-35 1,-54-18 0,36-53-1,-35 18 1,-36-18 0,18-35-1,-53-18 1,53-70-1,-35 53 1,-18-107 0,0 125-1,0-36 1,0 17 0,0 1-1,-53 35 16,-18 35-15,1 18 0,17 35-1,-18 0 1,-35-35 0,-35-1-1,-35-16 1,88 52-1,-36 17 1,71 1 0,-88-18-1,0 0 1,0 0 0,17 0 15,54 53-16,-18-17 1,17-36 0,-52 35-1,-54-17 1,36 35 0,18 0-1,17 0 1,18 0-1,35 0 1,-71 0 0,18 0-1,53 0 1,-35 0 0,-18 0 15,53 0-16,-70 18 1,105-18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5-04T14:20:04.91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2152 14252 0,'0'0'15,"0"0"-15,-18 0 0,1 0 32,17 18-17,0 70 17,35 71-1,0-89-16,-17-52-15,35 53 16,-18-54 0,36 1-1,17-53 1,-18-18 0,-17-18 15,-17-17-31,-19-18 15,1 0 17,-18 36-17,0 52-15,0-35 16,0 35 0,0 1-1,0 70 16,17 17-15,1-52-16,0 70 16,-1 18-1,-17 35 1,18-70 0,-18-1-1,0-17 1</inkml:trace>
  <inkml:trace contextRef="#ctx0" brushRef="#br0" timeOffset="649.8">3034 14711 0,'0'0'0,"0"0"0,-35-18 0,35 1 16,0-1-1,0 0-15,17 1 16,1 17 0,-18-18-16,35 18 15,18 71 17,-53 70-1,-70-36 0,52-87 0,18 0-31,18-18 32,17 0-17,18 0 1,0 0-1,-18 0 1,-35 17-16,18-17 16</inkml:trace>
  <inkml:trace contextRef="#ctx0" brushRef="#br0" timeOffset="1200.52">3351 14728 0,'0'0'0,"0"0"0,0-17 0,0 34 0,0-52 31,18 35-15,17 0 0,-17 0-1,0 35 1,-18 18 0,0-35-16,-18 17 15,0 36 16,1-36-31,-1-17 32,0-18-17,1 0 1,34 0 15,1 0-15,17 0-1,18 0 1,0 0 0,0 17-1,-18 1 1</inkml:trace>
  <inkml:trace contextRef="#ctx0" brushRef="#br0" timeOffset="2166.28">5486 14305 0,'0'0'15,"0"0"-15,-18 0 0,36 0 0,-54 0 0,36 18 32,0-1-17,0 1-15,36 88 31,-19-36-15,1 1 0,0-53-16</inkml:trace>
  <inkml:trace contextRef="#ctx0" brushRef="#br0" timeOffset="2365.33">5521 14129 0,'0'0'0,"0"0"0,-35-18 0,35 0 16,-18 18 0,18-17-1,18 17 1</inkml:trace>
  <inkml:trace contextRef="#ctx0" brushRef="#br0" timeOffset="2619.69">5856 14429 0,'0'0'0,"0"0"0,18 0 47,-1 0-31,54 0-1,-36 0 1,18 0-1</inkml:trace>
  <inkml:trace contextRef="#ctx0" brushRef="#br0" timeOffset="2848.92">5909 14640 0,'0'0'0,"0"0"0,0 0 0,18 0 31,-1-17-15,19-1 0,16 0-1,-34 18-15</inkml:trace>
  <inkml:trace contextRef="#ctx0" brushRef="#br0" timeOffset="3499.1">6473 14340 0,'0'0'0,"0"0"15,-17-17-15,34 34 0,-34-52 0,17 17 16,17 1-1,1-1 1,0 18-16,-1 0 0,72-17 16,-72 17-16,54 88 47,-107 18-16,-52-1 0,53-52-15,35-35-1,35 0 1,36-36 0,17 0-1,-35 1 1</inkml:trace>
  <inkml:trace contextRef="#ctx0" brushRef="#br0" timeOffset="4148.1">7885 14499 0,'0'0'0,"0"0"0,-18 18 16,18-36 15,18 18-31,-18-17 16,17 17-16,1 0 0,-1-18 16,54-35-1,35 35 16,-106 36-31,70 141 47,-52 17-15,-36-123-17,-17-35 1,-18-18-1,0 0 1,18-18 0</inkml:trace>
  <inkml:trace contextRef="#ctx0" brushRef="#br0" timeOffset="4313.07">8079 14270 0,'0'0'0,"0"0"0,-18 0 0</inkml:trace>
  <inkml:trace contextRef="#ctx0" brushRef="#br0" timeOffset="4648.24">8467 14464 0,'0'0'0,"0"0"0,0-18 31,17 18-15,1-17-1,35-1 1,0 0-1,-36 1 1</inkml:trace>
  <inkml:trace contextRef="#ctx0" brushRef="#br0" timeOffset="4864.92">8484 14587 0,'0'0'0,"0"0"0,-17 0 16,34 0-16,-34 18 0,34-18 31,1 0-15,17 0-1,18 0 1</inkml:trace>
  <inkml:trace contextRef="#ctx0" brushRef="#br0" timeOffset="5385.18">9049 14305 0,'0'0'0,"0"0"0,-18 0 15,18-18 1,0 1-1,18 17 1,35-18 0,-18 18-1,0 35 1,-17 1 0,-36 34-1,18-52-15,-35 53 31,-18-1-31,18-17 16,35-35 15,17-18-15,54-18 0,-18 18-1,0-18 1,0 18-1,-36 0 1</inkml:trace>
  <inkml:trace contextRef="#ctx0" brushRef="#br0" timeOffset="7730.98">2028 15557 0,'0'0'0,"0"0"16,0-17-16,0-1 0,0 1 15,0 34 32,0 1-47,0-1 0,0 1 0,18 106 31,35 105 1,-35-106-1</inkml:trace>
  <inkml:trace contextRef="#ctx0" brushRef="#br0" timeOffset="8179.8">2487 15646 0,'0'0'0,"0"0"0,0-18 15,0 0 17,-18 18-17,18 18 1,-52 0 0,-19 35-1,18-18 1,35-35-16,-35 35 15,18 0 1,18-17 0,-1 0 15,18-1-15,35 1-1,18 0 1,18 17-1,-1-17 1,-17-1 0,0 1-1,-35-1 1</inkml:trace>
  <inkml:trace contextRef="#ctx0" brushRef="#br0" timeOffset="8613.39">2910 15910 0,'0'0'0,"0"0"0,-17 0 0,34 0 32,1 0-32,35-17 31,-35 17-31,87-18 31,-69 18-31</inkml:trace>
  <inkml:trace contextRef="#ctx0" brushRef="#br0" timeOffset="8815.23">3034 16069 0,'0'0'0,"0"0"0,0 0 0,-18 0 16,36 0-1,0-18 1,34 1 0,-34-1-1,17 18 1,36-18-16</inkml:trace>
  <inkml:trace contextRef="#ctx0" brushRef="#br0" timeOffset="10029.49">3951 15752 0,'0'0'0,"0"0"0,-18 0 15,18-18 16,0 0-15,0 1 0,71-54 15,0 53-15,-1 36-1,-17 35 1,-18 18-1,-35-1 1,0 1 0,-35-18-1,17-36 1,-35 18 0,1 1-1,16-19 1,19-17-1,52 0 17,35 0-17,1 0 1,-36-17-16,36 17 16,35 0-1,-18 35 1,-35-17-1,-18 17 1</inkml:trace>
  <inkml:trace contextRef="#ctx0" brushRef="#br0" timeOffset="10396.01">4974 15610 0,'0'0'0,"0"0"0,0-17 0,0 34 47,0 1-47,18 35 16,-1-35 0,1 70-1,17 18 1,-35-36-1,0-17 1</inkml:trace>
  <inkml:trace contextRef="#ctx0" brushRef="#br0" timeOffset="10662.3">4868 15910 0,'0'0'0,"0"0"0,0 0 0,18 0 32,0-17-17,17 17 1,53-36-1,-70 36-15,70-17 16,-18-19 0,-52 36-16</inkml:trace>
  <inkml:trace contextRef="#ctx0" brushRef="#br0" timeOffset="11562.84">5980 15505 0,'0'0'0,"0"0"0,0 0 0,-18-18 0,18 0 16,-18 1-1,1 17 1,-36 0 15,53 17-31,-53 19 16,18 34 0,-1 18-1,19 18 1,17 0-1,35 0 1,53 0 0,-17-53-1,-54-36 1</inkml:trace>
  <inkml:trace contextRef="#ctx0" brushRef="#br0" timeOffset="12111.08">6138 15734 0,'0'0'0,"0"0"0,0 0 0,-35 0 0,17 0 15,18-18 1,0-17 0,0 17-1,36-17 1,-1 17-1,18 1 1,-35 17-16,-1 35 16,1 36-1,-18-18 1,-18 35 0,1-71-16,-19 54 15,1-18 1,35-36-1,-18-17 1,36 0 0,0-17-16,35-1 15,-1 1 17,-34-1-32,53 0 15,-18 18 1,-36 0-16</inkml:trace>
  <inkml:trace contextRef="#ctx0" brushRef="#br0" timeOffset="12329.57">6579 15840 0,'0'0'0,"0"0"0,0-18 32,18 18-17,0 0-15,-1 0 16,18-18 0,-17 18-16</inkml:trace>
  <inkml:trace contextRef="#ctx0" brushRef="#br0" timeOffset="12544.76">6879 15610 0,'0'0'0,"0"0"0,0 36 0,0-19 16,0 19-1,0 34 1,0 36 0,0-88-1</inkml:trace>
  <inkml:trace contextRef="#ctx0" brushRef="#br0" timeOffset="12962.93">7020 15522 0,'0'0'0,"0"0"0,0-17 16,18 17 15,0 0-15,52 17-1,-52 1-15,17 17 16,-17 0-16,17 36 16,0 52-1,-52 36 1,-19-53 0,1-53-1</inkml:trace>
  <inkml:trace contextRef="#ctx0" brushRef="#br0" timeOffset="13712.76">7549 16069 0,'0'0'0,"0"0"0,-17 18 0,17-36 31,0 0-15,0-17-16,0 17 15,-18-34 1,18-37-1,0 1 1,0-18 0,0 36-1,0 34 1,0 36 0,35 36-1,36 70 1,-18-36-1,17 36 1,-17-35 0,-17-36-1,-1-53 1,-17-35 0,-18-17 15,0-71-16,0 52 1,0 1 0,0 18-1,0 34 1,0 19 0</inkml:trace>
  <inkml:trace contextRef="#ctx0" brushRef="#br0" timeOffset="14128.5">8202 15752 0,'0'0'0,"0"0"0,0 0 125,212 299-125,-195-281 0,-17 0 16,18-1-16,-18 1 15</inkml:trace>
  <inkml:trace contextRef="#ctx0" brushRef="#br0" timeOffset="14361.2">8202 16122 0,'0'0'15,"0"0"-15,0 18 0,0-36 0,0 53 0,18-35 47,-1-53-31,36-35-1,-17 0 1,-1 17 0,-18 1-1,-17 52 1</inkml:trace>
  <inkml:trace contextRef="#ctx0" brushRef="#br0" timeOffset="15327.62">3369 16669 0,'0'0'0,"0"0"0,18-18 15,-1 18 1,1-18 0,35 18-1,-36 0-15,54 0 32</inkml:trace>
  <inkml:trace contextRef="#ctx0" brushRef="#br0" timeOffset="15593.39">3475 16792 0,'0'0'0,"0"0"0,17 0 47,1 0-31,0-17-16,35 17 16,-18 0-1</inkml:trace>
  <inkml:trace contextRef="#ctx0" brushRef="#br0" timeOffset="16293.13">4233 16545 0,'0'0'0,"0"0"0,-35 0 0,17 0 16,18-17-16,0-1 16,0 0-1,0 1-15,0-1 16,0 0-16,0 1 0,53-54 15,71 71 17,-54 141-1,-105 0 0,-71-52 0,71-54-15,0-17 0,35-18 15,17 0-15,1-18-16,35 0 15,35 18 1,18-17-1,-36 34 1,1 1 0,-36 0-1</inkml:trace>
  <inkml:trace contextRef="#ctx0" brushRef="#br0" timeOffset="16860.13">5362 16528 0,'0'0'0,"0"0"0,0 0 0,0-18 16,0 36 31,0-1-47,0 1 15,0 0-15,0-1 0,35 54 16,1-1 15,-19-17-31,-17-35 16</inkml:trace>
  <inkml:trace contextRef="#ctx0" brushRef="#br0" timeOffset="17160.73">5239 16722 0,'0'0'0,"0"0"0,-18-18 0,18 0 31,18 18-15,35 0-1,-36 0 1,36 0-16,71 0 31,-71 0-15</inkml:trace>
  <inkml:trace contextRef="#ctx0" brushRef="#br0" timeOffset="17993.8">6209 16863 0,'0'0'16,"0"0"-16,0 0 0,-18 0 0,18-18 47,-17-211 15,-19 52-31,36 107 1,18 123-1,53 17-16,-1 1 1,-70-53-16,53 34 16,35 37-1,-35-36 1,0-18 0,-18-35 15,1-18-16,-19-52 1,-17-1 0,0 36-16,0-36 15,0 36-15,0-53 16,-17-18 0,17 53-1,-18 35 1</inkml:trace>
  <inkml:trace contextRef="#ctx0" brushRef="#br0" timeOffset="18284.06">6756 16651 0,'0'0'0,"0"0"0,-18 18 0,36-36 0,-18 36 31,17 17-15,36-17-1,-53-1-15,71 54 16,-18-18-1,-18 0 1,-35-18 0</inkml:trace>
  <inkml:trace contextRef="#ctx0" brushRef="#br0" timeOffset="18544.2">6826 17022 0,'0'0'0,"0"0"0,-17 0 0,34 0 0,-34-18 16,17 0 0,17 1-16,-17-19 15,36-52 1,16 0-1,-16 0 1,-19 17 0,-17 54-16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3348-FE4D-8561-4EBB-5791A11E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C096-8820-A3C8-A3F5-05453AF7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F943-0A3D-D6E7-E295-D5E137BA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1EFB-A3C9-1824-B1AC-FCD2D8B0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4A95-A68A-00E0-8246-4EA7408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282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3EDA-4E2A-4C97-43AE-BCB631A6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FA0B-8B1A-EA59-B3BB-372FE47B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546F-1A3A-CEFA-E86E-D6611992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CD13-4D49-E875-887C-A15985F6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441B-0D76-A159-F078-8DFD3443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3A1B-19F2-EE5F-818C-C78F1599E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EE9C6-C17D-5F8C-EA0E-C7DCC2B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A832-EE92-DFBA-EBB9-F60FE7E6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957A-4ADE-2935-2249-6943C09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1C79-EF63-C6E3-7387-88F0C9F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27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1385-3FA7-2BF7-F621-2CE971F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D749-C6DD-B545-2DBE-DEAAE105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6B46-7250-7A94-AA6F-8A944B7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2F2E-C47C-082A-201E-14E45ECE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A419-2E09-DEA1-3BA2-2B322451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4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E3D-E105-B35E-CC30-A85AEB24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98193-7411-F013-A5FD-2902D468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D957-E343-F3B8-62A4-7ABFEA55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1458-08E5-9D3A-249B-23023D48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453E-1D56-CA03-C907-7E8C5F56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43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48FF-C445-D533-0223-7D46B91A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2BDD-7C28-AF68-8F11-3ADE487A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A2808-DCD0-154C-CBBA-ABFA76B8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9F06-8BAB-D7F4-0FB3-F83FB82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CBFB-5B7C-95D3-98F3-CBC636DD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5C473-016D-F24E-1F4E-4F4E42ED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426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8BEB-79E5-B1E5-2AC0-FA3F043E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8C55-4837-CAE2-8B6F-82A78A8A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493BE-7CCF-FC02-0B1C-EF383257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8CE29-2204-B131-7A0E-351C76F7C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3E3B-6409-A735-87C0-C54EF1228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8F81-00AD-5024-3AF7-D681C75B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CB95B-E854-D63A-4D3F-E38338A5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DD67-70B4-F6F3-5934-4A573467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5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A0B4-56ED-4784-DBFA-068FCF7B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3EEA8-3864-165B-0E13-88925400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FB3-BC6C-15AD-286A-6C55E5AA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31C52-91A8-AC7D-FD46-F473D3E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4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903C3-4D80-B5A9-62A3-9E53876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9EFE2-58E4-7B39-B0AF-DC1448D0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B0829-EF2C-AD87-DD14-2F8176DD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16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AF1E-D912-3768-C178-222E48B1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EE06-7759-3139-2EB5-B7C8758A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F78DA-8267-5133-1514-B73C02A93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C6FB-D252-041D-82BD-DEDC26A2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6F78D-CBDF-A3C1-711E-7B8ABB84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7007-C56C-79E7-C38C-D879F0DC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33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8702-66FB-684E-15AE-636643BA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F771A-7651-4D40-FD63-3FB73EE1B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1441-C004-FB84-0FF8-17A062883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AE7D5-6CD5-562C-6813-683A41A9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A30F-BFCC-338F-E060-84D6F425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66AD1-1266-E5C0-3899-4AE48C1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1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D9169-EADD-4C5B-E5EF-954E5DCE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F1E6-A78F-0B7C-7897-82582EE6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E72C-9C2C-CE22-321C-5D20E81A8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854-53A1-4CDF-BA7A-138544DA65FB}" type="datetimeFigureOut">
              <a:rPr lang="en-ID" smtClean="0"/>
              <a:t>04/05/2023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BE25-389C-4822-A9A0-197C6DF1C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0EDD-7AFD-627E-F9AB-2C60FA4EC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A220-BC2D-4B58-98AC-8B89327EF4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3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0.png"/><Relationship Id="rId10" Type="http://schemas.openxmlformats.org/officeDocument/2006/relationships/image" Target="../media/image2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8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9.xml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42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customXml" Target="../ink/ink13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customXml" Target="../ink/ink15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3C46-70F0-EB4E-1937-BD3829BB7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67575"/>
            <a:ext cx="9144000" cy="103663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Persamaan</a:t>
            </a:r>
            <a:r>
              <a:rPr lang="en-US" b="1" dirty="0"/>
              <a:t> </a:t>
            </a:r>
            <a:r>
              <a:rPr lang="en-US" b="1" dirty="0" err="1"/>
              <a:t>Diferensial</a:t>
            </a:r>
            <a:r>
              <a:rPr lang="en-US" b="1" dirty="0"/>
              <a:t> </a:t>
            </a:r>
            <a:r>
              <a:rPr lang="en-US" b="1" dirty="0" err="1"/>
              <a:t>Parsial</a:t>
            </a:r>
            <a:r>
              <a:rPr lang="en-US" b="1" dirty="0"/>
              <a:t> 2D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80E38-C6C7-9C14-8EDF-63C3EBC4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33" y="3847294"/>
            <a:ext cx="5496134" cy="103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9D222-68BB-83A5-982E-01139FD43FD8}"/>
              </a:ext>
            </a:extLst>
          </p:cNvPr>
          <p:cNvSpPr txBox="1"/>
          <p:nvPr/>
        </p:nvSpPr>
        <p:spPr>
          <a:xfrm>
            <a:off x="4627649" y="3141134"/>
            <a:ext cx="293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soal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A5895-04E8-8347-5E93-670D48B396C2}"/>
              </a:ext>
            </a:extLst>
          </p:cNvPr>
          <p:cNvSpPr txBox="1"/>
          <p:nvPr/>
        </p:nvSpPr>
        <p:spPr>
          <a:xfrm>
            <a:off x="4508160" y="744071"/>
            <a:ext cx="3175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FISIKA KOMPUTASI 2</a:t>
            </a:r>
            <a:endParaRPr lang="en-ID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17A7A-0EFF-0B53-76FF-1C673A15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42" y="5170424"/>
            <a:ext cx="146685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50B230-7367-7C23-5EE6-F3F682A7E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5141849"/>
            <a:ext cx="1857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418C86E-3743-A518-42EC-01BA7907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2" y="2211296"/>
            <a:ext cx="6132502" cy="55164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597192-F115-07FC-CF59-6CA785A4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2" y="952870"/>
            <a:ext cx="6132502" cy="55419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03B30-E6F1-8FE6-A927-4C03ED5EEB08}"/>
              </a:ext>
            </a:extLst>
          </p:cNvPr>
          <p:cNvSpPr txBox="1"/>
          <p:nvPr/>
        </p:nvSpPr>
        <p:spPr>
          <a:xfrm>
            <a:off x="306475" y="263783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Elemen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r>
              <a:rPr lang="en-US" sz="2400" b="1" dirty="0">
                <a:solidFill>
                  <a:srgbClr val="0070C0"/>
                </a:solidFill>
              </a:rPr>
              <a:t> 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A02BC6-BE39-F803-BD77-BB66D0A91CC8}"/>
              </a:ext>
            </a:extLst>
          </p:cNvPr>
          <p:cNvCxnSpPr>
            <a:cxnSpLocks/>
          </p:cNvCxnSpPr>
          <p:nvPr/>
        </p:nvCxnSpPr>
        <p:spPr>
          <a:xfrm>
            <a:off x="999067" y="1447800"/>
            <a:ext cx="3200400" cy="8805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69C137-E14F-88BA-6210-9133094A25C1}"/>
              </a:ext>
            </a:extLst>
          </p:cNvPr>
          <p:cNvCxnSpPr>
            <a:cxnSpLocks/>
          </p:cNvCxnSpPr>
          <p:nvPr/>
        </p:nvCxnSpPr>
        <p:spPr>
          <a:xfrm>
            <a:off x="2133600" y="1442883"/>
            <a:ext cx="0" cy="8854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1387CB-A82F-95B8-A97D-5E76EAB2DC03}"/>
              </a:ext>
            </a:extLst>
          </p:cNvPr>
          <p:cNvCxnSpPr>
            <a:cxnSpLocks/>
          </p:cNvCxnSpPr>
          <p:nvPr/>
        </p:nvCxnSpPr>
        <p:spPr>
          <a:xfrm>
            <a:off x="3183467" y="1409879"/>
            <a:ext cx="0" cy="918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6F81C-6E7D-9EB8-269D-53233B0B77E8}"/>
              </a:ext>
            </a:extLst>
          </p:cNvPr>
          <p:cNvCxnSpPr>
            <a:cxnSpLocks/>
          </p:cNvCxnSpPr>
          <p:nvPr/>
        </p:nvCxnSpPr>
        <p:spPr>
          <a:xfrm>
            <a:off x="4064000" y="1409879"/>
            <a:ext cx="1574800" cy="918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7B19A4-984F-F20A-6276-CA855D54A54A}"/>
              </a:ext>
            </a:extLst>
          </p:cNvPr>
          <p:cNvCxnSpPr>
            <a:cxnSpLocks/>
          </p:cNvCxnSpPr>
          <p:nvPr/>
        </p:nvCxnSpPr>
        <p:spPr>
          <a:xfrm flipH="1">
            <a:off x="1147234" y="1409879"/>
            <a:ext cx="4068233" cy="9184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8A010-CA21-52C8-8BC7-E30369B1FCDB}"/>
              </a:ext>
            </a:extLst>
          </p:cNvPr>
          <p:cNvSpPr txBox="1"/>
          <p:nvPr/>
        </p:nvSpPr>
        <p:spPr>
          <a:xfrm>
            <a:off x="6920135" y="1564965"/>
            <a:ext cx="465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x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en-ID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5CD9C4-102D-156A-D012-C5915FDE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2" y="3531916"/>
            <a:ext cx="2699317" cy="34148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7E3E0E-C216-EE96-8967-D7CD316A2CB7}"/>
              </a:ext>
            </a:extLst>
          </p:cNvPr>
          <p:cNvCxnSpPr/>
          <p:nvPr/>
        </p:nvCxnSpPr>
        <p:spPr>
          <a:xfrm>
            <a:off x="306475" y="3285067"/>
            <a:ext cx="113436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EAD291D-2DF5-F724-8C59-E8189D110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333" y="3469146"/>
            <a:ext cx="5237951" cy="46702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20973E-E7A4-B144-23DC-6AD0954A940D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3144049" y="3702656"/>
            <a:ext cx="962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EE72CCB-9EAC-DBAF-E987-0668B333F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32" y="4307048"/>
            <a:ext cx="2738735" cy="37606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BA7549E-CE4E-DD6C-9390-715FB19EC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3998" y="4282386"/>
            <a:ext cx="5353579" cy="42978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13A12C-F077-776E-A566-4B584D519ED8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3183467" y="4495081"/>
            <a:ext cx="880531" cy="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7FA7AFD-9044-E899-71AA-395DE2420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51" y="4956649"/>
            <a:ext cx="558216" cy="4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7DB39-586C-ED29-4F9D-733F99A31E16}"/>
              </a:ext>
            </a:extLst>
          </p:cNvPr>
          <p:cNvSpPr txBox="1"/>
          <p:nvPr/>
        </p:nvSpPr>
        <p:spPr>
          <a:xfrm>
            <a:off x="1870320" y="12601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248A1-27C0-073B-E9F9-201FDF80A4A7}"/>
              </a:ext>
            </a:extLst>
          </p:cNvPr>
          <p:cNvSpPr txBox="1"/>
          <p:nvPr/>
        </p:nvSpPr>
        <p:spPr>
          <a:xfrm>
            <a:off x="306475" y="263783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Elemen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r>
              <a:rPr lang="en-US" sz="2400" b="1" dirty="0">
                <a:solidFill>
                  <a:srgbClr val="0070C0"/>
                </a:solidFill>
              </a:rPr>
              <a:t> 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14B3D8-FAFB-C8E3-7275-758FC72A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" y="1740958"/>
            <a:ext cx="3133725" cy="2038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30E2C5-2B93-A60C-0056-16ED32B7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2" y="1570218"/>
            <a:ext cx="2699317" cy="34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39D0C5-6B66-1932-0BBD-6E9DA958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8" y="2004831"/>
            <a:ext cx="5237951" cy="4670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9CDAB3-49FB-B6D0-38EA-B4123B1D4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664" y="725448"/>
            <a:ext cx="4041503" cy="372563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018E36C-507B-37AC-E88A-7CDCCB4F488F}"/>
              </a:ext>
            </a:extLst>
          </p:cNvPr>
          <p:cNvCxnSpPr>
            <a:stCxn id="14" idx="0"/>
            <a:endCxn id="20" idx="1"/>
          </p:cNvCxnSpPr>
          <p:nvPr/>
        </p:nvCxnSpPr>
        <p:spPr>
          <a:xfrm rot="5400000" flipH="1" flipV="1">
            <a:off x="6107083" y="514638"/>
            <a:ext cx="658488" cy="1452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E4ED8C-0058-EAC3-0152-ED8519FE68CB}"/>
              </a:ext>
            </a:extLst>
          </p:cNvPr>
          <p:cNvCxnSpPr/>
          <p:nvPr/>
        </p:nvCxnSpPr>
        <p:spPr>
          <a:xfrm>
            <a:off x="211665" y="4004733"/>
            <a:ext cx="1162473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3476C4A-A04F-D7B9-11BA-4B5B7F279C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14" r="19207"/>
          <a:stretch/>
        </p:blipFill>
        <p:spPr>
          <a:xfrm>
            <a:off x="617920" y="4549717"/>
            <a:ext cx="976536" cy="19579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8C14F9-5FA3-21E5-B766-D008E9CE4CA9}"/>
              </a:ext>
            </a:extLst>
          </p:cNvPr>
          <p:cNvSpPr txBox="1"/>
          <p:nvPr/>
        </p:nvSpPr>
        <p:spPr>
          <a:xfrm>
            <a:off x="865577" y="41803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[U]</a:t>
            </a:r>
            <a:endParaRPr lang="en-ID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E92760-40E5-E1A5-343D-730EBE6F15E8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6695216" y="5458317"/>
            <a:ext cx="13574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2BD04ED-FAD5-4D5A-1C22-7B19D3531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3705" y="4658016"/>
            <a:ext cx="4651511" cy="1600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D08D5C6-7E12-2549-CF5F-9ED10A227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713" y="4658019"/>
            <a:ext cx="3428768" cy="1600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2772437-F155-0FB7-2A68-2FF476D765AA}"/>
              </a:ext>
            </a:extLst>
          </p:cNvPr>
          <p:cNvSpPr txBox="1"/>
          <p:nvPr/>
        </p:nvSpPr>
        <p:spPr>
          <a:xfrm>
            <a:off x="4360332" y="2681253"/>
            <a:ext cx="710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Nilai </a:t>
            </a:r>
            <a:r>
              <a:rPr lang="en-US" b="1" dirty="0">
                <a:solidFill>
                  <a:srgbClr val="FF0000"/>
                </a:solidFill>
              </a:rPr>
              <a:t>k </a:t>
            </a:r>
            <a:r>
              <a:rPr lang="en-US" dirty="0" err="1">
                <a:solidFill>
                  <a:srgbClr val="FF0000"/>
                </a:solidFill>
              </a:rPr>
              <a:t>menandakan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bahwa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matriks</a:t>
            </a:r>
            <a:r>
              <a:rPr lang="en-US" dirty="0">
                <a:solidFill>
                  <a:srgbClr val="FF0000"/>
                </a:solidFill>
              </a:rPr>
              <a:t> M </a:t>
            </a:r>
            <a:r>
              <a:rPr lang="en-US" dirty="0" err="1">
                <a:solidFill>
                  <a:srgbClr val="FF0000"/>
                </a:solidFill>
              </a:rPr>
              <a:t>harus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dimodifikasi</a:t>
            </a:r>
            <a:r>
              <a:rPr lang="en-US" dirty="0">
                <a:solidFill>
                  <a:srgbClr val="FF0000"/>
                </a:solidFill>
              </a:rPr>
              <a:t> di baris </a:t>
            </a:r>
            <a:r>
              <a:rPr lang="en-US" b="1" dirty="0" err="1">
                <a:solidFill>
                  <a:srgbClr val="FF0000"/>
                </a:solidFill>
              </a:rPr>
              <a:t>ke</a:t>
            </a:r>
            <a:r>
              <a:rPr lang="en-US" b="1" dirty="0">
                <a:solidFill>
                  <a:srgbClr val="FF0000"/>
                </a:solidFill>
              </a:rPr>
              <a:t>-k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Tetapi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kolomnya</a:t>
            </a:r>
            <a:r>
              <a:rPr lang="en-US" dirty="0">
                <a:solidFill>
                  <a:srgbClr val="FF0000"/>
                </a:solidFill>
              </a:rPr>
              <a:t>? Kolom </a:t>
            </a:r>
            <a:r>
              <a:rPr lang="en-US" dirty="0" err="1">
                <a:solidFill>
                  <a:srgbClr val="FF0000"/>
                </a:solidFill>
              </a:rPr>
              <a:t>berapa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saja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A dan B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04B5-1A3B-EB58-7199-81E6C9DD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FB01-38BA-E45C-9723-FBBEC47F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2CEF0-D221-1BD5-EB41-73FFE24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6" y="2231392"/>
            <a:ext cx="3133725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7CF11-F996-FEE4-1D1C-3F9FF4D94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14" r="19207"/>
          <a:stretch/>
        </p:blipFill>
        <p:spPr>
          <a:xfrm>
            <a:off x="4552356" y="2231392"/>
            <a:ext cx="1034712" cy="2074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8FB69E-D4BF-4244-8165-4EF22A1D7326}"/>
                  </a:ext>
                </a:extLst>
              </p14:cNvPr>
              <p14:cNvContentPartPr/>
              <p14:nvPr/>
            </p14:nvContentPartPr>
            <p14:xfrm>
              <a:off x="1270080" y="4781520"/>
              <a:ext cx="5619960" cy="18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8FB69E-D4BF-4244-8165-4EF22A1D7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720" y="4772160"/>
                <a:ext cx="5638680" cy="18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1100F-E85A-4D78-AB05-6F47866FC496}"/>
                  </a:ext>
                </a:extLst>
              </p14:cNvPr>
              <p14:cNvContentPartPr/>
              <p14:nvPr/>
            </p14:nvContentPartPr>
            <p14:xfrm>
              <a:off x="1295280" y="2362320"/>
              <a:ext cx="10846440" cy="427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1100F-E85A-4D78-AB05-6F47866FC4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920" y="2352960"/>
                <a:ext cx="1086516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03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A7A9AF-7E9A-D2B6-6984-75F2F7044B1F}"/>
              </a:ext>
            </a:extLst>
          </p:cNvPr>
          <p:cNvSpPr txBox="1"/>
          <p:nvPr/>
        </p:nvSpPr>
        <p:spPr>
          <a:xfrm>
            <a:off x="306475" y="263783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Elemen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r>
              <a:rPr lang="en-US" sz="2400" b="1" dirty="0">
                <a:solidFill>
                  <a:srgbClr val="0070C0"/>
                </a:solidFill>
              </a:rPr>
              <a:t> 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426F5-4B35-727D-AF30-5114826FEA0A}"/>
              </a:ext>
            </a:extLst>
          </p:cNvPr>
          <p:cNvSpPr txBox="1"/>
          <p:nvPr/>
        </p:nvSpPr>
        <p:spPr>
          <a:xfrm>
            <a:off x="475734" y="3175131"/>
            <a:ext cx="15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Koefisien</a:t>
            </a:r>
            <a:r>
              <a:rPr lang="en-US" dirty="0"/>
              <a:t> pada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C68D9-B58F-9B68-5532-2BE299CE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95" y="3120301"/>
            <a:ext cx="5237951" cy="467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F2D83-B12B-E8DB-6DDA-3529021C21D6}"/>
              </a:ext>
            </a:extLst>
          </p:cNvPr>
          <p:cNvSpPr txBox="1"/>
          <p:nvPr/>
        </p:nvSpPr>
        <p:spPr>
          <a:xfrm>
            <a:off x="7410009" y="3169145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E224F-EEA7-4ACA-A1B7-8E7A616C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4" y="952914"/>
            <a:ext cx="3428768" cy="1600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4D68B-AAD0-7F67-2A99-EC238B2FB833}"/>
              </a:ext>
            </a:extLst>
          </p:cNvPr>
          <p:cNvSpPr txBox="1"/>
          <p:nvPr/>
        </p:nvSpPr>
        <p:spPr>
          <a:xfrm>
            <a:off x="4842704" y="1568547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r>
              <a:rPr lang="en-US" dirty="0"/>
              <a:t> M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4F020-4D5F-0192-A59D-2F54215266C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36082" y="1753213"/>
            <a:ext cx="1006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45BC0-1AA4-F763-8392-0C6B8DD38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14" y="4148213"/>
            <a:ext cx="8982075" cy="4667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134F28-51F3-9EC3-FE54-B3357A390CA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10294" y="3538477"/>
            <a:ext cx="1307973" cy="56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9F294-6CE6-1D8E-8E7D-3D4CF4E08B06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2747763" y="3508617"/>
            <a:ext cx="401837" cy="590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F9903-2197-D7AA-0E4E-933382CE2A9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339393" y="3587321"/>
            <a:ext cx="4693" cy="512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797E2E-8E65-DC59-5F73-CC01A013607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257800" y="3508617"/>
            <a:ext cx="633379" cy="590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AF80EB-F827-C8E8-751C-30D93E5A796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206067" y="3508616"/>
            <a:ext cx="1470355" cy="590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55FE40D-CF3B-EDE2-85ED-252C55A3CC86}"/>
              </a:ext>
            </a:extLst>
          </p:cNvPr>
          <p:cNvSpPr/>
          <p:nvPr/>
        </p:nvSpPr>
        <p:spPr>
          <a:xfrm>
            <a:off x="347388" y="4099368"/>
            <a:ext cx="1125811" cy="608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26502E-75CA-0815-EE2B-6050F8076259}"/>
              </a:ext>
            </a:extLst>
          </p:cNvPr>
          <p:cNvSpPr/>
          <p:nvPr/>
        </p:nvSpPr>
        <p:spPr>
          <a:xfrm>
            <a:off x="2278193" y="4099368"/>
            <a:ext cx="939140" cy="608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787CAA-E463-4947-C658-9FD4AC476E0F}"/>
              </a:ext>
            </a:extLst>
          </p:cNvPr>
          <p:cNvSpPr/>
          <p:nvPr/>
        </p:nvSpPr>
        <p:spPr>
          <a:xfrm>
            <a:off x="3955307" y="4099368"/>
            <a:ext cx="777558" cy="608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DEA480-46C8-A0E9-C2EE-72D990724F78}"/>
              </a:ext>
            </a:extLst>
          </p:cNvPr>
          <p:cNvSpPr/>
          <p:nvPr/>
        </p:nvSpPr>
        <p:spPr>
          <a:xfrm>
            <a:off x="5390023" y="4099368"/>
            <a:ext cx="1002312" cy="608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8C0E86-CBF1-983E-B10A-E1DB899D523A}"/>
              </a:ext>
            </a:extLst>
          </p:cNvPr>
          <p:cNvSpPr/>
          <p:nvPr/>
        </p:nvSpPr>
        <p:spPr>
          <a:xfrm>
            <a:off x="7106311" y="4099367"/>
            <a:ext cx="1140222" cy="6080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C8F328-194D-C5CC-FD30-A0C2B932AE95}"/>
              </a:ext>
            </a:extLst>
          </p:cNvPr>
          <p:cNvSpPr txBox="1"/>
          <p:nvPr/>
        </p:nvSpPr>
        <p:spPr>
          <a:xfrm>
            <a:off x="407314" y="5478053"/>
            <a:ext cx="739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Pola </a:t>
            </a:r>
            <a:r>
              <a:rPr lang="en-US" sz="2400" dirty="0" err="1">
                <a:solidFill>
                  <a:srgbClr val="FF0000"/>
                </a:solidFill>
              </a:rPr>
              <a:t>ini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bersifat</a:t>
            </a:r>
            <a:r>
              <a:rPr lang="en-US" sz="2400" dirty="0">
                <a:solidFill>
                  <a:srgbClr val="FF0000"/>
                </a:solidFill>
              </a:rPr>
              <a:t> universal,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hanya</a:t>
            </a:r>
            <a:r>
              <a:rPr lang="en-US" sz="2400" dirty="0">
                <a:solidFill>
                  <a:srgbClr val="FF0000"/>
                </a:solidFill>
              </a:rPr>
              <a:t> pada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= 3, j = 5 </a:t>
            </a:r>
            <a:r>
              <a:rPr lang="en-US" sz="2400" dirty="0" err="1">
                <a:solidFill>
                  <a:srgbClr val="FF0000"/>
                </a:solidFill>
              </a:rPr>
              <a:t>saja</a:t>
            </a:r>
            <a:endParaRPr lang="en-ID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33" grpId="0" animBg="1"/>
      <p:bldP spid="37" grpId="0" animBg="1"/>
      <p:bldP spid="39" grpId="0" animBg="1"/>
      <p:bldP spid="41" grpId="0" animBg="1"/>
      <p:bldP spid="43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83195-B07D-90EC-CC21-C17D9D8B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446741"/>
            <a:ext cx="3055938" cy="3439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9680D1-DDEA-9DF3-66DE-F192A6E97BF2}"/>
              </a:ext>
            </a:extLst>
          </p:cNvPr>
          <p:cNvSpPr txBox="1"/>
          <p:nvPr/>
        </p:nvSpPr>
        <p:spPr>
          <a:xfrm>
            <a:off x="306475" y="263783"/>
            <a:ext cx="25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Elemen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r>
              <a:rPr lang="en-US" sz="2400" b="1" dirty="0">
                <a:solidFill>
                  <a:srgbClr val="0070C0"/>
                </a:solidFill>
              </a:rPr>
              <a:t> 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437C9-9D7B-ED23-F519-642E85D7185B}"/>
              </a:ext>
            </a:extLst>
          </p:cNvPr>
          <p:cNvSpPr txBox="1"/>
          <p:nvPr/>
        </p:nvSpPr>
        <p:spPr>
          <a:xfrm>
            <a:off x="922867" y="941129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Jika pada program,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90759-CDAB-E203-C619-7291D6EB0329}"/>
              </a:ext>
            </a:extLst>
          </p:cNvPr>
          <p:cNvSpPr txBox="1"/>
          <p:nvPr/>
        </p:nvSpPr>
        <p:spPr>
          <a:xfrm>
            <a:off x="6248400" y="2751095"/>
            <a:ext cx="429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Tidak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dapat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digunakan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langsung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err="1">
                <a:solidFill>
                  <a:srgbClr val="FF0000"/>
                </a:solidFill>
              </a:rPr>
              <a:t>karena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terdapat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syarat</a:t>
            </a:r>
            <a:r>
              <a:rPr lang="en-US" sz="2400" b="1" dirty="0">
                <a:solidFill>
                  <a:srgbClr val="FF0000"/>
                </a:solidFill>
              </a:rPr>
              <a:t> batas</a:t>
            </a:r>
            <a:endParaRPr lang="en-ID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97449D-8D33-4898-D105-2F1920870E0C}"/>
              </a:ext>
            </a:extLst>
          </p:cNvPr>
          <p:cNvCxnSpPr>
            <a:endCxn id="6" idx="1"/>
          </p:cNvCxnSpPr>
          <p:nvPr/>
        </p:nvCxnSpPr>
        <p:spPr>
          <a:xfrm>
            <a:off x="4267200" y="3166593"/>
            <a:ext cx="198120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408E4B0-C6F3-5182-1BEA-344131B8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290" y="4117851"/>
            <a:ext cx="146685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7B8B0-6264-2E64-39E3-814C0C774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14" y="5162200"/>
            <a:ext cx="1857375" cy="93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201900-71B5-F289-E773-794970FDDB8E}"/>
              </a:ext>
            </a:extLst>
          </p:cNvPr>
          <p:cNvSpPr txBox="1"/>
          <p:nvPr/>
        </p:nvSpPr>
        <p:spPr>
          <a:xfrm>
            <a:off x="7752295" y="4682188"/>
            <a:ext cx="407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batas,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M yang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pada M(</a:t>
            </a:r>
            <a:r>
              <a:rPr lang="en-US" dirty="0" err="1"/>
              <a:t>k,k</a:t>
            </a:r>
            <a:r>
              <a:rPr lang="en-US" dirty="0"/>
              <a:t>) = 1.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0. 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73D54B-D069-5978-A8D6-B97F6D355641}"/>
                  </a:ext>
                </a:extLst>
              </p14:cNvPr>
              <p14:cNvContentPartPr/>
              <p14:nvPr/>
            </p14:nvContentPartPr>
            <p14:xfrm>
              <a:off x="6045120" y="564516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73D54B-D069-5978-A8D6-B97F6D3556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5760" y="5635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A69CB-5D06-0CA5-8DCE-87FD3CAA984D}"/>
              </a:ext>
            </a:extLst>
          </p:cNvPr>
          <p:cNvSpPr txBox="1"/>
          <p:nvPr/>
        </p:nvSpPr>
        <p:spPr>
          <a:xfrm>
            <a:off x="306475" y="263783"/>
            <a:ext cx="175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Syarat</a:t>
            </a:r>
            <a:r>
              <a:rPr lang="en-US" sz="2400" b="1" dirty="0">
                <a:solidFill>
                  <a:srgbClr val="0070C0"/>
                </a:solidFill>
              </a:rPr>
              <a:t> Batas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3F8526-1166-8576-48A8-51E9A92D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9" y="1612900"/>
            <a:ext cx="3695700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EEDB41-4776-0D2C-8E91-23AAC5E0904B}"/>
              </a:ext>
            </a:extLst>
          </p:cNvPr>
          <p:cNvSpPr txBox="1"/>
          <p:nvPr/>
        </p:nvSpPr>
        <p:spPr>
          <a:xfrm>
            <a:off x="591480" y="914400"/>
            <a:ext cx="110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x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0 </a:t>
            </a:r>
            <a:r>
              <a:rPr lang="en-US" b="1" dirty="0" err="1"/>
              <a:t>sampai</a:t>
            </a:r>
            <a:r>
              <a:rPr lang="en-US" b="1" dirty="0"/>
              <a:t> 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b="1" dirty="0"/>
              <a:t>0.01 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y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0 </a:t>
            </a:r>
            <a:r>
              <a:rPr lang="en-US" b="1" dirty="0" err="1"/>
              <a:t>sampai</a:t>
            </a:r>
            <a:r>
              <a:rPr lang="en-US" b="1" dirty="0"/>
              <a:t> 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b="1" dirty="0"/>
              <a:t>0.01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FFA28-A93B-C488-F1A9-29F2EA2E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48" y="3298475"/>
            <a:ext cx="1466850" cy="904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DF2D20-32B7-A4B4-4779-6361C2E9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98" y="3269900"/>
            <a:ext cx="1857375" cy="933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FA1B38-DFA6-A1C6-D904-0418BBFDD57C}"/>
              </a:ext>
            </a:extLst>
          </p:cNvPr>
          <p:cNvSpPr txBox="1"/>
          <p:nvPr/>
        </p:nvSpPr>
        <p:spPr>
          <a:xfrm>
            <a:off x="591479" y="2675834"/>
            <a:ext cx="587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batas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9EDE2-01A8-A1FD-D545-15EAEFCA54B2}"/>
              </a:ext>
            </a:extLst>
          </p:cNvPr>
          <p:cNvSpPr txBox="1"/>
          <p:nvPr/>
        </p:nvSpPr>
        <p:spPr>
          <a:xfrm>
            <a:off x="591479" y="440148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ID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0C409E-2874-88FA-5A85-BE3B168C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666" y="5142293"/>
            <a:ext cx="2515932" cy="8013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DF0748-FD07-1013-CA36-40C166E99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600" y="5076221"/>
            <a:ext cx="3937000" cy="9168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8D3EA-1679-2B18-38CC-CFA4891ABB5A}"/>
                  </a:ext>
                </a:extLst>
              </p14:cNvPr>
              <p14:cNvContentPartPr/>
              <p14:nvPr/>
            </p14:nvContentPartPr>
            <p14:xfrm>
              <a:off x="8140680" y="1758960"/>
              <a:ext cx="1092600" cy="4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8D3EA-1679-2B18-38CC-CFA4891ABB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1320" y="1749600"/>
                <a:ext cx="111132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A69CB-5D06-0CA5-8DCE-87FD3CAA984D}"/>
              </a:ext>
            </a:extLst>
          </p:cNvPr>
          <p:cNvSpPr txBox="1"/>
          <p:nvPr/>
        </p:nvSpPr>
        <p:spPr>
          <a:xfrm>
            <a:off x="306475" y="263783"/>
            <a:ext cx="175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Syarat</a:t>
            </a:r>
            <a:r>
              <a:rPr lang="en-US" sz="2400" b="1" dirty="0">
                <a:solidFill>
                  <a:srgbClr val="0070C0"/>
                </a:solidFill>
              </a:rPr>
              <a:t> Batas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01CB3-9D1B-D65F-424D-EFD9CF20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1047724"/>
            <a:ext cx="4087531" cy="2750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1262F-A11A-BFBD-9396-B6B87BE2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1823509"/>
            <a:ext cx="6352117" cy="1695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1A6450-F001-5A26-392E-420390EC87D7}"/>
              </a:ext>
            </a:extLst>
          </p:cNvPr>
          <p:cNvSpPr txBox="1"/>
          <p:nvPr/>
        </p:nvSpPr>
        <p:spPr>
          <a:xfrm>
            <a:off x="5909734" y="4537703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semuanya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bernilai</a:t>
            </a:r>
            <a:r>
              <a:rPr lang="en-US" dirty="0">
                <a:solidFill>
                  <a:srgbClr val="FF0000"/>
                </a:solidFill>
              </a:rPr>
              <a:t> 1. Nilai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elemen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syarat</a:t>
            </a:r>
            <a:r>
              <a:rPr lang="en-US" dirty="0">
                <a:solidFill>
                  <a:srgbClr val="FF0000"/>
                </a:solidFill>
              </a:rPr>
              <a:t> batas </a:t>
            </a:r>
            <a:r>
              <a:rPr lang="en-US" dirty="0" err="1">
                <a:solidFill>
                  <a:srgbClr val="FF0000"/>
                </a:solidFill>
              </a:rPr>
              <a:t>sudah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ditentukan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A60FF-D903-30DB-2373-E883A6BD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5277169"/>
            <a:ext cx="2029343" cy="646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7D769E-4441-7320-F064-4D5F837B7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334" y="5240868"/>
            <a:ext cx="3113098" cy="7249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AE3B16-C9A3-8C04-4ED3-A27951145C9C}"/>
                  </a:ext>
                </a:extLst>
              </p14:cNvPr>
              <p14:cNvContentPartPr/>
              <p14:nvPr/>
            </p14:nvContentPartPr>
            <p14:xfrm>
              <a:off x="361800" y="1631880"/>
              <a:ext cx="8700120" cy="231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AE3B16-C9A3-8C04-4ED3-A27951145C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40" y="1622520"/>
                <a:ext cx="8718840" cy="23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894609-6FD6-CA0F-D533-A5BF4A95A8D6}"/>
                  </a:ext>
                </a:extLst>
              </p14:cNvPr>
              <p14:cNvContentPartPr/>
              <p14:nvPr/>
            </p14:nvContentPartPr>
            <p14:xfrm>
              <a:off x="5118120" y="2266920"/>
              <a:ext cx="3893040" cy="41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894609-6FD6-CA0F-D533-A5BF4A95A8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8760" y="2257560"/>
                <a:ext cx="3911760" cy="43812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2FE0388-ED1A-5C07-3BBE-D1214E7A15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185" y="4041566"/>
            <a:ext cx="5035044" cy="205722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9D4A3BB-AE08-CC7F-B0BF-7CD3E2D2AA94}"/>
              </a:ext>
            </a:extLst>
          </p:cNvPr>
          <p:cNvSpPr/>
          <p:nvPr/>
        </p:nvSpPr>
        <p:spPr>
          <a:xfrm>
            <a:off x="4711860" y="4041566"/>
            <a:ext cx="801636" cy="212513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8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88F5B9-40DD-8AB2-07FA-0C8A1511930C}"/>
              </a:ext>
            </a:extLst>
          </p:cNvPr>
          <p:cNvSpPr txBox="1"/>
          <p:nvPr/>
        </p:nvSpPr>
        <p:spPr>
          <a:xfrm>
            <a:off x="306475" y="263783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Hasil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endParaRPr lang="en-ID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C3D5B7-A041-E990-CEAF-2C3C48B3CD51}"/>
                  </a:ext>
                </a:extLst>
              </p14:cNvPr>
              <p14:cNvContentPartPr/>
              <p14:nvPr/>
            </p14:nvContentPartPr>
            <p14:xfrm>
              <a:off x="730080" y="5067360"/>
              <a:ext cx="2622960" cy="106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C3D5B7-A041-E990-CEAF-2C3C48B3C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720" y="5058000"/>
                <a:ext cx="2641680" cy="10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D9DDBC5-0BB3-3951-E73E-5E29D116DF0A}"/>
              </a:ext>
            </a:extLst>
          </p:cNvPr>
          <p:cNvGrpSpPr/>
          <p:nvPr/>
        </p:nvGrpSpPr>
        <p:grpSpPr>
          <a:xfrm>
            <a:off x="1904539" y="1871939"/>
            <a:ext cx="8020468" cy="2495550"/>
            <a:chOff x="1904539" y="1871939"/>
            <a:chExt cx="8020468" cy="2495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B1329E-C5D8-6A30-E10A-45069C739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94" r="83759"/>
            <a:stretch/>
          </p:blipFill>
          <p:spPr>
            <a:xfrm>
              <a:off x="8758107" y="1871939"/>
              <a:ext cx="218114" cy="249555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7C1AC5-5EE6-EACA-3454-2F95EDD23AE6}"/>
                </a:ext>
              </a:extLst>
            </p:cNvPr>
            <p:cNvGrpSpPr/>
            <p:nvPr/>
          </p:nvGrpSpPr>
          <p:grpSpPr>
            <a:xfrm>
              <a:off x="1904539" y="1871939"/>
              <a:ext cx="6735292" cy="2495550"/>
              <a:chOff x="442293" y="2065993"/>
              <a:chExt cx="6735292" cy="249555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1132B44-BEBB-6B70-FA84-B0C53FF2AE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708" r="15229"/>
              <a:stretch/>
            </p:blipFill>
            <p:spPr>
              <a:xfrm>
                <a:off x="442293" y="2065993"/>
                <a:ext cx="5607802" cy="249555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9BBE55-3AE0-91F0-7953-2691443609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86315"/>
              <a:stretch/>
            </p:blipFill>
            <p:spPr>
              <a:xfrm>
                <a:off x="6050095" y="2065993"/>
                <a:ext cx="1127490" cy="2495550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63511C-7AD2-69D8-E4C9-97D1FB696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444" r="1476"/>
            <a:stretch/>
          </p:blipFill>
          <p:spPr>
            <a:xfrm>
              <a:off x="9094497" y="1871939"/>
              <a:ext cx="830510" cy="249555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71EDD0-7EFE-D587-1423-A0D44BD547C4}"/>
                  </a:ext>
                </a:extLst>
              </p14:cNvPr>
              <p14:cNvContentPartPr/>
              <p14:nvPr/>
            </p14:nvContentPartPr>
            <p14:xfrm>
              <a:off x="8737560" y="1828800"/>
              <a:ext cx="1645200" cy="259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71EDD0-7EFE-D587-1423-A0D44BD547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200" y="1819440"/>
                <a:ext cx="1663920" cy="26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32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1329E-C5D8-6A30-E10A-45069C739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8" r="15229"/>
          <a:stretch/>
        </p:blipFill>
        <p:spPr>
          <a:xfrm>
            <a:off x="1768218" y="2060196"/>
            <a:ext cx="5607802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8F5B9-40DD-8AB2-07FA-0C8A1511930C}"/>
              </a:ext>
            </a:extLst>
          </p:cNvPr>
          <p:cNvSpPr txBox="1"/>
          <p:nvPr/>
        </p:nvSpPr>
        <p:spPr>
          <a:xfrm>
            <a:off x="306475" y="263783"/>
            <a:ext cx="18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Hasil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endParaRPr lang="en-ID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C3D5B7-A041-E990-CEAF-2C3C48B3CD51}"/>
                  </a:ext>
                </a:extLst>
              </p14:cNvPr>
              <p14:cNvContentPartPr/>
              <p14:nvPr/>
            </p14:nvContentPartPr>
            <p14:xfrm>
              <a:off x="730080" y="5067360"/>
              <a:ext cx="2622960" cy="1060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C3D5B7-A041-E990-CEAF-2C3C48B3CD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720" y="5058000"/>
                <a:ext cx="2641680" cy="10796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11049A-467B-E557-5A62-0A71755A8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711" y="263783"/>
            <a:ext cx="3428768" cy="1600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E1A863-E8B8-0280-C13C-4B589111A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315"/>
          <a:stretch/>
        </p:blipFill>
        <p:spPr>
          <a:xfrm>
            <a:off x="7376020" y="2060196"/>
            <a:ext cx="1127490" cy="2495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67DB04-566D-1F69-F28F-F187FC964A86}"/>
                  </a:ext>
                </a:extLst>
              </p14:cNvPr>
              <p14:cNvContentPartPr/>
              <p14:nvPr/>
            </p14:nvContentPartPr>
            <p14:xfrm>
              <a:off x="4349880" y="2133720"/>
              <a:ext cx="6432840" cy="3384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67DB04-566D-1F69-F28F-F187FC964A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520" y="2124360"/>
                <a:ext cx="6451560" cy="34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6F74E15-702F-2B25-BCEE-14EB5D50563E}"/>
                  </a:ext>
                </a:extLst>
              </p14:cNvPr>
              <p14:cNvContentPartPr/>
              <p14:nvPr/>
            </p14:nvContentPartPr>
            <p14:xfrm>
              <a:off x="571320" y="717480"/>
              <a:ext cx="11030400" cy="492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6F74E15-702F-2B25-BCEE-14EB5D505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960" y="708120"/>
                <a:ext cx="1104912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45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A69CB-5D06-0CA5-8DCE-87FD3CAA984D}"/>
              </a:ext>
            </a:extLst>
          </p:cNvPr>
          <p:cNvSpPr txBox="1"/>
          <p:nvPr/>
        </p:nvSpPr>
        <p:spPr>
          <a:xfrm>
            <a:off x="306475" y="263783"/>
            <a:ext cx="1750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Syarat</a:t>
            </a:r>
            <a:r>
              <a:rPr lang="en-US" sz="2400" b="1" dirty="0">
                <a:solidFill>
                  <a:srgbClr val="0070C0"/>
                </a:solidFill>
              </a:rPr>
              <a:t> Batas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54189-815D-2815-1CFE-AE937506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8" y="1709146"/>
            <a:ext cx="3055938" cy="34397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E941A-41F6-261E-78C2-C27892A2ACB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47066" y="3429000"/>
            <a:ext cx="2915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C2E6A76-8C76-C6A6-958E-6869FC83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46" y="697365"/>
            <a:ext cx="3824287" cy="5463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B75CBE-6AD5-71F2-1943-8E130B97D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28" y="1185333"/>
            <a:ext cx="1795463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14D40D-888A-31AE-3DA3-0B44A654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629" y="1185332"/>
            <a:ext cx="2708628" cy="3714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55401A-9D9D-9C86-EB3A-C1CC1F6D3828}"/>
                  </a:ext>
                </a:extLst>
              </p14:cNvPr>
              <p14:cNvContentPartPr/>
              <p14:nvPr/>
            </p14:nvContentPartPr>
            <p14:xfrm>
              <a:off x="641520" y="825480"/>
              <a:ext cx="1036332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55401A-9D9D-9C86-EB3A-C1CC1F6D38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2160" y="816120"/>
                <a:ext cx="1038204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5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CB756E2-AEE8-A5F9-F0FA-4631AD2C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52" y="3383217"/>
            <a:ext cx="4122229" cy="7775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DC5A9-A87E-EADF-C449-33E489FDC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8" y="442825"/>
            <a:ext cx="6956789" cy="928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4373D-1595-E3CD-F0B7-303B4954D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5" y="1718624"/>
            <a:ext cx="197167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881AA-5112-33F4-1B8F-7AB69255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843" y="1751961"/>
            <a:ext cx="2352675" cy="56197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7669AA3-663D-96C0-405B-27CFEED9F046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635247" y="906859"/>
            <a:ext cx="268447" cy="1126090"/>
          </a:xfrm>
          <a:prstGeom prst="bentConnector3">
            <a:avLst>
              <a:gd name="adj1" fmla="val -851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A2785-302D-29D2-8F70-3DE0A66FCDC0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875370" y="2032949"/>
            <a:ext cx="96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3B352FA-66CF-9F16-63FB-1DBD59BAF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761" y="442825"/>
            <a:ext cx="3962848" cy="92806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A09054-8107-0EAD-48AE-92E982DA3B85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7592037" y="906859"/>
            <a:ext cx="477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94E7D-4BEC-2CD5-19DF-D74ABA5E30A9}"/>
              </a:ext>
            </a:extLst>
          </p:cNvPr>
          <p:cNvCxnSpPr/>
          <p:nvPr/>
        </p:nvCxnSpPr>
        <p:spPr>
          <a:xfrm>
            <a:off x="234892" y="2594924"/>
            <a:ext cx="11797717" cy="33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07268D-92CC-B786-4DA2-CFC0FF743072}"/>
              </a:ext>
            </a:extLst>
          </p:cNvPr>
          <p:cNvSpPr txBox="1"/>
          <p:nvPr/>
        </p:nvSpPr>
        <p:spPr>
          <a:xfrm>
            <a:off x="344226" y="2795316"/>
            <a:ext cx="8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SOAL</a:t>
            </a:r>
            <a:endParaRPr lang="en-ID" sz="2400" b="1" dirty="0">
              <a:solidFill>
                <a:srgbClr val="0070C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C426AE-D538-496E-FB15-C01A57AF7D2F}"/>
              </a:ext>
            </a:extLst>
          </p:cNvPr>
          <p:cNvSpPr/>
          <p:nvPr/>
        </p:nvSpPr>
        <p:spPr>
          <a:xfrm>
            <a:off x="1682952" y="3344974"/>
            <a:ext cx="642474" cy="8539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9EC641-35BE-8220-C527-03C3F36BF7C8}"/>
              </a:ext>
            </a:extLst>
          </p:cNvPr>
          <p:cNvSpPr/>
          <p:nvPr/>
        </p:nvSpPr>
        <p:spPr>
          <a:xfrm>
            <a:off x="2325426" y="3328961"/>
            <a:ext cx="642474" cy="853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9745C-D864-5B7A-B9E4-74CC43BEBF98}"/>
              </a:ext>
            </a:extLst>
          </p:cNvPr>
          <p:cNvSpPr txBox="1"/>
          <p:nvPr/>
        </p:nvSpPr>
        <p:spPr>
          <a:xfrm>
            <a:off x="643987" y="4462943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 </a:t>
            </a:r>
            <a:r>
              <a:rPr lang="en-US" b="1" dirty="0" err="1">
                <a:solidFill>
                  <a:srgbClr val="00B050"/>
                </a:solidFill>
              </a:rPr>
              <a:t>konstan</a:t>
            </a:r>
            <a:endParaRPr lang="en-ID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0865C-C5C3-6527-BD0A-108CF2ABDCC4}"/>
              </a:ext>
            </a:extLst>
          </p:cNvPr>
          <p:cNvSpPr txBox="1"/>
          <p:nvPr/>
        </p:nvSpPr>
        <p:spPr>
          <a:xfrm>
            <a:off x="3082891" y="4462943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err="1">
                <a:solidFill>
                  <a:srgbClr val="FF0000"/>
                </a:solidFill>
              </a:rPr>
              <a:t>konstan</a:t>
            </a:r>
            <a:endParaRPr lang="en-ID" b="1" dirty="0">
              <a:solidFill>
                <a:srgbClr val="FF000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88637A-4BB6-9B17-A7CB-B670E9AC5C2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rot="10800000" flipV="1">
            <a:off x="1194716" y="3771967"/>
            <a:ext cx="488237" cy="69097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FAAE611-56FB-E48D-151B-A7C43E8B2181}"/>
              </a:ext>
            </a:extLst>
          </p:cNvPr>
          <p:cNvCxnSpPr>
            <a:stCxn id="31" idx="4"/>
            <a:endCxn id="33" idx="1"/>
          </p:cNvCxnSpPr>
          <p:nvPr/>
        </p:nvCxnSpPr>
        <p:spPr>
          <a:xfrm rot="16200000" flipH="1">
            <a:off x="2632447" y="4197165"/>
            <a:ext cx="464660" cy="436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4DF896F-5A7A-6A50-5DA3-EB3D1A8C4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5169" y="3256981"/>
            <a:ext cx="4457356" cy="752331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F014E16-9DAE-D8F3-9993-5E8E97E87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69" y="4463590"/>
            <a:ext cx="4457356" cy="7373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2F6E99-C092-36A6-1585-18A7D19B09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9634" y="3957531"/>
            <a:ext cx="1706773" cy="406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7487E16-C75C-5EB2-BEE1-A338DAC61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764" y="5527018"/>
            <a:ext cx="5201635" cy="744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0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ADA9F-6612-03B7-9B74-9ABC2B4EE325}"/>
              </a:ext>
            </a:extLst>
          </p:cNvPr>
          <p:cNvSpPr txBox="1"/>
          <p:nvPr/>
        </p:nvSpPr>
        <p:spPr>
          <a:xfrm>
            <a:off x="306475" y="263783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Program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3397D-457F-4B4E-A833-F274CCD4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6" y="941445"/>
            <a:ext cx="1952625" cy="847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7F926-9C47-0C32-BE15-C873E5ED10A3}"/>
              </a:ext>
            </a:extLst>
          </p:cNvPr>
          <p:cNvSpPr txBox="1"/>
          <p:nvPr/>
        </p:nvSpPr>
        <p:spPr>
          <a:xfrm>
            <a:off x="2723266" y="160450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Yang </a:t>
            </a:r>
            <a:r>
              <a:rPr lang="en-US" dirty="0" err="1"/>
              <a:t>diketahui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2559FC-5DAA-1C5C-8BEC-38BC7997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9" y="3480975"/>
            <a:ext cx="13525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F911E-B0C0-71B9-D16F-33B29EE2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14" y="1851105"/>
            <a:ext cx="2114550" cy="1209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C38F58-7C88-932A-C1FB-0166AAEA5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444" y="725448"/>
            <a:ext cx="4943475" cy="5724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BE82D0-BD6D-7B81-88A5-9ED628BD8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04" y="4626140"/>
            <a:ext cx="3371850" cy="466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58689E-EE24-2F31-2EAD-B6B3429FE3F6}"/>
              </a:ext>
            </a:extLst>
          </p:cNvPr>
          <p:cNvSpPr txBox="1"/>
          <p:nvPr/>
        </p:nvSpPr>
        <p:spPr>
          <a:xfrm>
            <a:off x="1735303" y="353919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Koefisien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E24E2-7190-F662-D3BF-846612C2BE86}"/>
              </a:ext>
            </a:extLst>
          </p:cNvPr>
          <p:cNvSpPr txBox="1"/>
          <p:nvPr/>
        </p:nvSpPr>
        <p:spPr>
          <a:xfrm>
            <a:off x="274328" y="4202279"/>
            <a:ext cx="147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CAD9A5-FB6A-17B8-6AFF-24630F0C5AA9}"/>
                  </a:ext>
                </a:extLst>
              </p14:cNvPr>
              <p14:cNvContentPartPr/>
              <p14:nvPr/>
            </p14:nvContentPartPr>
            <p14:xfrm>
              <a:off x="19080" y="539640"/>
              <a:ext cx="5931360" cy="466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CAD9A5-FB6A-17B8-6AFF-24630F0C5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0" y="530280"/>
                <a:ext cx="5950080" cy="46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F1E95-A252-6C18-9EBF-1C9C303EE2A1}"/>
                  </a:ext>
                </a:extLst>
              </p14:cNvPr>
              <p14:cNvContentPartPr/>
              <p14:nvPr/>
            </p14:nvContentPartPr>
            <p14:xfrm>
              <a:off x="9836280" y="495360"/>
              <a:ext cx="2349720" cy="464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F1E95-A252-6C18-9EBF-1C9C303EE2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26920" y="486000"/>
                <a:ext cx="236844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28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ADA9F-6612-03B7-9B74-9ABC2B4EE325}"/>
              </a:ext>
            </a:extLst>
          </p:cNvPr>
          <p:cNvSpPr txBox="1"/>
          <p:nvPr/>
        </p:nvSpPr>
        <p:spPr>
          <a:xfrm>
            <a:off x="306475" y="263783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Program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32742-31F1-6795-9683-58BC15CB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0" y="989420"/>
            <a:ext cx="3800475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4EAD9-EDF4-29E4-BDEA-BC65F3EF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0" y="2844067"/>
            <a:ext cx="4171950" cy="150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898CD-55AE-836A-D676-816301BCF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071" y="2365361"/>
            <a:ext cx="7141048" cy="4194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EB2E6-E19D-D05B-B469-B226694DEEB7}"/>
              </a:ext>
            </a:extLst>
          </p:cNvPr>
          <p:cNvSpPr txBox="1"/>
          <p:nvPr/>
        </p:nvSpPr>
        <p:spPr>
          <a:xfrm>
            <a:off x="7920965" y="19960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647E68-7101-5116-B065-22DB0FBA8C09}"/>
                  </a:ext>
                </a:extLst>
              </p14:cNvPr>
              <p14:cNvContentPartPr/>
              <p14:nvPr/>
            </p14:nvContentPartPr>
            <p14:xfrm>
              <a:off x="1244520" y="647640"/>
              <a:ext cx="6858360" cy="1511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647E68-7101-5116-B065-22DB0FBA8C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5160" y="638280"/>
                <a:ext cx="6877080" cy="15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3C46-70F0-EB4E-1937-BD3829BB7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0681"/>
            <a:ext cx="9144000" cy="1036637"/>
          </a:xfrm>
        </p:spPr>
        <p:txBody>
          <a:bodyPr>
            <a:norm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 </a:t>
            </a:r>
            <a:r>
              <a:rPr lang="en-US" b="1" dirty="0"/>
              <a:t>SELESAI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571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CB756E2-AEE8-A5F9-F0FA-4631AD2C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01" y="1071817"/>
            <a:ext cx="4122229" cy="77750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94E7D-4BEC-2CD5-19DF-D74ABA5E30A9}"/>
              </a:ext>
            </a:extLst>
          </p:cNvPr>
          <p:cNvCxnSpPr/>
          <p:nvPr/>
        </p:nvCxnSpPr>
        <p:spPr>
          <a:xfrm>
            <a:off x="197141" y="283524"/>
            <a:ext cx="11797717" cy="33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07268D-92CC-B786-4DA2-CFC0FF743072}"/>
              </a:ext>
            </a:extLst>
          </p:cNvPr>
          <p:cNvSpPr txBox="1"/>
          <p:nvPr/>
        </p:nvSpPr>
        <p:spPr>
          <a:xfrm>
            <a:off x="306475" y="483916"/>
            <a:ext cx="85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SOAL</a:t>
            </a:r>
            <a:endParaRPr lang="en-ID" sz="2400" b="1" dirty="0">
              <a:solidFill>
                <a:srgbClr val="0070C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C426AE-D538-496E-FB15-C01A57AF7D2F}"/>
              </a:ext>
            </a:extLst>
          </p:cNvPr>
          <p:cNvSpPr/>
          <p:nvPr/>
        </p:nvSpPr>
        <p:spPr>
          <a:xfrm>
            <a:off x="1645201" y="1033574"/>
            <a:ext cx="642474" cy="8539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9EC641-35BE-8220-C527-03C3F36BF7C8}"/>
              </a:ext>
            </a:extLst>
          </p:cNvPr>
          <p:cNvSpPr/>
          <p:nvPr/>
        </p:nvSpPr>
        <p:spPr>
          <a:xfrm>
            <a:off x="2287675" y="1017561"/>
            <a:ext cx="642474" cy="853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9745C-D864-5B7A-B9E4-74CC43BEBF98}"/>
              </a:ext>
            </a:extLst>
          </p:cNvPr>
          <p:cNvSpPr txBox="1"/>
          <p:nvPr/>
        </p:nvSpPr>
        <p:spPr>
          <a:xfrm>
            <a:off x="606236" y="2151543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 </a:t>
            </a:r>
            <a:r>
              <a:rPr lang="en-US" b="1" dirty="0" err="1">
                <a:solidFill>
                  <a:srgbClr val="00B050"/>
                </a:solidFill>
              </a:rPr>
              <a:t>konstan</a:t>
            </a:r>
            <a:endParaRPr lang="en-ID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0865C-C5C3-6527-BD0A-108CF2ABDCC4}"/>
              </a:ext>
            </a:extLst>
          </p:cNvPr>
          <p:cNvSpPr txBox="1"/>
          <p:nvPr/>
        </p:nvSpPr>
        <p:spPr>
          <a:xfrm>
            <a:off x="3045140" y="2151543"/>
            <a:ext cx="1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err="1">
                <a:solidFill>
                  <a:srgbClr val="FF0000"/>
                </a:solidFill>
              </a:rPr>
              <a:t>konstan</a:t>
            </a:r>
            <a:endParaRPr lang="en-ID" b="1" dirty="0">
              <a:solidFill>
                <a:srgbClr val="FF000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88637A-4BB6-9B17-A7CB-B670E9AC5C25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rot="10800000" flipV="1">
            <a:off x="1156965" y="1460567"/>
            <a:ext cx="488237" cy="69097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FAAE611-56FB-E48D-151B-A7C43E8B2181}"/>
              </a:ext>
            </a:extLst>
          </p:cNvPr>
          <p:cNvCxnSpPr>
            <a:stCxn id="31" idx="4"/>
            <a:endCxn id="33" idx="1"/>
          </p:cNvCxnSpPr>
          <p:nvPr/>
        </p:nvCxnSpPr>
        <p:spPr>
          <a:xfrm rot="16200000" flipH="1">
            <a:off x="2594696" y="1885765"/>
            <a:ext cx="464660" cy="436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4DF896F-5A7A-6A50-5DA3-EB3D1A8C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418" y="945581"/>
            <a:ext cx="4457356" cy="752331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F014E16-9DAE-D8F3-9993-5E8E97E8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418" y="2152190"/>
            <a:ext cx="4457356" cy="7373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2F6E99-C092-36A6-1585-18A7D19B0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883" y="1646131"/>
            <a:ext cx="1706773" cy="406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7487E16-C75C-5EB2-BEE1-A338DAC61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98" y="3302355"/>
            <a:ext cx="5201635" cy="7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F4C254D-9783-CA39-B2C9-B6E151E06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198" y="4418602"/>
            <a:ext cx="7944704" cy="750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1D86E-84EE-A109-B059-11211191A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8978" y="3201577"/>
            <a:ext cx="2775480" cy="9457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FD8560-8CD9-2769-7F59-E2483375E644}"/>
              </a:ext>
            </a:extLst>
          </p:cNvPr>
          <p:cNvCxnSpPr>
            <a:stCxn id="50" idx="3"/>
            <a:endCxn id="6" idx="1"/>
          </p:cNvCxnSpPr>
          <p:nvPr/>
        </p:nvCxnSpPr>
        <p:spPr>
          <a:xfrm flipV="1">
            <a:off x="5542833" y="3674437"/>
            <a:ext cx="12561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18FB6BB-A50E-FBB3-FC56-EEE139E0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7211" y="4347514"/>
            <a:ext cx="2334493" cy="892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2A8299-A1C0-CF45-E8AB-09BD7FA26E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5162" y="5612571"/>
            <a:ext cx="6813007" cy="61569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ABD551-3E93-B344-BE2F-2F5EF84D3EBC}"/>
              </a:ext>
            </a:extLst>
          </p:cNvPr>
          <p:cNvSpPr txBox="1"/>
          <p:nvPr/>
        </p:nvSpPr>
        <p:spPr>
          <a:xfrm>
            <a:off x="356434" y="5713512"/>
            <a:ext cx="266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Persamaannya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menjadi</a:t>
            </a:r>
            <a:endParaRPr lang="en-ID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4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E41EBE-7456-9597-188A-DCCC9470FE00}"/>
              </a:ext>
            </a:extLst>
          </p:cNvPr>
          <p:cNvSpPr txBox="1"/>
          <p:nvPr/>
        </p:nvSpPr>
        <p:spPr>
          <a:xfrm>
            <a:off x="306475" y="26378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MATRIKS AUGMENTASI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440DDE-608E-6AE7-BFB8-D7E2E132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2" y="2969640"/>
            <a:ext cx="5873051" cy="1025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6CC2E8-39A3-0A70-6A60-790CCA36F320}"/>
              </a:ext>
            </a:extLst>
          </p:cNvPr>
          <p:cNvSpPr txBox="1"/>
          <p:nvPr/>
        </p:nvSpPr>
        <p:spPr>
          <a:xfrm>
            <a:off x="306475" y="2769585"/>
            <a:ext cx="14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Banyak </a:t>
            </a:r>
            <a:r>
              <a:rPr lang="en-US" sz="2000" b="1" dirty="0" err="1">
                <a:solidFill>
                  <a:srgbClr val="00B050"/>
                </a:solidFill>
              </a:rPr>
              <a:t>Titik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FCAAC-C0FF-63B9-6433-B360AAC39C36}"/>
              </a:ext>
            </a:extLst>
          </p:cNvPr>
          <p:cNvSpPr txBox="1"/>
          <p:nvPr/>
        </p:nvSpPr>
        <p:spPr>
          <a:xfrm>
            <a:off x="2144882" y="1355450"/>
            <a:ext cx="194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BANYAK TITIK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C0304-3421-EA16-6530-BE7AE61B6CBA}"/>
              </a:ext>
            </a:extLst>
          </p:cNvPr>
          <p:cNvSpPr txBox="1"/>
          <p:nvPr/>
        </p:nvSpPr>
        <p:spPr>
          <a:xfrm>
            <a:off x="5235768" y="1355449"/>
            <a:ext cx="245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UKURAN MATRIKS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062424A-32DD-EEA3-BBA3-5C1FC5680C6E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16200000" flipH="1">
            <a:off x="1581310" y="1022710"/>
            <a:ext cx="860835" cy="26631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807CD2-7B6B-1009-47E3-50013277E6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089453" y="1586282"/>
            <a:ext cx="11463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D7B626-AC88-02BD-2ABC-AE9E800CB103}"/>
              </a:ext>
            </a:extLst>
          </p:cNvPr>
          <p:cNvCxnSpPr/>
          <p:nvPr/>
        </p:nvCxnSpPr>
        <p:spPr>
          <a:xfrm>
            <a:off x="406400" y="2641600"/>
            <a:ext cx="113368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08FF73B-D74A-528D-AE7F-19F9A88E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5" y="4688905"/>
            <a:ext cx="2869114" cy="16328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59F8D9-6EF4-CFF0-164D-7BBBB6EA7C91}"/>
              </a:ext>
            </a:extLst>
          </p:cNvPr>
          <p:cNvSpPr txBox="1"/>
          <p:nvPr/>
        </p:nvSpPr>
        <p:spPr>
          <a:xfrm>
            <a:off x="447978" y="4316406"/>
            <a:ext cx="9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: </a:t>
            </a:r>
            <a:endParaRPr lang="en-ID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C60C4-209B-7DE9-9B72-BE5B3C98EE99}"/>
              </a:ext>
            </a:extLst>
          </p:cNvPr>
          <p:cNvSpPr txBox="1"/>
          <p:nvPr/>
        </p:nvSpPr>
        <p:spPr>
          <a:xfrm>
            <a:off x="6572796" y="5190498"/>
            <a:ext cx="457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titiknya</a:t>
            </a:r>
            <a:r>
              <a:rPr lang="en-US" b="1" dirty="0"/>
              <a:t> </a:t>
            </a:r>
            <a:r>
              <a:rPr lang="en-US" b="1" dirty="0" err="1"/>
              <a:t>selalu</a:t>
            </a:r>
            <a:r>
              <a:rPr lang="en-US" b="1" dirty="0"/>
              <a:t> </a:t>
            </a:r>
            <a:r>
              <a:rPr lang="en-US" b="1" dirty="0" err="1"/>
              <a:t>bernilai</a:t>
            </a:r>
            <a:r>
              <a:rPr lang="en-US" b="1" dirty="0"/>
              <a:t>  </a:t>
            </a:r>
            <a:r>
              <a:rPr lang="en-US" b="1" dirty="0" err="1">
                <a:solidFill>
                  <a:srgbClr val="0070C0"/>
                </a:solidFill>
              </a:rPr>
              <a:t>Nx</a:t>
            </a:r>
            <a:r>
              <a:rPr lang="en-US" b="1" dirty="0">
                <a:solidFill>
                  <a:srgbClr val="0070C0"/>
                </a:solidFill>
              </a:rPr>
              <a:t> * Ny </a:t>
            </a:r>
            <a:endParaRPr lang="en-ID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6B57D3-0274-D749-1F60-8841E9F9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129" y="4685737"/>
            <a:ext cx="3006654" cy="17481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F411AE-5394-6DBE-9F38-A26681532C0E}"/>
              </a:ext>
            </a:extLst>
          </p:cNvPr>
          <p:cNvSpPr txBox="1"/>
          <p:nvPr/>
        </p:nvSpPr>
        <p:spPr>
          <a:xfrm>
            <a:off x="8378563" y="2985029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b="1" dirty="0" err="1"/>
              <a:t>Nx</a:t>
            </a:r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15C52A-B0C3-55BD-E457-6CCB352F1B67}"/>
              </a:ext>
            </a:extLst>
          </p:cNvPr>
          <p:cNvSpPr txBox="1"/>
          <p:nvPr/>
        </p:nvSpPr>
        <p:spPr>
          <a:xfrm>
            <a:off x="8378563" y="3480587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b="1" dirty="0"/>
              <a:t>j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b="1" dirty="0"/>
              <a:t>Ny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6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0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568F6-E974-720C-06E8-27AB2D1AA883}"/>
              </a:ext>
            </a:extLst>
          </p:cNvPr>
          <p:cNvSpPr txBox="1"/>
          <p:nvPr/>
        </p:nvSpPr>
        <p:spPr>
          <a:xfrm>
            <a:off x="306475" y="2769585"/>
            <a:ext cx="183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Ukuran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Matriks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CC2B7E-89C4-E0AD-4A9C-59DEF8B009B0}"/>
              </a:ext>
            </a:extLst>
          </p:cNvPr>
          <p:cNvCxnSpPr/>
          <p:nvPr/>
        </p:nvCxnSpPr>
        <p:spPr>
          <a:xfrm>
            <a:off x="406400" y="2641600"/>
            <a:ext cx="113368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BDC35-C156-87AF-E484-E6E3EE0BB347}"/>
              </a:ext>
            </a:extLst>
          </p:cNvPr>
          <p:cNvSpPr txBox="1"/>
          <p:nvPr/>
        </p:nvSpPr>
        <p:spPr>
          <a:xfrm>
            <a:off x="306475" y="263783"/>
            <a:ext cx="314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MATRIKS AUGMENTASI</a:t>
            </a:r>
            <a:endParaRPr lang="en-ID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E3EFD-8D60-59D2-AF2D-CDAD28A05360}"/>
              </a:ext>
            </a:extLst>
          </p:cNvPr>
          <p:cNvSpPr txBox="1"/>
          <p:nvPr/>
        </p:nvSpPr>
        <p:spPr>
          <a:xfrm>
            <a:off x="2144882" y="1355450"/>
            <a:ext cx="194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BANYAK TITIK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EA6C4-A6B0-D8BC-A4BE-AE3318488E7D}"/>
              </a:ext>
            </a:extLst>
          </p:cNvPr>
          <p:cNvSpPr txBox="1"/>
          <p:nvPr/>
        </p:nvSpPr>
        <p:spPr>
          <a:xfrm>
            <a:off x="5235768" y="1355449"/>
            <a:ext cx="245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UKURAN MATRIKS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3BCD301-51DD-117A-18BE-448EB6D72964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581310" y="1022710"/>
            <a:ext cx="860835" cy="26631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9FE6B3-214E-55C8-722C-8E2E6099A82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89453" y="1586282"/>
            <a:ext cx="11463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BCD513-0A41-B9A2-5868-7EDAA8CBE34C}"/>
              </a:ext>
            </a:extLst>
          </p:cNvPr>
          <p:cNvSpPr txBox="1"/>
          <p:nvPr/>
        </p:nvSpPr>
        <p:spPr>
          <a:xfrm>
            <a:off x="406399" y="4844500"/>
            <a:ext cx="1139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*Ny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*Ny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*Ny </a:t>
            </a:r>
            <a:r>
              <a:rPr lang="en-US" dirty="0" err="1"/>
              <a:t>persamaan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877AA3-D445-7093-96B6-39897D19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297679"/>
            <a:ext cx="8058150" cy="1299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6499DA-19FC-3455-73A8-F4D9D134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64" y="5533337"/>
            <a:ext cx="4537689" cy="41007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032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568F6-E974-720C-06E8-27AB2D1AA883}"/>
              </a:ext>
            </a:extLst>
          </p:cNvPr>
          <p:cNvSpPr txBox="1"/>
          <p:nvPr/>
        </p:nvSpPr>
        <p:spPr>
          <a:xfrm>
            <a:off x="306475" y="2769585"/>
            <a:ext cx="183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Ukuran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Matriks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CC2B7E-89C4-E0AD-4A9C-59DEF8B009B0}"/>
              </a:ext>
            </a:extLst>
          </p:cNvPr>
          <p:cNvCxnSpPr/>
          <p:nvPr/>
        </p:nvCxnSpPr>
        <p:spPr>
          <a:xfrm>
            <a:off x="406400" y="2641600"/>
            <a:ext cx="113368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BDC35-C156-87AF-E484-E6E3EE0BB347}"/>
              </a:ext>
            </a:extLst>
          </p:cNvPr>
          <p:cNvSpPr txBox="1"/>
          <p:nvPr/>
        </p:nvSpPr>
        <p:spPr>
          <a:xfrm>
            <a:off x="306475" y="263783"/>
            <a:ext cx="318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Ingat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Penulisan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D599E8-62EF-9626-1AAA-90C8A1EB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3370583"/>
            <a:ext cx="4537689" cy="41007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93879E-C5A5-5B73-CCC2-26F4303AEAD6}"/>
              </a:ext>
            </a:extLst>
          </p:cNvPr>
          <p:cNvSpPr txBox="1"/>
          <p:nvPr/>
        </p:nvSpPr>
        <p:spPr>
          <a:xfrm>
            <a:off x="406399" y="5271718"/>
            <a:ext cx="1139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[M]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</a:t>
            </a:r>
            <a:r>
              <a:rPr lang="en-US" b="1" dirty="0" err="1"/>
              <a:t>Ny,Nx</a:t>
            </a:r>
            <a:r>
              <a:rPr lang="en-US" b="1" dirty="0"/>
              <a:t>*Ny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[U]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*Ny,1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[H]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b="1" dirty="0" err="1"/>
              <a:t>Nx</a:t>
            </a:r>
            <a:r>
              <a:rPr lang="en-US" b="1" dirty="0"/>
              <a:t>*Ny,1</a:t>
            </a:r>
            <a:endParaRPr lang="en-ID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FB6DF9-FDFC-E2E5-DECD-3A8C6F80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42" y="3417897"/>
            <a:ext cx="4694767" cy="1918198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69EBCEB-02D2-8F56-9EC8-FEA933EC6D9F}"/>
              </a:ext>
            </a:extLst>
          </p:cNvPr>
          <p:cNvCxnSpPr>
            <a:stCxn id="19" idx="2"/>
            <a:endCxn id="23" idx="1"/>
          </p:cNvCxnSpPr>
          <p:nvPr/>
        </p:nvCxnSpPr>
        <p:spPr>
          <a:xfrm rot="16200000" flipH="1">
            <a:off x="4318173" y="2137727"/>
            <a:ext cx="596340" cy="3882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81D410-1A68-0B0A-C6F3-168745CAE0CA}"/>
              </a:ext>
            </a:extLst>
          </p:cNvPr>
          <p:cNvSpPr txBox="1"/>
          <p:nvPr/>
        </p:nvSpPr>
        <p:spPr>
          <a:xfrm>
            <a:off x="7780867" y="300428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endParaRPr lang="en-ID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F33C1-AF9F-9DA8-207D-38D588FAC492}"/>
              </a:ext>
            </a:extLst>
          </p:cNvPr>
          <p:cNvSpPr txBox="1"/>
          <p:nvPr/>
        </p:nvSpPr>
        <p:spPr>
          <a:xfrm>
            <a:off x="9533467" y="30042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[U]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4B2EE2-AA97-E68D-27F4-63CB2F24E78B}"/>
              </a:ext>
            </a:extLst>
          </p:cNvPr>
          <p:cNvSpPr txBox="1"/>
          <p:nvPr/>
        </p:nvSpPr>
        <p:spPr>
          <a:xfrm>
            <a:off x="10620243" y="300513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[H]</a:t>
            </a:r>
            <a:endParaRPr lang="en-ID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804F7F-29DE-CCDB-4132-D66B46433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67" y="910835"/>
            <a:ext cx="1763867" cy="141739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49B126-8A41-1784-A028-00A9003FB9A0}"/>
              </a:ext>
            </a:extLst>
          </p:cNvPr>
          <p:cNvSpPr txBox="1"/>
          <p:nvPr/>
        </p:nvSpPr>
        <p:spPr>
          <a:xfrm>
            <a:off x="3821894" y="134207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ID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6479CCD-C4FB-FF3B-B32F-FB0C93A74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075" y="983742"/>
            <a:ext cx="2952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31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BDC35-C156-87AF-E484-E6E3EE0BB347}"/>
              </a:ext>
            </a:extLst>
          </p:cNvPr>
          <p:cNvSpPr txBox="1"/>
          <p:nvPr/>
        </p:nvSpPr>
        <p:spPr>
          <a:xfrm>
            <a:off x="306475" y="263783"/>
            <a:ext cx="318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Ingat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Penulisan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Matriks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11F32-C3BB-7400-CAEC-E9EFB5E1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2" y="1318164"/>
            <a:ext cx="4694767" cy="1918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5B497-764C-145F-3C29-46ABC7A0844D}"/>
              </a:ext>
            </a:extLst>
          </p:cNvPr>
          <p:cNvSpPr txBox="1"/>
          <p:nvPr/>
        </p:nvSpPr>
        <p:spPr>
          <a:xfrm>
            <a:off x="1710267" y="90454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2E024-EA5B-BD47-5907-05726EEE7A97}"/>
              </a:ext>
            </a:extLst>
          </p:cNvPr>
          <p:cNvSpPr txBox="1"/>
          <p:nvPr/>
        </p:nvSpPr>
        <p:spPr>
          <a:xfrm>
            <a:off x="3462867" y="9045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[U]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D635E-F9C5-9320-7EDD-5BEFC2488CE1}"/>
              </a:ext>
            </a:extLst>
          </p:cNvPr>
          <p:cNvSpPr txBox="1"/>
          <p:nvPr/>
        </p:nvSpPr>
        <p:spPr>
          <a:xfrm>
            <a:off x="4549643" y="90539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[H]</a:t>
            </a:r>
            <a:endParaRPr lang="en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D026B-FAB6-7E88-23BD-4C1A9471FBA5}"/>
              </a:ext>
            </a:extLst>
          </p:cNvPr>
          <p:cNvSpPr txBox="1"/>
          <p:nvPr/>
        </p:nvSpPr>
        <p:spPr>
          <a:xfrm>
            <a:off x="486842" y="3436973"/>
            <a:ext cx="504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Karena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r>
              <a:rPr lang="en-US" dirty="0"/>
              <a:t> U </a:t>
            </a:r>
            <a:r>
              <a:rPr lang="en-US" dirty="0" err="1"/>
              <a:t>maka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FB1311-087E-646A-D906-609AA4DD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2" y="4006916"/>
            <a:ext cx="4979927" cy="1945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B98CE-8B26-1449-FB83-C3B84B38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858" y="4722584"/>
            <a:ext cx="1809750" cy="5143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007425-BC7B-4CA7-CC71-FDB4BC2F7F1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466769" y="4979759"/>
            <a:ext cx="182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9E236-086A-8C4C-E79E-F91521F88D23}"/>
              </a:ext>
            </a:extLst>
          </p:cNvPr>
          <p:cNvSpPr txBox="1"/>
          <p:nvPr/>
        </p:nvSpPr>
        <p:spPr>
          <a:xfrm>
            <a:off x="306475" y="263783"/>
            <a:ext cx="245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Urutan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Penulisan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240F9-D2EE-392D-CB34-D5F365A2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882121"/>
            <a:ext cx="2774421" cy="18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F9B1B-9CEC-8209-7131-60841B1AC513}"/>
              </a:ext>
            </a:extLst>
          </p:cNvPr>
          <p:cNvSpPr txBox="1"/>
          <p:nvPr/>
        </p:nvSpPr>
        <p:spPr>
          <a:xfrm>
            <a:off x="4292601" y="1634538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Utamakan</a:t>
            </a:r>
            <a:r>
              <a:rPr lang="en-US" dirty="0"/>
              <a:t> y </a:t>
            </a:r>
            <a:r>
              <a:rPr lang="en-US" dirty="0" err="1"/>
              <a:t>atau</a:t>
            </a:r>
            <a:r>
              <a:rPr lang="en-US" dirty="0"/>
              <a:t> x?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F46E9-AA82-35AC-92F7-13D7D0D1CACD}"/>
              </a:ext>
            </a:extLst>
          </p:cNvPr>
          <p:cNvSpPr/>
          <p:nvPr/>
        </p:nvSpPr>
        <p:spPr>
          <a:xfrm>
            <a:off x="1085409" y="882121"/>
            <a:ext cx="1217525" cy="1937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F7A2F-8A76-D4AE-174F-9D92A76EA3D5}"/>
              </a:ext>
            </a:extLst>
          </p:cNvPr>
          <p:cNvSpPr txBox="1"/>
          <p:nvPr/>
        </p:nvSpPr>
        <p:spPr>
          <a:xfrm>
            <a:off x="933009" y="2862160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Utamakan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iterasi</a:t>
            </a:r>
            <a:r>
              <a:rPr lang="en-US" dirty="0">
                <a:solidFill>
                  <a:srgbClr val="FF0000"/>
                </a:solidFill>
              </a:rPr>
              <a:t> x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554E21-97A4-59C5-4D1B-8DC83410CAF5}"/>
              </a:ext>
            </a:extLst>
          </p:cNvPr>
          <p:cNvCxnSpPr/>
          <p:nvPr/>
        </p:nvCxnSpPr>
        <p:spPr>
          <a:xfrm>
            <a:off x="220133" y="3429000"/>
            <a:ext cx="1162473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673F6-EAC1-95A0-DE5A-7B76941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39" y="3600660"/>
            <a:ext cx="1699154" cy="421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01A931-6640-4061-590B-5C357EED514B}"/>
              </a:ext>
            </a:extLst>
          </p:cNvPr>
          <p:cNvSpPr txBox="1"/>
          <p:nvPr/>
        </p:nvSpPr>
        <p:spPr>
          <a:xfrm>
            <a:off x="714103" y="3626509"/>
            <a:ext cx="214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Ingat</a:t>
            </a:r>
            <a:r>
              <a:rPr lang="en-US" dirty="0"/>
              <a:t> Kembali </a:t>
            </a:r>
            <a:r>
              <a:rPr lang="en-US" dirty="0" err="1"/>
              <a:t>bahwa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D9AF3-8971-C49E-89E2-0DA59358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5" y="4328888"/>
            <a:ext cx="4680807" cy="42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B40811-C355-284A-F70E-7132A2B99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3" y="4976049"/>
            <a:ext cx="3755496" cy="974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2CC15D-B0B2-E3E1-B068-7EEA759EE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211" y="4101714"/>
            <a:ext cx="1181100" cy="19907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5C94C7-5084-D043-D217-7DC7C296CFB2}"/>
              </a:ext>
            </a:extLst>
          </p:cNvPr>
          <p:cNvCxnSpPr/>
          <p:nvPr/>
        </p:nvCxnSpPr>
        <p:spPr>
          <a:xfrm flipV="1">
            <a:off x="4469599" y="4224867"/>
            <a:ext cx="2032801" cy="95673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B6094-1036-9D2C-E455-F859BAAF3C4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69599" y="4631267"/>
            <a:ext cx="2032801" cy="8321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1079AE-177E-25F9-8430-6889CBA48EE7}"/>
              </a:ext>
            </a:extLst>
          </p:cNvPr>
          <p:cNvSpPr txBox="1"/>
          <p:nvPr/>
        </p:nvSpPr>
        <p:spPr>
          <a:xfrm>
            <a:off x="7401311" y="4095669"/>
            <a:ext cx="1622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Baris 1 </a:t>
            </a:r>
            <a:r>
              <a:rPr lang="en-US" sz="1600" b="1" dirty="0" err="1">
                <a:solidFill>
                  <a:srgbClr val="00B050"/>
                </a:solidFill>
              </a:rPr>
              <a:t>matriks</a:t>
            </a:r>
            <a:r>
              <a:rPr lang="en-US" sz="1600" b="1" dirty="0">
                <a:solidFill>
                  <a:srgbClr val="00B050"/>
                </a:solidFill>
              </a:rPr>
              <a:t> U</a:t>
            </a:r>
            <a:endParaRPr lang="en-ID" sz="16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E35E78-F263-9230-CAFA-027594F9C060}"/>
              </a:ext>
            </a:extLst>
          </p:cNvPr>
          <p:cNvSpPr txBox="1"/>
          <p:nvPr/>
        </p:nvSpPr>
        <p:spPr>
          <a:xfrm>
            <a:off x="7401311" y="4407013"/>
            <a:ext cx="1622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Baris 2 </a:t>
            </a:r>
            <a:r>
              <a:rPr lang="en-US" sz="1600" b="1" dirty="0" err="1">
                <a:solidFill>
                  <a:srgbClr val="00B050"/>
                </a:solidFill>
              </a:rPr>
              <a:t>matriks</a:t>
            </a:r>
            <a:r>
              <a:rPr lang="en-US" sz="1600" b="1" dirty="0">
                <a:solidFill>
                  <a:srgbClr val="00B050"/>
                </a:solidFill>
              </a:rPr>
              <a:t> U</a:t>
            </a:r>
            <a:endParaRPr lang="en-ID" sz="16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8BE76E-45D8-97B3-ED9C-E4A1062BA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649" y="5386601"/>
            <a:ext cx="3288972" cy="7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77143-8DEC-4734-150C-AAFED1D77652}"/>
              </a:ext>
            </a:extLst>
          </p:cNvPr>
          <p:cNvSpPr txBox="1"/>
          <p:nvPr/>
        </p:nvSpPr>
        <p:spPr>
          <a:xfrm>
            <a:off x="306475" y="263783"/>
            <a:ext cx="245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Urutan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Penulisan</a:t>
            </a:r>
            <a:endParaRPr lang="en-ID" sz="2400" b="1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8DDD6A-7CDF-B326-ED66-9798B635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4" y="806192"/>
            <a:ext cx="1276350" cy="56102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58A4DB-BEB9-CEB7-63F5-0D2C01419A46}"/>
              </a:ext>
            </a:extLst>
          </p:cNvPr>
          <p:cNvSpPr/>
          <p:nvPr/>
        </p:nvSpPr>
        <p:spPr>
          <a:xfrm>
            <a:off x="659669" y="922867"/>
            <a:ext cx="1368559" cy="1617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2652E-D712-59A0-0341-77A2B34AE4C2}"/>
              </a:ext>
            </a:extLst>
          </p:cNvPr>
          <p:cNvSpPr/>
          <p:nvPr/>
        </p:nvSpPr>
        <p:spPr>
          <a:xfrm>
            <a:off x="659668" y="2607735"/>
            <a:ext cx="1368559" cy="13292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24085F-C355-6A65-28E1-A73F2FBB8465}"/>
              </a:ext>
            </a:extLst>
          </p:cNvPr>
          <p:cNvSpPr/>
          <p:nvPr/>
        </p:nvSpPr>
        <p:spPr>
          <a:xfrm>
            <a:off x="659667" y="4944534"/>
            <a:ext cx="1368559" cy="1471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9A622-2C51-8FE8-5496-162EDB62E4F6}"/>
              </a:ext>
            </a:extLst>
          </p:cNvPr>
          <p:cNvSpPr txBox="1"/>
          <p:nvPr/>
        </p:nvSpPr>
        <p:spPr>
          <a:xfrm>
            <a:off x="2175933" y="1481925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ke-1 </a:t>
            </a:r>
            <a:r>
              <a:rPr lang="en-US" dirty="0" err="1">
                <a:solidFill>
                  <a:srgbClr val="FF0000"/>
                </a:solidFill>
              </a:rPr>
              <a:t>sampai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ke-Nx</a:t>
            </a:r>
            <a:r>
              <a:rPr lang="en-US" dirty="0">
                <a:solidFill>
                  <a:srgbClr val="FF0000"/>
                </a:solidFill>
              </a:rPr>
              <a:t> pada </a:t>
            </a:r>
            <a:r>
              <a:rPr lang="en-US" b="1" dirty="0">
                <a:solidFill>
                  <a:srgbClr val="FF0000"/>
                </a:solidFill>
              </a:rPr>
              <a:t>y </a:t>
            </a:r>
            <a:r>
              <a:rPr lang="en-US" dirty="0">
                <a:solidFill>
                  <a:srgbClr val="FF0000"/>
                </a:solidFill>
              </a:rPr>
              <a:t>ke-1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B660E-0F88-764C-2093-DEA6BAB24B06}"/>
              </a:ext>
            </a:extLst>
          </p:cNvPr>
          <p:cNvSpPr txBox="1"/>
          <p:nvPr/>
        </p:nvSpPr>
        <p:spPr>
          <a:xfrm>
            <a:off x="2175932" y="3087701"/>
            <a:ext cx="39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Untuk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x </a:t>
            </a:r>
            <a:r>
              <a:rPr lang="en-US" dirty="0">
                <a:solidFill>
                  <a:srgbClr val="00B050"/>
                </a:solidFill>
              </a:rPr>
              <a:t>ke-1 </a:t>
            </a:r>
            <a:r>
              <a:rPr lang="en-US" dirty="0" err="1">
                <a:solidFill>
                  <a:srgbClr val="00B050"/>
                </a:solidFill>
              </a:rPr>
              <a:t>sampai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ke-Nx</a:t>
            </a:r>
            <a:r>
              <a:rPr lang="en-US" dirty="0">
                <a:solidFill>
                  <a:srgbClr val="00B050"/>
                </a:solidFill>
              </a:rPr>
              <a:t> pada </a:t>
            </a:r>
            <a:r>
              <a:rPr lang="en-US" b="1" dirty="0">
                <a:solidFill>
                  <a:srgbClr val="00B050"/>
                </a:solidFill>
              </a:rPr>
              <a:t>y </a:t>
            </a:r>
            <a:r>
              <a:rPr lang="en-US" dirty="0">
                <a:solidFill>
                  <a:srgbClr val="00B050"/>
                </a:solidFill>
              </a:rPr>
              <a:t>ke-2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2104C-4B3B-FF7B-FE56-BDA483BEB7CE}"/>
              </a:ext>
            </a:extLst>
          </p:cNvPr>
          <p:cNvSpPr txBox="1"/>
          <p:nvPr/>
        </p:nvSpPr>
        <p:spPr>
          <a:xfrm>
            <a:off x="2175932" y="5495809"/>
            <a:ext cx="39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Untuk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x </a:t>
            </a:r>
            <a:r>
              <a:rPr lang="en-US" dirty="0">
                <a:solidFill>
                  <a:srgbClr val="0070C0"/>
                </a:solidFill>
              </a:rPr>
              <a:t>ke-1 </a:t>
            </a:r>
            <a:r>
              <a:rPr lang="en-US" dirty="0" err="1">
                <a:solidFill>
                  <a:srgbClr val="0070C0"/>
                </a:solidFill>
              </a:rPr>
              <a:t>sampai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ke-Nx</a:t>
            </a:r>
            <a:r>
              <a:rPr lang="en-US" dirty="0">
                <a:solidFill>
                  <a:srgbClr val="0070C0"/>
                </a:solidFill>
              </a:rPr>
              <a:t> pada </a:t>
            </a:r>
            <a:r>
              <a:rPr lang="en-US" b="1" dirty="0">
                <a:solidFill>
                  <a:srgbClr val="0070C0"/>
                </a:solidFill>
              </a:rPr>
              <a:t>y </a:t>
            </a:r>
            <a:r>
              <a:rPr lang="en-US" dirty="0" err="1">
                <a:solidFill>
                  <a:srgbClr val="0070C0"/>
                </a:solidFill>
              </a:rPr>
              <a:t>ke</a:t>
            </a:r>
            <a:r>
              <a:rPr lang="en-US" dirty="0">
                <a:solidFill>
                  <a:srgbClr val="0070C0"/>
                </a:solidFill>
              </a:rPr>
              <a:t>-Ny</a:t>
            </a:r>
            <a:endParaRPr lang="en-ID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5304-5E3E-CC8A-6B03-B91D614B5E66}"/>
              </a:ext>
            </a:extLst>
          </p:cNvPr>
          <p:cNvCxnSpPr/>
          <p:nvPr/>
        </p:nvCxnSpPr>
        <p:spPr>
          <a:xfrm flipH="1">
            <a:off x="6290733" y="127000"/>
            <a:ext cx="84667" cy="6637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B445E19-5005-A05E-ED4B-5B29959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74" y="806191"/>
            <a:ext cx="1276350" cy="56102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5F2F745-BECA-F785-EACA-F7B4572A2987}"/>
              </a:ext>
            </a:extLst>
          </p:cNvPr>
          <p:cNvSpPr/>
          <p:nvPr/>
        </p:nvSpPr>
        <p:spPr>
          <a:xfrm>
            <a:off x="6773332" y="909511"/>
            <a:ext cx="1134535" cy="1617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1A50E3-1F3F-1292-93CE-FFB090CBCA56}"/>
              </a:ext>
            </a:extLst>
          </p:cNvPr>
          <p:cNvSpPr/>
          <p:nvPr/>
        </p:nvSpPr>
        <p:spPr>
          <a:xfrm>
            <a:off x="6773332" y="2594379"/>
            <a:ext cx="1134535" cy="13292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D1F6A2-8E3B-4E35-9532-45780DD0D060}"/>
              </a:ext>
            </a:extLst>
          </p:cNvPr>
          <p:cNvSpPr/>
          <p:nvPr/>
        </p:nvSpPr>
        <p:spPr>
          <a:xfrm>
            <a:off x="6792382" y="4931178"/>
            <a:ext cx="1115485" cy="14103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60570-26A6-7E71-0651-AF6487A0E0EA}"/>
              </a:ext>
            </a:extLst>
          </p:cNvPr>
          <p:cNvSpPr txBox="1"/>
          <p:nvPr/>
        </p:nvSpPr>
        <p:spPr>
          <a:xfrm>
            <a:off x="7976524" y="841775"/>
            <a:ext cx="10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+ 0.Nx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393C8-87FC-4AA2-31BA-C1ACFE6011CD}"/>
              </a:ext>
            </a:extLst>
          </p:cNvPr>
          <p:cNvSpPr txBox="1"/>
          <p:nvPr/>
        </p:nvSpPr>
        <p:spPr>
          <a:xfrm>
            <a:off x="7976524" y="1246833"/>
            <a:ext cx="10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+ 0.Nx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428DEA-2D7E-7808-0C9E-EB4DACC1CBF6}"/>
              </a:ext>
            </a:extLst>
          </p:cNvPr>
          <p:cNvSpPr txBox="1"/>
          <p:nvPr/>
        </p:nvSpPr>
        <p:spPr>
          <a:xfrm>
            <a:off x="7976524" y="1584389"/>
            <a:ext cx="10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+ 0.Nx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07EFDF-58E8-6086-B7EC-E1A0DD539278}"/>
              </a:ext>
            </a:extLst>
          </p:cNvPr>
          <p:cNvSpPr txBox="1"/>
          <p:nvPr/>
        </p:nvSpPr>
        <p:spPr>
          <a:xfrm>
            <a:off x="7976523" y="2179134"/>
            <a:ext cx="141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Nx</a:t>
            </a:r>
            <a:r>
              <a:rPr lang="en-US" dirty="0">
                <a:solidFill>
                  <a:srgbClr val="FF0000"/>
                </a:solidFill>
              </a:rPr>
              <a:t> + 0.Nx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710F3-DD21-BEDF-C4E1-629341452A89}"/>
              </a:ext>
            </a:extLst>
          </p:cNvPr>
          <p:cNvSpPr txBox="1"/>
          <p:nvPr/>
        </p:nvSpPr>
        <p:spPr>
          <a:xfrm>
            <a:off x="7976524" y="2552416"/>
            <a:ext cx="10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 + 1.Nx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90A6C7-86D9-9F21-561F-34D014B43C8B}"/>
              </a:ext>
            </a:extLst>
          </p:cNvPr>
          <p:cNvSpPr txBox="1"/>
          <p:nvPr/>
        </p:nvSpPr>
        <p:spPr>
          <a:xfrm>
            <a:off x="7976524" y="2926769"/>
            <a:ext cx="10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 + 1.Nx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FE3F62-3945-9B55-B92A-8FC2A4B75787}"/>
              </a:ext>
            </a:extLst>
          </p:cNvPr>
          <p:cNvSpPr txBox="1"/>
          <p:nvPr/>
        </p:nvSpPr>
        <p:spPr>
          <a:xfrm>
            <a:off x="7976524" y="3561900"/>
            <a:ext cx="15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Nx</a:t>
            </a:r>
            <a:r>
              <a:rPr lang="en-US" dirty="0">
                <a:solidFill>
                  <a:srgbClr val="00B050"/>
                </a:solidFill>
              </a:rPr>
              <a:t> + 1.Nx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1113B-6033-8B68-2842-71B48578CA1C}"/>
              </a:ext>
            </a:extLst>
          </p:cNvPr>
          <p:cNvSpPr txBox="1"/>
          <p:nvPr/>
        </p:nvSpPr>
        <p:spPr>
          <a:xfrm>
            <a:off x="7976523" y="4931178"/>
            <a:ext cx="15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1+ (Ny-1).</a:t>
            </a:r>
            <a:r>
              <a:rPr lang="en-US" dirty="0" err="1">
                <a:solidFill>
                  <a:srgbClr val="0070C0"/>
                </a:solidFill>
              </a:rPr>
              <a:t>Nx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43A41-258B-DD49-F692-09C60166C967}"/>
              </a:ext>
            </a:extLst>
          </p:cNvPr>
          <p:cNvSpPr txBox="1"/>
          <p:nvPr/>
        </p:nvSpPr>
        <p:spPr>
          <a:xfrm>
            <a:off x="7976522" y="5311143"/>
            <a:ext cx="15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2+ (Ny-1).</a:t>
            </a:r>
            <a:r>
              <a:rPr lang="en-US" dirty="0" err="1">
                <a:solidFill>
                  <a:srgbClr val="0070C0"/>
                </a:solidFill>
              </a:rPr>
              <a:t>Nx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0AE9F0-72F1-E2BF-2E8F-1F6017EC6CCD}"/>
              </a:ext>
            </a:extLst>
          </p:cNvPr>
          <p:cNvSpPr txBox="1"/>
          <p:nvPr/>
        </p:nvSpPr>
        <p:spPr>
          <a:xfrm>
            <a:off x="7976522" y="6011948"/>
            <a:ext cx="154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Nx</a:t>
            </a:r>
            <a:r>
              <a:rPr lang="en-US" dirty="0">
                <a:solidFill>
                  <a:srgbClr val="0070C0"/>
                </a:solidFill>
              </a:rPr>
              <a:t>+ (Ny-1).</a:t>
            </a:r>
            <a:r>
              <a:rPr lang="en-US" dirty="0" err="1">
                <a:solidFill>
                  <a:srgbClr val="0070C0"/>
                </a:solidFill>
              </a:rPr>
              <a:t>Nx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0ADD4C0-7C10-942C-6CED-DF43DCBD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520" y="3474910"/>
            <a:ext cx="1990725" cy="504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3A5382-9333-1CA7-C4EF-827FFCC91609}"/>
              </a:ext>
            </a:extLst>
          </p:cNvPr>
          <p:cNvSpPr txBox="1"/>
          <p:nvPr/>
        </p:nvSpPr>
        <p:spPr>
          <a:xfrm>
            <a:off x="9649352" y="3059668"/>
            <a:ext cx="22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Didapatkan</a:t>
            </a:r>
            <a:r>
              <a:rPr lang="en-US" b="1" dirty="0"/>
              <a:t> </a:t>
            </a:r>
            <a:r>
              <a:rPr lang="en-US" b="1" dirty="0" err="1"/>
              <a:t>polanya</a:t>
            </a:r>
            <a:r>
              <a:rPr lang="en-US" b="1" dirty="0"/>
              <a:t>:</a:t>
            </a:r>
            <a:endParaRPr lang="en-ID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5D3CFD-BA08-7F5C-0D0B-EF00B0629306}"/>
              </a:ext>
            </a:extLst>
          </p:cNvPr>
          <p:cNvSpPr txBox="1"/>
          <p:nvPr/>
        </p:nvSpPr>
        <p:spPr>
          <a:xfrm>
            <a:off x="9957716" y="4131734"/>
            <a:ext cx="1670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Misalkan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b="1" dirty="0"/>
              <a:t>k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27005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4" grpId="0"/>
      <p:bldP spid="27" grpId="0"/>
      <p:bldP spid="28" grpId="0"/>
      <p:bldP spid="32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463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Persamaan Diferensial Parsial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 SELESAI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Diferensial Parsial</dc:title>
  <dc:creator>Mohammad Rifqy Risqullah</dc:creator>
  <cp:lastModifiedBy>Mohammad Rifqy Risqullah</cp:lastModifiedBy>
  <cp:revision>14</cp:revision>
  <dcterms:created xsi:type="dcterms:W3CDTF">2023-05-04T02:10:47Z</dcterms:created>
  <dcterms:modified xsi:type="dcterms:W3CDTF">2023-05-04T14:45:54Z</dcterms:modified>
</cp:coreProperties>
</file>