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25245" y="2448560"/>
            <a:ext cx="5816600" cy="1562100"/>
            <a:chOff x="2087" y="3762"/>
            <a:chExt cx="9160" cy="2460"/>
          </a:xfrm>
        </p:grpSpPr>
        <p:sp>
          <p:nvSpPr>
            <p:cNvPr id="5" name="Text Box 4"/>
            <p:cNvSpPr txBox="1"/>
            <p:nvPr/>
          </p:nvSpPr>
          <p:spPr>
            <a:xfrm>
              <a:off x="2087" y="4579"/>
              <a:ext cx="916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altLang="en-US" sz="3200" b="1">
                  <a:latin typeface="Poppins" panose="00000500000000000000" charset="0"/>
                  <a:cs typeface="Poppins" panose="00000500000000000000" charset="0"/>
                </a:rPr>
                <a:t>Praktik Kerja Lapangan</a:t>
              </a:r>
              <a:endParaRPr lang="id-ID" altLang="en-US" sz="3200" b="1">
                <a:latin typeface="Poppins" panose="00000500000000000000" charset="0"/>
                <a:cs typeface="Poppins" panose="00000500000000000000" charset="0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087" y="5498"/>
              <a:ext cx="916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altLang="en-US" sz="2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Poppins" panose="00000500000000000000" charset="0"/>
                  <a:cs typeface="Poppins" panose="00000500000000000000" charset="0"/>
                </a:rPr>
                <a:t>CV. Karya Hidup Sentosa</a:t>
              </a:r>
              <a:endParaRPr lang="id-ID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charset="0"/>
                <a:cs typeface="Poppins" panose="00000500000000000000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67" y="3762"/>
              <a:ext cx="1936" cy="61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id-ID" altLang="en-US" sz="2000" b="1">
                  <a:latin typeface="Quicksand" charset="0"/>
                  <a:cs typeface="Quicksand" charset="0"/>
                </a:rPr>
                <a:t>1 Tahun</a:t>
              </a:r>
              <a:endParaRPr lang="id-ID" altLang="en-US" sz="2000" b="1">
                <a:latin typeface="Quicksand" charset="0"/>
                <a:cs typeface="Quicksand" charset="0"/>
              </a:endParaRPr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1325245" y="4723765"/>
            <a:ext cx="5513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charset="0"/>
                <a:cs typeface="Poppins" panose="00000500000000000000" charset="0"/>
              </a:rPr>
              <a:t>Rifki Bayu Ariyanto | XIII SIJA B | 30</a:t>
            </a:r>
            <a:endParaRPr lang="id-ID" altLang="en-US" sz="20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285138" y="419483"/>
            <a:ext cx="1184232" cy="628440"/>
            <a:chOff x="3756" y="650"/>
            <a:chExt cx="2135" cy="1133"/>
          </a:xfrm>
        </p:grpSpPr>
        <p:pic>
          <p:nvPicPr>
            <p:cNvPr id="12" name="Picture 11" descr="456px-Logo_SMK_Negeri_2_Klate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56" y="650"/>
              <a:ext cx="863" cy="1133"/>
            </a:xfrm>
            <a:prstGeom prst="rect">
              <a:avLst/>
            </a:prstGeom>
          </p:spPr>
        </p:pic>
        <p:pic>
          <p:nvPicPr>
            <p:cNvPr id="13" name="Picture 12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7" y="709"/>
              <a:ext cx="1014" cy="10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WPS Presentation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Mistral</vt:lpstr>
      <vt:lpstr>Mongolian Baiti</vt:lpstr>
      <vt:lpstr>Montserrat</vt:lpstr>
      <vt:lpstr>Montserrat Black</vt:lpstr>
      <vt:lpstr>Montserrat ExtraBold</vt:lpstr>
      <vt:lpstr>Montserrat Light</vt:lpstr>
      <vt:lpstr>Montserrat Medium</vt:lpstr>
      <vt:lpstr>Montserrat Thin</vt:lpstr>
      <vt:lpstr>Montserrat SemiBold</vt:lpstr>
      <vt:lpstr>MoolBoran</vt:lpstr>
      <vt:lpstr>Montserrat ExtraLight</vt:lpstr>
      <vt:lpstr>Poppins</vt:lpstr>
      <vt:lpstr>Nunito</vt:lpstr>
      <vt:lpstr>Quicksand</vt:lpstr>
      <vt:lpstr>Agency FB</vt:lpstr>
      <vt:lpstr>Angsana New</vt:lpstr>
      <vt:lpstr>Raavi</vt:lpstr>
      <vt:lpstr>Quicksand SemiBold</vt:lpstr>
      <vt:lpstr>Quicksand Medium</vt:lpstr>
      <vt:lpstr>Quicksand Light</vt:lpstr>
      <vt:lpstr>Poppins SemiBold</vt:lpstr>
      <vt:lpstr>Poppins Medium</vt:lpstr>
      <vt:lpstr>Poppins Light</vt:lpstr>
      <vt:lpstr>Poppins ExtraLight</vt:lpstr>
      <vt:lpstr>Poppins ExtraBold</vt:lpstr>
      <vt:lpstr>Poppins Black</vt:lpstr>
      <vt:lpstr>Segoe UI</vt:lpstr>
      <vt:lpstr>Poor Richard</vt:lpstr>
      <vt:lpstr>Perpetua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Absensi1</cp:lastModifiedBy>
  <cp:revision>1</cp:revision>
  <dcterms:created xsi:type="dcterms:W3CDTF">2022-02-24T02:01:56Z</dcterms:created>
  <dcterms:modified xsi:type="dcterms:W3CDTF">2022-02-24T02:01:56Z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61399E279D4C469EA07E5745923770C4</vt:lpwstr>
  </property>
  <property fmtid="{D5CDD505-2E9C-101B-9397-08002B2CF9AE}" pid="3" name="KSOProductBuildVer">
    <vt:lpwstr>1033-11.2.0.10463</vt:lpwstr>
  </property>
</Properties>
</file>