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25245" y="2396490"/>
            <a:ext cx="5816600" cy="1676400"/>
            <a:chOff x="2087" y="3680"/>
            <a:chExt cx="9160" cy="2640"/>
          </a:xfrm>
        </p:grpSpPr>
        <p:sp>
          <p:nvSpPr>
            <p:cNvPr id="5" name="Text Box 4"/>
            <p:cNvSpPr txBox="1"/>
            <p:nvPr/>
          </p:nvSpPr>
          <p:spPr>
            <a:xfrm>
              <a:off x="2087" y="4579"/>
              <a:ext cx="916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altLang="en-US" sz="3600" b="1">
                  <a:latin typeface="Poppins" panose="00000500000000000000" charset="0"/>
                  <a:cs typeface="Poppins" panose="00000500000000000000" charset="0"/>
                </a:rPr>
                <a:t>Praktik Kerja Lapangan</a:t>
              </a:r>
              <a:endParaRPr lang="id-ID" altLang="en-US" sz="3600" b="1">
                <a:latin typeface="Poppins" panose="00000500000000000000" charset="0"/>
                <a:cs typeface="Poppins" panose="00000500000000000000" charset="0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087" y="5498"/>
              <a:ext cx="91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altLang="en-US" sz="2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Poppins" panose="00000500000000000000" charset="0"/>
                  <a:cs typeface="Poppins" panose="00000500000000000000" charset="0"/>
                </a:rPr>
                <a:t>CV. Karya Hidup Sentosa</a:t>
              </a:r>
              <a:endParaRPr lang="id-ID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charset="0"/>
                <a:cs typeface="Poppins" panose="00000500000000000000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67" y="3680"/>
              <a:ext cx="2316" cy="696"/>
            </a:xfrm>
            <a:prstGeom prst="roundRect">
              <a:avLst/>
            </a:prstGeom>
            <a:solidFill>
              <a:srgbClr val="DA2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altLang="en-US" sz="2400" b="1">
                  <a:latin typeface="Poppins" panose="00000500000000000000" charset="0"/>
                  <a:cs typeface="Poppins" panose="00000500000000000000" charset="0"/>
                </a:rPr>
                <a:t>1 Tahun</a:t>
              </a:r>
              <a:endParaRPr lang="id-ID" altLang="en-US" sz="2400" b="1">
                <a:latin typeface="Poppins" panose="00000500000000000000" charset="0"/>
                <a:cs typeface="Poppins" panose="00000500000000000000" charset="0"/>
              </a:endParaRPr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1325245" y="4723765"/>
            <a:ext cx="5513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charset="0"/>
                <a:cs typeface="Poppins" panose="00000500000000000000" charset="0"/>
              </a:rPr>
              <a:t>Rifki Bayu Ariyanto | XIII SIJA B | 30</a:t>
            </a:r>
            <a:endParaRPr lang="id-ID" altLang="en-US" sz="24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285138" y="419483"/>
            <a:ext cx="1184232" cy="628440"/>
            <a:chOff x="3756" y="650"/>
            <a:chExt cx="2135" cy="1133"/>
          </a:xfrm>
        </p:grpSpPr>
        <p:pic>
          <p:nvPicPr>
            <p:cNvPr id="12" name="Picture 11" descr="456px-Logo_SMK_Negeri_2_Klate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56" y="650"/>
              <a:ext cx="863" cy="1133"/>
            </a:xfrm>
            <a:prstGeom prst="rect">
              <a:avLst/>
            </a:prstGeom>
          </p:spPr>
        </p:pic>
        <p:pic>
          <p:nvPicPr>
            <p:cNvPr id="13" name="Picture 12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7" y="709"/>
              <a:ext cx="1014" cy="10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15620" y="914400"/>
            <a:ext cx="5816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3200" b="1">
                <a:latin typeface="Poppins" panose="00000500000000000000" charset="0"/>
                <a:cs typeface="Poppins" panose="00000500000000000000" charset="0"/>
              </a:rPr>
              <a:t>Profile Perusahaan</a:t>
            </a:r>
            <a:endParaRPr lang="id-ID" altLang="en-US" sz="3200" b="1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13" name="Content Placeholder 12" descr="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8175" y="523875"/>
            <a:ext cx="390525" cy="3905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90295" y="524510"/>
            <a:ext cx="1024255" cy="389890"/>
          </a:xfrm>
          <a:prstGeom prst="roundRect">
            <a:avLst>
              <a:gd name="adj" fmla="val 0"/>
            </a:avLst>
          </a:prstGeom>
          <a:solidFill>
            <a:srgbClr val="DA2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altLang="en-US" sz="2000" b="1">
                <a:latin typeface="Poppins" panose="00000500000000000000" charset="0"/>
                <a:cs typeface="Poppins" panose="00000500000000000000" charset="0"/>
              </a:rPr>
              <a:t>QUICK</a:t>
            </a:r>
            <a:endParaRPr lang="id-ID" altLang="en-US" sz="2000" b="1"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7" name="Picture 4"/>
          <p:cNvSpPr/>
          <p:nvPr/>
        </p:nvSpPr>
        <p:spPr>
          <a:xfrm>
            <a:off x="3894773" y="2188700"/>
            <a:ext cx="4402455" cy="2480601"/>
          </a:xfrm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774190"/>
            <a:ext cx="4438650" cy="25146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04180" y="1800860"/>
            <a:ext cx="601662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id-ID" altLang="en-US" sz="2200">
                <a:solidFill>
                  <a:schemeClr val="tx1"/>
                </a:solidFill>
                <a:latin typeface="Quicksand" charset="0"/>
                <a:cs typeface="Quicksand" charset="0"/>
              </a:rPr>
              <a:t>CV. Karya Hidup Sentosa merupakan perusahaan yang bergerak pada bidang alat pertanian. Didirikan oleh bapak </a:t>
            </a:r>
            <a:r>
              <a:rPr lang="id-ID" altLang="en-US" sz="2200" b="1">
                <a:solidFill>
                  <a:schemeClr val="tx1"/>
                </a:solidFill>
                <a:latin typeface="Quicksand" charset="0"/>
                <a:cs typeface="Quicksand" charset="0"/>
              </a:rPr>
              <a:t>Kirdjo Hadi Suseno</a:t>
            </a:r>
            <a:r>
              <a:rPr lang="id-ID" altLang="en-US" sz="2200">
                <a:solidFill>
                  <a:schemeClr val="tx1"/>
                </a:solidFill>
                <a:latin typeface="Quicksand" charset="0"/>
                <a:cs typeface="Quicksand" charset="0"/>
              </a:rPr>
              <a:t> pada tahun </a:t>
            </a:r>
            <a:r>
              <a:rPr lang="id-ID" altLang="en-US" sz="2200" b="1">
                <a:solidFill>
                  <a:schemeClr val="tx1"/>
                </a:solidFill>
                <a:latin typeface="Quicksand" charset="0"/>
                <a:cs typeface="Quicksand" charset="0"/>
              </a:rPr>
              <a:t>1953</a:t>
            </a:r>
            <a:r>
              <a:rPr lang="id-ID" altLang="en-US" sz="2200">
                <a:solidFill>
                  <a:schemeClr val="tx1"/>
                </a:solidFill>
                <a:latin typeface="Quicksand" charset="0"/>
                <a:cs typeface="Quicksand" charset="0"/>
              </a:rPr>
              <a:t> di Yogyakarta, dan saat ini perusahaan telah diteruskan oleh generasi kedua yakni bapak </a:t>
            </a:r>
            <a:r>
              <a:rPr lang="id-ID" altLang="en-US" sz="2200" b="1">
                <a:solidFill>
                  <a:schemeClr val="tx1"/>
                </a:solidFill>
                <a:latin typeface="Quicksand" charset="0"/>
                <a:cs typeface="Quicksand" charset="0"/>
              </a:rPr>
              <a:t>Hendro Wijayanto</a:t>
            </a:r>
            <a:r>
              <a:rPr lang="id-ID" altLang="en-US" sz="2200">
                <a:solidFill>
                  <a:schemeClr val="tx1"/>
                </a:solidFill>
                <a:latin typeface="Quicksand" charset="0"/>
                <a:cs typeface="Quicksand" charset="0"/>
              </a:rPr>
              <a:t>.</a:t>
            </a:r>
            <a:endParaRPr lang="id-ID" altLang="en-US" sz="2200">
              <a:solidFill>
                <a:schemeClr val="tx1"/>
              </a:solidFill>
              <a:latin typeface="Quicksand" charset="0"/>
              <a:cs typeface="Quicksand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38175" y="4565015"/>
            <a:ext cx="110051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id-ID" altLang="en-US" sz="2200">
                <a:solidFill>
                  <a:schemeClr val="tx1"/>
                </a:solidFill>
                <a:latin typeface="Quicksand" charset="0"/>
                <a:cs typeface="Quicksand" charset="0"/>
              </a:rPr>
              <a:t>Berawal dari bengkel kecil, CV. Karya Hidup Sentosa menjadi perusahaan terbesar di Indonesia pada bidang</a:t>
            </a:r>
            <a:r>
              <a:rPr lang="id-ID" altLang="en-US" sz="2200" b="1">
                <a:solidFill>
                  <a:schemeClr val="tx1"/>
                </a:solidFill>
                <a:latin typeface="Quicksand" charset="0"/>
                <a:cs typeface="Quicksand" charset="0"/>
              </a:rPr>
              <a:t> industri mesin pertanian</a:t>
            </a:r>
            <a:r>
              <a:rPr lang="id-ID" altLang="en-US" sz="2200">
                <a:solidFill>
                  <a:schemeClr val="tx1"/>
                </a:solidFill>
                <a:latin typeface="Quicksand" charset="0"/>
                <a:cs typeface="Quicksand" charset="0"/>
              </a:rPr>
              <a:t>. Tidak hanya sampai disitu, perusahaan juga memperluas ke </a:t>
            </a:r>
            <a:r>
              <a:rPr lang="id-ID" altLang="en-US" sz="2200" b="1">
                <a:solidFill>
                  <a:schemeClr val="tx1"/>
                </a:solidFill>
                <a:latin typeface="Quicksand" charset="0"/>
                <a:cs typeface="Quicksand" charset="0"/>
              </a:rPr>
              <a:t>bidang pengecoran logam</a:t>
            </a:r>
            <a:r>
              <a:rPr lang="id-ID" altLang="en-US" sz="2200">
                <a:solidFill>
                  <a:schemeClr val="tx1"/>
                </a:solidFill>
                <a:latin typeface="Quicksand" charset="0"/>
                <a:cs typeface="Quicksand" charset="0"/>
              </a:rPr>
              <a:t> yang dibutuhkan untuk komponen traktor dan guna melayani beberapa pesanan luar.</a:t>
            </a:r>
            <a:endParaRPr lang="id-ID" altLang="en-US" sz="2200">
              <a:solidFill>
                <a:schemeClr val="tx1"/>
              </a:solidFill>
              <a:latin typeface="Quicksand" charset="0"/>
              <a:cs typeface="Quicksan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863975" y="697865"/>
            <a:ext cx="4464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d-ID" altLang="en-US" sz="3200" b="1">
                <a:latin typeface="Poppins" panose="00000500000000000000" charset="0"/>
                <a:cs typeface="Poppins" panose="00000500000000000000" charset="0"/>
              </a:rPr>
              <a:t>Struktur Organisasi</a:t>
            </a:r>
            <a:endParaRPr lang="id-ID" altLang="en-US" sz="3200" b="1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13" name="Content Placeholder 1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0" y="307340"/>
            <a:ext cx="390525" cy="3905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767070" y="307975"/>
            <a:ext cx="1024255" cy="389890"/>
          </a:xfrm>
          <a:prstGeom prst="roundRect">
            <a:avLst>
              <a:gd name="adj" fmla="val 0"/>
            </a:avLst>
          </a:prstGeom>
          <a:solidFill>
            <a:srgbClr val="DA2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altLang="en-US" sz="2000" b="1">
                <a:latin typeface="Poppins" panose="00000500000000000000" charset="0"/>
                <a:cs typeface="Poppins" panose="00000500000000000000" charset="0"/>
              </a:rPr>
              <a:t>QUICK</a:t>
            </a:r>
            <a:endParaRPr lang="id-ID" altLang="en-US" sz="2000" b="1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4" name="Picture 3" descr="Blank diagram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440180"/>
            <a:ext cx="7543800" cy="5041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Presentation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Poppins</vt:lpstr>
      <vt:lpstr>Quicksand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Absensi1</cp:lastModifiedBy>
  <cp:revision>16</cp:revision>
  <dcterms:created xsi:type="dcterms:W3CDTF">2022-02-24T02:01:00Z</dcterms:created>
  <dcterms:modified xsi:type="dcterms:W3CDTF">2022-02-24T03:57:43Z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61399E279D4C469EA07E5745923770C4</vt:lpwstr>
  </property>
  <property fmtid="{D5CDD505-2E9C-101B-9397-08002B2CF9AE}" pid="3" name="KSOProductBuildVer">
    <vt:lpwstr>1033-11.2.0.10463</vt:lpwstr>
  </property>
</Properties>
</file>