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8" r:id="rId3"/>
    <p:sldId id="260" r:id="rId4"/>
    <p:sldId id="259" r:id="rId5"/>
    <p:sldId id="261" r:id="rId6"/>
    <p:sldId id="289" r:id="rId7"/>
    <p:sldId id="290" r:id="rId8"/>
    <p:sldId id="291" r:id="rId9"/>
    <p:sldId id="292" r:id="rId10"/>
    <p:sldId id="286" r:id="rId11"/>
    <p:sldId id="293" r:id="rId12"/>
    <p:sldId id="294" r:id="rId13"/>
    <p:sldId id="287" r:id="rId14"/>
    <p:sldId id="278" r:id="rId15"/>
    <p:sldId id="295" r:id="rId16"/>
    <p:sldId id="296" r:id="rId17"/>
    <p:sldId id="297" r:id="rId18"/>
    <p:sldId id="298" r:id="rId19"/>
    <p:sldId id="299" r:id="rId20"/>
    <p:sldId id="300" r:id="rId21"/>
    <p:sldId id="288" r:id="rId22"/>
    <p:sldId id="301" r:id="rId23"/>
    <p:sldId id="302" r:id="rId24"/>
    <p:sldId id="262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Roboto Condensed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01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83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73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155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52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54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60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784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1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83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82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70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883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45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8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5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7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Kabupaten_Lamonga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id.wikipedia.org/wiki/Kabupaten_Trenggale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rumperindocabangbrondong.000webhostapp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</a:rPr>
              <a:t>SISTEM INFORMASI COMPANY PROFILE PERUSAHAAN UMUM (PERUM) PERIKANAN INDONESIA CABANG BRONDONG BERBASIS WEBSITE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4767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i="1" dirty="0"/>
              <a:t>LOKASI TEMPAT PRAKTEK KERJA LAPANGAN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3937653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II</a:t>
            </a:r>
            <a:endParaRPr sz="88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218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LOKASI TEMPAT PRAKTEK KERJA LAPANGAN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5707106" cy="561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Jalan Raya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Brondong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No.17, </a:t>
            </a:r>
            <a:r>
              <a:rPr lang="en-ID" sz="1400" b="1" dirty="0" err="1"/>
              <a:t>Brondong</a:t>
            </a:r>
            <a:r>
              <a:rPr lang="en-ID" sz="1400" b="1" dirty="0"/>
              <a:t>, </a:t>
            </a:r>
            <a:r>
              <a:rPr lang="en-ID" sz="1400" b="1" dirty="0" err="1"/>
              <a:t>Kec</a:t>
            </a:r>
            <a:r>
              <a:rPr lang="en-ID" sz="1400" b="1" dirty="0"/>
              <a:t>. </a:t>
            </a:r>
            <a:r>
              <a:rPr lang="en-ID" sz="1400" b="1" dirty="0" err="1"/>
              <a:t>Brondong</a:t>
            </a:r>
            <a:r>
              <a:rPr lang="en-ID" sz="1400" b="1" dirty="0"/>
              <a:t>, </a:t>
            </a:r>
            <a:r>
              <a:rPr lang="en-ID" sz="1400" b="1" dirty="0" err="1"/>
              <a:t>Kabupaten</a:t>
            </a:r>
            <a:r>
              <a:rPr lang="en-ID" sz="1400" b="1" dirty="0"/>
              <a:t> </a:t>
            </a:r>
            <a:r>
              <a:rPr lang="en-ID" sz="1400" b="1" dirty="0" err="1"/>
              <a:t>Lamongan</a:t>
            </a:r>
            <a:r>
              <a:rPr lang="en-ID" sz="1400" b="1" dirty="0"/>
              <a:t>, </a:t>
            </a:r>
            <a:r>
              <a:rPr lang="en-ID" sz="1400" b="1" dirty="0" err="1"/>
              <a:t>Jawa</a:t>
            </a:r>
            <a:r>
              <a:rPr lang="en-ID" sz="1400" b="1" dirty="0"/>
              <a:t> Timur 62263</a:t>
            </a:r>
            <a:endParaRPr sz="14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Google Shape;564;p37">
            <a:extLst>
              <a:ext uri="{FF2B5EF4-FFF2-40B4-BE49-F238E27FC236}">
                <a16:creationId xmlns:a16="http://schemas.microsoft.com/office/drawing/2014/main" id="{84F485B5-DAED-4D11-A162-9382B89FED71}"/>
              </a:ext>
            </a:extLst>
          </p:cNvPr>
          <p:cNvSpPr/>
          <p:nvPr/>
        </p:nvSpPr>
        <p:spPr>
          <a:xfrm>
            <a:off x="508274" y="586675"/>
            <a:ext cx="306000" cy="378000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image37.jpg">
            <a:extLst>
              <a:ext uri="{FF2B5EF4-FFF2-40B4-BE49-F238E27FC236}">
                <a16:creationId xmlns:a16="http://schemas.microsoft.com/office/drawing/2014/main" id="{2806B7F4-BA6D-41A7-B172-BD0C8FE962C4}"/>
              </a:ext>
            </a:extLst>
          </p:cNvPr>
          <p:cNvPicPr/>
          <p:nvPr/>
        </p:nvPicPr>
        <p:blipFill>
          <a:blip r:embed="rId3"/>
          <a:srcRect t="18987" b="6074"/>
          <a:stretch>
            <a:fillRect/>
          </a:stretch>
        </p:blipFill>
        <p:spPr>
          <a:xfrm>
            <a:off x="2048965" y="2057665"/>
            <a:ext cx="5046070" cy="2291024"/>
          </a:xfrm>
          <a:prstGeom prst="rect">
            <a:avLst/>
          </a:prstGeom>
          <a:ln/>
        </p:spPr>
      </p:pic>
      <p:grpSp>
        <p:nvGrpSpPr>
          <p:cNvPr id="15" name="Google Shape;945;p37">
            <a:extLst>
              <a:ext uri="{FF2B5EF4-FFF2-40B4-BE49-F238E27FC236}">
                <a16:creationId xmlns:a16="http://schemas.microsoft.com/office/drawing/2014/main" id="{B3F8E5D8-B6A9-4422-B5A1-B3221E726C58}"/>
              </a:ext>
            </a:extLst>
          </p:cNvPr>
          <p:cNvGrpSpPr/>
          <p:nvPr/>
        </p:nvGrpSpPr>
        <p:grpSpPr>
          <a:xfrm>
            <a:off x="8012011" y="191400"/>
            <a:ext cx="635427" cy="560714"/>
            <a:chOff x="5233525" y="4954450"/>
            <a:chExt cx="538275" cy="516350"/>
          </a:xfrm>
        </p:grpSpPr>
        <p:sp>
          <p:nvSpPr>
            <p:cNvPr id="16" name="Google Shape;946;p37">
              <a:extLst>
                <a:ext uri="{FF2B5EF4-FFF2-40B4-BE49-F238E27FC236}">
                  <a16:creationId xmlns:a16="http://schemas.microsoft.com/office/drawing/2014/main" id="{B9B428D8-B838-48EF-BB3C-D00CEA2D5D07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7;p37">
              <a:extLst>
                <a:ext uri="{FF2B5EF4-FFF2-40B4-BE49-F238E27FC236}">
                  <a16:creationId xmlns:a16="http://schemas.microsoft.com/office/drawing/2014/main" id="{8A87750E-280E-4F54-A2CC-F4B1C8096930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8;p37">
              <a:extLst>
                <a:ext uri="{FF2B5EF4-FFF2-40B4-BE49-F238E27FC236}">
                  <a16:creationId xmlns:a16="http://schemas.microsoft.com/office/drawing/2014/main" id="{9DA78005-3269-4558-BA4D-6B9D4CD69A02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9;p37">
              <a:extLst>
                <a:ext uri="{FF2B5EF4-FFF2-40B4-BE49-F238E27FC236}">
                  <a16:creationId xmlns:a16="http://schemas.microsoft.com/office/drawing/2014/main" id="{B7BFF1D2-EA4F-4521-BE60-6D0D320D54B5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0;p37">
              <a:extLst>
                <a:ext uri="{FF2B5EF4-FFF2-40B4-BE49-F238E27FC236}">
                  <a16:creationId xmlns:a16="http://schemas.microsoft.com/office/drawing/2014/main" id="{5EBE2F3D-E3C7-448C-A9F3-DE531F43950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1;p37">
              <a:extLst>
                <a:ext uri="{FF2B5EF4-FFF2-40B4-BE49-F238E27FC236}">
                  <a16:creationId xmlns:a16="http://schemas.microsoft.com/office/drawing/2014/main" id="{A43A9E3B-157A-4A6A-A7EF-33929F2C183D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2;p37">
              <a:extLst>
                <a:ext uri="{FF2B5EF4-FFF2-40B4-BE49-F238E27FC236}">
                  <a16:creationId xmlns:a16="http://schemas.microsoft.com/office/drawing/2014/main" id="{62D27D33-11FB-486B-8FD2-3E4D0CD99080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3;p37">
              <a:extLst>
                <a:ext uri="{FF2B5EF4-FFF2-40B4-BE49-F238E27FC236}">
                  <a16:creationId xmlns:a16="http://schemas.microsoft.com/office/drawing/2014/main" id="{9E0736A9-B2C0-4588-A83C-8800E5555205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4;p37">
              <a:extLst>
                <a:ext uri="{FF2B5EF4-FFF2-40B4-BE49-F238E27FC236}">
                  <a16:creationId xmlns:a16="http://schemas.microsoft.com/office/drawing/2014/main" id="{29C407D0-B69A-479F-8BE2-D2041856355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5;p37">
              <a:extLst>
                <a:ext uri="{FF2B5EF4-FFF2-40B4-BE49-F238E27FC236}">
                  <a16:creationId xmlns:a16="http://schemas.microsoft.com/office/drawing/2014/main" id="{12B0F0FF-1C4F-44EB-95D8-82942D0105EE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6;p37">
              <a:extLst>
                <a:ext uri="{FF2B5EF4-FFF2-40B4-BE49-F238E27FC236}">
                  <a16:creationId xmlns:a16="http://schemas.microsoft.com/office/drawing/2014/main" id="{B3E54E3B-5A1C-4E02-99C7-E2FC409DB0C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45;p37">
            <a:extLst>
              <a:ext uri="{FF2B5EF4-FFF2-40B4-BE49-F238E27FC236}">
                <a16:creationId xmlns:a16="http://schemas.microsoft.com/office/drawing/2014/main" id="{42DE0449-CEC9-42A3-84DF-0CC2C84ECD5B}"/>
              </a:ext>
            </a:extLst>
          </p:cNvPr>
          <p:cNvGrpSpPr/>
          <p:nvPr/>
        </p:nvGrpSpPr>
        <p:grpSpPr>
          <a:xfrm>
            <a:off x="8329739" y="587736"/>
            <a:ext cx="667183" cy="538643"/>
            <a:chOff x="5233525" y="4954450"/>
            <a:chExt cx="538275" cy="516350"/>
          </a:xfrm>
        </p:grpSpPr>
        <p:sp>
          <p:nvSpPr>
            <p:cNvPr id="28" name="Google Shape;946;p37">
              <a:extLst>
                <a:ext uri="{FF2B5EF4-FFF2-40B4-BE49-F238E27FC236}">
                  <a16:creationId xmlns:a16="http://schemas.microsoft.com/office/drawing/2014/main" id="{127DA314-41D4-4379-B257-DD84CFBEBA7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7;p37">
              <a:extLst>
                <a:ext uri="{FF2B5EF4-FFF2-40B4-BE49-F238E27FC236}">
                  <a16:creationId xmlns:a16="http://schemas.microsoft.com/office/drawing/2014/main" id="{482E7B8C-3E38-446E-B7BB-D20CA5AED3F1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8;p37">
              <a:extLst>
                <a:ext uri="{FF2B5EF4-FFF2-40B4-BE49-F238E27FC236}">
                  <a16:creationId xmlns:a16="http://schemas.microsoft.com/office/drawing/2014/main" id="{2CD2DEF8-FFAD-4636-8382-AF02F1EB2DD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9;p37">
              <a:extLst>
                <a:ext uri="{FF2B5EF4-FFF2-40B4-BE49-F238E27FC236}">
                  <a16:creationId xmlns:a16="http://schemas.microsoft.com/office/drawing/2014/main" id="{B01E7E8E-2F04-4BE9-940E-C827483E805E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0;p37">
              <a:extLst>
                <a:ext uri="{FF2B5EF4-FFF2-40B4-BE49-F238E27FC236}">
                  <a16:creationId xmlns:a16="http://schemas.microsoft.com/office/drawing/2014/main" id="{D8E0D4EF-7F46-4161-B449-40F92AAB3AF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1;p37">
              <a:extLst>
                <a:ext uri="{FF2B5EF4-FFF2-40B4-BE49-F238E27FC236}">
                  <a16:creationId xmlns:a16="http://schemas.microsoft.com/office/drawing/2014/main" id="{DFF3E429-D1A3-4DEE-8E95-EC5BDFE8239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2;p37">
              <a:extLst>
                <a:ext uri="{FF2B5EF4-FFF2-40B4-BE49-F238E27FC236}">
                  <a16:creationId xmlns:a16="http://schemas.microsoft.com/office/drawing/2014/main" id="{E7401AB6-4D35-4EB2-8778-AA6DB3FDD12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3;p37">
              <a:extLst>
                <a:ext uri="{FF2B5EF4-FFF2-40B4-BE49-F238E27FC236}">
                  <a16:creationId xmlns:a16="http://schemas.microsoft.com/office/drawing/2014/main" id="{E4BA463F-66CA-4866-9104-2E8313F9547C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4;p37">
              <a:extLst>
                <a:ext uri="{FF2B5EF4-FFF2-40B4-BE49-F238E27FC236}">
                  <a16:creationId xmlns:a16="http://schemas.microsoft.com/office/drawing/2014/main" id="{65222F3E-DFEA-43E2-9BDE-C4EF2B3A0960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5;p37">
              <a:extLst>
                <a:ext uri="{FF2B5EF4-FFF2-40B4-BE49-F238E27FC236}">
                  <a16:creationId xmlns:a16="http://schemas.microsoft.com/office/drawing/2014/main" id="{6FA89096-C1FF-4DFA-9BEF-BBBC103CA17C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6;p37">
              <a:extLst>
                <a:ext uri="{FF2B5EF4-FFF2-40B4-BE49-F238E27FC236}">
                  <a16:creationId xmlns:a16="http://schemas.microsoft.com/office/drawing/2014/main" id="{C20B2B82-B6C3-4542-AB2C-1AA22DBDDE05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945;p37">
            <a:extLst>
              <a:ext uri="{FF2B5EF4-FFF2-40B4-BE49-F238E27FC236}">
                <a16:creationId xmlns:a16="http://schemas.microsoft.com/office/drawing/2014/main" id="{180B8F15-471A-449C-A4AA-729796F7E28A}"/>
              </a:ext>
            </a:extLst>
          </p:cNvPr>
          <p:cNvGrpSpPr/>
          <p:nvPr/>
        </p:nvGrpSpPr>
        <p:grpSpPr>
          <a:xfrm>
            <a:off x="8020983" y="1078241"/>
            <a:ext cx="521140" cy="431793"/>
            <a:chOff x="5233525" y="4954450"/>
            <a:chExt cx="538275" cy="516350"/>
          </a:xfrm>
        </p:grpSpPr>
        <p:sp>
          <p:nvSpPr>
            <p:cNvPr id="40" name="Google Shape;946;p37">
              <a:extLst>
                <a:ext uri="{FF2B5EF4-FFF2-40B4-BE49-F238E27FC236}">
                  <a16:creationId xmlns:a16="http://schemas.microsoft.com/office/drawing/2014/main" id="{0F4BE56B-3165-40E4-B601-F11D506758FE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7;p37">
              <a:extLst>
                <a:ext uri="{FF2B5EF4-FFF2-40B4-BE49-F238E27FC236}">
                  <a16:creationId xmlns:a16="http://schemas.microsoft.com/office/drawing/2014/main" id="{DFC30121-16A8-4AF9-AA7F-9456ED9C6439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8;p37">
              <a:extLst>
                <a:ext uri="{FF2B5EF4-FFF2-40B4-BE49-F238E27FC236}">
                  <a16:creationId xmlns:a16="http://schemas.microsoft.com/office/drawing/2014/main" id="{05B42E77-52F2-4E0B-9C03-001404533938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9;p37">
              <a:extLst>
                <a:ext uri="{FF2B5EF4-FFF2-40B4-BE49-F238E27FC236}">
                  <a16:creationId xmlns:a16="http://schemas.microsoft.com/office/drawing/2014/main" id="{FB00C16B-A118-4229-931E-0C234A1C9CBF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0;p37">
              <a:extLst>
                <a:ext uri="{FF2B5EF4-FFF2-40B4-BE49-F238E27FC236}">
                  <a16:creationId xmlns:a16="http://schemas.microsoft.com/office/drawing/2014/main" id="{F9906F30-46EB-491A-BF52-98D104C99255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1;p37">
              <a:extLst>
                <a:ext uri="{FF2B5EF4-FFF2-40B4-BE49-F238E27FC236}">
                  <a16:creationId xmlns:a16="http://schemas.microsoft.com/office/drawing/2014/main" id="{E68BBF45-1170-4D6D-815D-3F949D742FCA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2;p37">
              <a:extLst>
                <a:ext uri="{FF2B5EF4-FFF2-40B4-BE49-F238E27FC236}">
                  <a16:creationId xmlns:a16="http://schemas.microsoft.com/office/drawing/2014/main" id="{DD9E764A-50F7-46FF-AB8F-D4E64823DBB7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3;p37">
              <a:extLst>
                <a:ext uri="{FF2B5EF4-FFF2-40B4-BE49-F238E27FC236}">
                  <a16:creationId xmlns:a16="http://schemas.microsoft.com/office/drawing/2014/main" id="{BA6A401C-E20F-4022-A6B0-42081CEFF5B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4;p37">
              <a:extLst>
                <a:ext uri="{FF2B5EF4-FFF2-40B4-BE49-F238E27FC236}">
                  <a16:creationId xmlns:a16="http://schemas.microsoft.com/office/drawing/2014/main" id="{ABF3177C-6F61-45E8-9EA6-A284AD8322A0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5;p37">
              <a:extLst>
                <a:ext uri="{FF2B5EF4-FFF2-40B4-BE49-F238E27FC236}">
                  <a16:creationId xmlns:a16="http://schemas.microsoft.com/office/drawing/2014/main" id="{23DDAE2F-0C8E-4141-98AA-B9E2727371D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6;p37">
              <a:extLst>
                <a:ext uri="{FF2B5EF4-FFF2-40B4-BE49-F238E27FC236}">
                  <a16:creationId xmlns:a16="http://schemas.microsoft.com/office/drawing/2014/main" id="{5A06FC61-7F34-4E62-9F42-A427F9E355E5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966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LOKASI TEMPAT PRAKTEK KERJA LAPANGAN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8148856" cy="953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Lokasi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Perum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Perindo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Cabang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Brondong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400" dirty="0" err="1">
                <a:hlinkClick r:id="rId3" tooltip="Kabupaten Lamongan"/>
              </a:rPr>
              <a:t>Lamongan</a:t>
            </a:r>
            <a:r>
              <a:rPr lang="en-ID" sz="1400" dirty="0">
                <a:hlinkClick r:id="rId3" tooltip="Kabupaten Lamongan"/>
              </a:rPr>
              <a:t>, </a:t>
            </a:r>
            <a:r>
              <a:rPr lang="en-ID" sz="1400" dirty="0" err="1">
                <a:hlinkClick r:id="rId3" tooltip="Kabupaten Lamongan"/>
              </a:rPr>
              <a:t>Jawa</a:t>
            </a:r>
            <a:r>
              <a:rPr lang="en-ID" sz="1400" dirty="0">
                <a:hlinkClick r:id="rId3" tooltip="Kabupaten Lamongan"/>
              </a:rPr>
              <a:t> Timur</a:t>
            </a:r>
            <a:r>
              <a:rPr lang="en-ID" sz="1400" dirty="0"/>
              <a:t> </a:t>
            </a:r>
            <a:r>
              <a:rPr lang="en-ID" sz="1400" dirty="0" err="1"/>
              <a:t>berada</a:t>
            </a:r>
            <a:r>
              <a:rPr lang="en-ID" sz="1400" dirty="0"/>
              <a:t> di </a:t>
            </a:r>
            <a:r>
              <a:rPr lang="en-ID" sz="1400" dirty="0" err="1"/>
              <a:t>sebelah</a:t>
            </a:r>
            <a:r>
              <a:rPr lang="en-ID" sz="1400" dirty="0"/>
              <a:t> barat </a:t>
            </a:r>
            <a:r>
              <a:rPr lang="en-ID" sz="1400" dirty="0" err="1"/>
              <a:t>kota</a:t>
            </a:r>
            <a:r>
              <a:rPr lang="en-ID" sz="1400" dirty="0"/>
              <a:t> </a:t>
            </a:r>
            <a:r>
              <a:rPr lang="en-ID" sz="1400" dirty="0" err="1"/>
              <a:t>Lamongan</a:t>
            </a:r>
            <a:r>
              <a:rPr lang="en-ID" sz="1400" dirty="0"/>
              <a:t> yang </a:t>
            </a:r>
            <a:r>
              <a:rPr lang="en-ID" sz="1400" dirty="0" err="1"/>
              <a:t>dekat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perbatasan</a:t>
            </a:r>
            <a:r>
              <a:rPr lang="en-ID" sz="1400" dirty="0"/>
              <a:t> </a:t>
            </a:r>
            <a:r>
              <a:rPr lang="en-ID" sz="1400" dirty="0" err="1"/>
              <a:t>Kabupaten</a:t>
            </a:r>
            <a:r>
              <a:rPr lang="en-ID" sz="1400" dirty="0"/>
              <a:t> </a:t>
            </a:r>
            <a:r>
              <a:rPr lang="en-ID" sz="1400" dirty="0" err="1"/>
              <a:t>Tuban</a:t>
            </a:r>
            <a:r>
              <a:rPr lang="en-ID" sz="1400" dirty="0"/>
              <a:t>.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Perum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Perindo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Cabang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Brondong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/>
              <a:t>memiliki</a:t>
            </a:r>
            <a:r>
              <a:rPr lang="en-ID" sz="1400" dirty="0"/>
              <a:t> unit di Pelabuhan </a:t>
            </a:r>
            <a:r>
              <a:rPr lang="en-ID" sz="1400" dirty="0" err="1"/>
              <a:t>Perikanan</a:t>
            </a:r>
            <a:r>
              <a:rPr lang="en-ID" sz="1400" dirty="0"/>
              <a:t> Nusantara </a:t>
            </a:r>
            <a:r>
              <a:rPr lang="en-ID" sz="1400" dirty="0" err="1"/>
              <a:t>Prigi</a:t>
            </a:r>
            <a:r>
              <a:rPr lang="en-ID" sz="1400" dirty="0"/>
              <a:t>, </a:t>
            </a:r>
            <a:r>
              <a:rPr lang="en-ID" sz="1400" dirty="0" err="1">
                <a:hlinkClick r:id="rId4" tooltip="Kabupaten Trenggalek"/>
              </a:rPr>
              <a:t>Trenggalek</a:t>
            </a:r>
            <a:r>
              <a:rPr lang="en-ID" sz="1400" dirty="0">
                <a:hlinkClick r:id="rId4" tooltip="Kabupaten Trenggalek"/>
              </a:rPr>
              <a:t>, </a:t>
            </a:r>
            <a:r>
              <a:rPr lang="en-ID" sz="1400" dirty="0" err="1">
                <a:hlinkClick r:id="rId4" tooltip="Kabupaten Trenggalek"/>
              </a:rPr>
              <a:t>Jawa</a:t>
            </a:r>
            <a:r>
              <a:rPr lang="en-ID" sz="1400" dirty="0">
                <a:hlinkClick r:id="rId4" tooltip="Kabupaten Trenggalek"/>
              </a:rPr>
              <a:t> Timur</a:t>
            </a:r>
            <a:r>
              <a:rPr lang="en-ID" sz="1400" dirty="0"/>
              <a:t>.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564;p37">
            <a:extLst>
              <a:ext uri="{FF2B5EF4-FFF2-40B4-BE49-F238E27FC236}">
                <a16:creationId xmlns:a16="http://schemas.microsoft.com/office/drawing/2014/main" id="{84F485B5-DAED-4D11-A162-9382B89FED71}"/>
              </a:ext>
            </a:extLst>
          </p:cNvPr>
          <p:cNvSpPr/>
          <p:nvPr/>
        </p:nvSpPr>
        <p:spPr>
          <a:xfrm>
            <a:off x="508274" y="586675"/>
            <a:ext cx="306000" cy="378000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20.png">
            <a:extLst>
              <a:ext uri="{FF2B5EF4-FFF2-40B4-BE49-F238E27FC236}">
                <a16:creationId xmlns:a16="http://schemas.microsoft.com/office/drawing/2014/main" id="{CDA3DD94-3A7E-49E8-8CE3-277567EDBA8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111953" y="2158149"/>
            <a:ext cx="4920094" cy="2343513"/>
          </a:xfrm>
          <a:prstGeom prst="rect">
            <a:avLst/>
          </a:prstGeom>
          <a:ln/>
        </p:spPr>
      </p:pic>
      <p:grpSp>
        <p:nvGrpSpPr>
          <p:cNvPr id="8" name="Google Shape;945;p37">
            <a:extLst>
              <a:ext uri="{FF2B5EF4-FFF2-40B4-BE49-F238E27FC236}">
                <a16:creationId xmlns:a16="http://schemas.microsoft.com/office/drawing/2014/main" id="{B63CDD4F-EDEB-4265-BF69-3D35102E2095}"/>
              </a:ext>
            </a:extLst>
          </p:cNvPr>
          <p:cNvGrpSpPr/>
          <p:nvPr/>
        </p:nvGrpSpPr>
        <p:grpSpPr>
          <a:xfrm>
            <a:off x="8135698" y="137568"/>
            <a:ext cx="610278" cy="510014"/>
            <a:chOff x="5233525" y="4954450"/>
            <a:chExt cx="538275" cy="516350"/>
          </a:xfrm>
        </p:grpSpPr>
        <p:sp>
          <p:nvSpPr>
            <p:cNvPr id="9" name="Google Shape;946;p37">
              <a:extLst>
                <a:ext uri="{FF2B5EF4-FFF2-40B4-BE49-F238E27FC236}">
                  <a16:creationId xmlns:a16="http://schemas.microsoft.com/office/drawing/2014/main" id="{B196D5F2-145A-4A07-B095-4641C82B4A05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7;p37">
              <a:extLst>
                <a:ext uri="{FF2B5EF4-FFF2-40B4-BE49-F238E27FC236}">
                  <a16:creationId xmlns:a16="http://schemas.microsoft.com/office/drawing/2014/main" id="{0EE8D97B-3FE1-4E8F-A9E3-5184B6EA015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8;p37">
              <a:extLst>
                <a:ext uri="{FF2B5EF4-FFF2-40B4-BE49-F238E27FC236}">
                  <a16:creationId xmlns:a16="http://schemas.microsoft.com/office/drawing/2014/main" id="{70E385D7-DE82-49AC-8696-917709A17256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;p37">
              <a:extLst>
                <a:ext uri="{FF2B5EF4-FFF2-40B4-BE49-F238E27FC236}">
                  <a16:creationId xmlns:a16="http://schemas.microsoft.com/office/drawing/2014/main" id="{0ECC19E6-61CC-423C-A8E7-FD973CB8050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0;p37">
              <a:extLst>
                <a:ext uri="{FF2B5EF4-FFF2-40B4-BE49-F238E27FC236}">
                  <a16:creationId xmlns:a16="http://schemas.microsoft.com/office/drawing/2014/main" id="{1265E860-810A-4346-90DB-2A53B0A5E05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1;p37">
              <a:extLst>
                <a:ext uri="{FF2B5EF4-FFF2-40B4-BE49-F238E27FC236}">
                  <a16:creationId xmlns:a16="http://schemas.microsoft.com/office/drawing/2014/main" id="{DDB793E6-D954-4DC8-A8A5-5220B5FDEBB4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2;p37">
              <a:extLst>
                <a:ext uri="{FF2B5EF4-FFF2-40B4-BE49-F238E27FC236}">
                  <a16:creationId xmlns:a16="http://schemas.microsoft.com/office/drawing/2014/main" id="{0598D415-24E6-45D1-A359-FDDE07BE8E52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3;p37">
              <a:extLst>
                <a:ext uri="{FF2B5EF4-FFF2-40B4-BE49-F238E27FC236}">
                  <a16:creationId xmlns:a16="http://schemas.microsoft.com/office/drawing/2014/main" id="{4071E933-2AC4-4AB2-A961-09514084A638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4;p37">
              <a:extLst>
                <a:ext uri="{FF2B5EF4-FFF2-40B4-BE49-F238E27FC236}">
                  <a16:creationId xmlns:a16="http://schemas.microsoft.com/office/drawing/2014/main" id="{5B543C10-DB13-4410-978B-09AC5CE8D2DC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5;p37">
              <a:extLst>
                <a:ext uri="{FF2B5EF4-FFF2-40B4-BE49-F238E27FC236}">
                  <a16:creationId xmlns:a16="http://schemas.microsoft.com/office/drawing/2014/main" id="{0203A3A2-3058-49E7-A2A7-7C4A9CA49CAF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6;p37">
              <a:extLst>
                <a:ext uri="{FF2B5EF4-FFF2-40B4-BE49-F238E27FC236}">
                  <a16:creationId xmlns:a16="http://schemas.microsoft.com/office/drawing/2014/main" id="{8E687739-C186-4DB9-8044-72C8AD133A3D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45;p37">
            <a:extLst>
              <a:ext uri="{FF2B5EF4-FFF2-40B4-BE49-F238E27FC236}">
                <a16:creationId xmlns:a16="http://schemas.microsoft.com/office/drawing/2014/main" id="{BA744824-E8D2-46A0-A790-ED9BCBE6EC93}"/>
              </a:ext>
            </a:extLst>
          </p:cNvPr>
          <p:cNvGrpSpPr/>
          <p:nvPr/>
        </p:nvGrpSpPr>
        <p:grpSpPr>
          <a:xfrm>
            <a:off x="8454683" y="533904"/>
            <a:ext cx="640777" cy="489939"/>
            <a:chOff x="5233525" y="4954450"/>
            <a:chExt cx="538275" cy="516350"/>
          </a:xfrm>
        </p:grpSpPr>
        <p:sp>
          <p:nvSpPr>
            <p:cNvPr id="23" name="Google Shape;946;p37">
              <a:extLst>
                <a:ext uri="{FF2B5EF4-FFF2-40B4-BE49-F238E27FC236}">
                  <a16:creationId xmlns:a16="http://schemas.microsoft.com/office/drawing/2014/main" id="{A8D4F644-3419-4682-964A-10E425059C3C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7;p37">
              <a:extLst>
                <a:ext uri="{FF2B5EF4-FFF2-40B4-BE49-F238E27FC236}">
                  <a16:creationId xmlns:a16="http://schemas.microsoft.com/office/drawing/2014/main" id="{2C3704B5-0100-481D-8B13-A6018263BF4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8;p37">
              <a:extLst>
                <a:ext uri="{FF2B5EF4-FFF2-40B4-BE49-F238E27FC236}">
                  <a16:creationId xmlns:a16="http://schemas.microsoft.com/office/drawing/2014/main" id="{2CFD1790-3372-4C29-A4B6-3148E8D7C203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9;p37">
              <a:extLst>
                <a:ext uri="{FF2B5EF4-FFF2-40B4-BE49-F238E27FC236}">
                  <a16:creationId xmlns:a16="http://schemas.microsoft.com/office/drawing/2014/main" id="{11B51FF7-3530-4216-9F43-544ACCEBB4A4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0;p37">
              <a:extLst>
                <a:ext uri="{FF2B5EF4-FFF2-40B4-BE49-F238E27FC236}">
                  <a16:creationId xmlns:a16="http://schemas.microsoft.com/office/drawing/2014/main" id="{E63B84BE-A858-4523-8C7F-7EB4C86A149F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1;p37">
              <a:extLst>
                <a:ext uri="{FF2B5EF4-FFF2-40B4-BE49-F238E27FC236}">
                  <a16:creationId xmlns:a16="http://schemas.microsoft.com/office/drawing/2014/main" id="{D46B31E5-4F67-4571-AAA8-A0E48830A57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2;p37">
              <a:extLst>
                <a:ext uri="{FF2B5EF4-FFF2-40B4-BE49-F238E27FC236}">
                  <a16:creationId xmlns:a16="http://schemas.microsoft.com/office/drawing/2014/main" id="{44D13F75-09FC-458E-BF37-95FF8012376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3;p37">
              <a:extLst>
                <a:ext uri="{FF2B5EF4-FFF2-40B4-BE49-F238E27FC236}">
                  <a16:creationId xmlns:a16="http://schemas.microsoft.com/office/drawing/2014/main" id="{7D686E32-3D42-4A02-BB56-B07312F4955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4;p37">
              <a:extLst>
                <a:ext uri="{FF2B5EF4-FFF2-40B4-BE49-F238E27FC236}">
                  <a16:creationId xmlns:a16="http://schemas.microsoft.com/office/drawing/2014/main" id="{8208AA34-6ACE-456E-891E-89C5335E3EBC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5;p37">
              <a:extLst>
                <a:ext uri="{FF2B5EF4-FFF2-40B4-BE49-F238E27FC236}">
                  <a16:creationId xmlns:a16="http://schemas.microsoft.com/office/drawing/2014/main" id="{9BBA3671-B3CE-435E-B14D-B3FD7202C060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6;p37">
              <a:extLst>
                <a:ext uri="{FF2B5EF4-FFF2-40B4-BE49-F238E27FC236}">
                  <a16:creationId xmlns:a16="http://schemas.microsoft.com/office/drawing/2014/main" id="{40CB5B8F-F174-4255-AFA4-F2A83DF3C16F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45;p37">
            <a:extLst>
              <a:ext uri="{FF2B5EF4-FFF2-40B4-BE49-F238E27FC236}">
                <a16:creationId xmlns:a16="http://schemas.microsoft.com/office/drawing/2014/main" id="{FCE3683C-3E5D-41C3-923F-0E7F2B5AA47B}"/>
              </a:ext>
            </a:extLst>
          </p:cNvPr>
          <p:cNvGrpSpPr/>
          <p:nvPr/>
        </p:nvGrpSpPr>
        <p:grpSpPr>
          <a:xfrm>
            <a:off x="8135698" y="1024410"/>
            <a:ext cx="504963" cy="356829"/>
            <a:chOff x="5233525" y="4954450"/>
            <a:chExt cx="538275" cy="516350"/>
          </a:xfrm>
        </p:grpSpPr>
        <p:sp>
          <p:nvSpPr>
            <p:cNvPr id="35" name="Google Shape;946;p37">
              <a:extLst>
                <a:ext uri="{FF2B5EF4-FFF2-40B4-BE49-F238E27FC236}">
                  <a16:creationId xmlns:a16="http://schemas.microsoft.com/office/drawing/2014/main" id="{2770AE90-A0A5-4EF0-A800-23838DBDA3C2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7;p37">
              <a:extLst>
                <a:ext uri="{FF2B5EF4-FFF2-40B4-BE49-F238E27FC236}">
                  <a16:creationId xmlns:a16="http://schemas.microsoft.com/office/drawing/2014/main" id="{D21E9688-6692-47B9-9B86-2C10BD23388D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8;p37">
              <a:extLst>
                <a:ext uri="{FF2B5EF4-FFF2-40B4-BE49-F238E27FC236}">
                  <a16:creationId xmlns:a16="http://schemas.microsoft.com/office/drawing/2014/main" id="{819D88FD-DE6A-4C63-8A8D-D8FD3556BC11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9;p37">
              <a:extLst>
                <a:ext uri="{FF2B5EF4-FFF2-40B4-BE49-F238E27FC236}">
                  <a16:creationId xmlns:a16="http://schemas.microsoft.com/office/drawing/2014/main" id="{60471CEE-2E89-40D2-9306-D13D3D82969F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0;p37">
              <a:extLst>
                <a:ext uri="{FF2B5EF4-FFF2-40B4-BE49-F238E27FC236}">
                  <a16:creationId xmlns:a16="http://schemas.microsoft.com/office/drawing/2014/main" id="{776E7931-6BE4-4A7F-8589-C33474E5B91C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1;p37">
              <a:extLst>
                <a:ext uri="{FF2B5EF4-FFF2-40B4-BE49-F238E27FC236}">
                  <a16:creationId xmlns:a16="http://schemas.microsoft.com/office/drawing/2014/main" id="{DD669158-1664-4B1D-9C80-5DA56F3553A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2;p37">
              <a:extLst>
                <a:ext uri="{FF2B5EF4-FFF2-40B4-BE49-F238E27FC236}">
                  <a16:creationId xmlns:a16="http://schemas.microsoft.com/office/drawing/2014/main" id="{4EDA226C-BB8D-4FB6-B1E8-BEB6D89FEA89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3;p37">
              <a:extLst>
                <a:ext uri="{FF2B5EF4-FFF2-40B4-BE49-F238E27FC236}">
                  <a16:creationId xmlns:a16="http://schemas.microsoft.com/office/drawing/2014/main" id="{38B3F275-9C23-4C0A-97DB-BB944663BF33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4;p37">
              <a:extLst>
                <a:ext uri="{FF2B5EF4-FFF2-40B4-BE49-F238E27FC236}">
                  <a16:creationId xmlns:a16="http://schemas.microsoft.com/office/drawing/2014/main" id="{8780F31C-DD06-4B5C-9765-0367F62A0C6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5;p37">
              <a:extLst>
                <a:ext uri="{FF2B5EF4-FFF2-40B4-BE49-F238E27FC236}">
                  <a16:creationId xmlns:a16="http://schemas.microsoft.com/office/drawing/2014/main" id="{514FF61B-F263-4628-9208-BF162F559663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6;p37">
              <a:extLst>
                <a:ext uri="{FF2B5EF4-FFF2-40B4-BE49-F238E27FC236}">
                  <a16:creationId xmlns:a16="http://schemas.microsoft.com/office/drawing/2014/main" id="{DDF78AC7-ABB8-4961-BF17-0CB782BAF18E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43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3015619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i="1" dirty="0"/>
              <a:t>HASIL PROJECT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3937653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III</a:t>
            </a:r>
            <a:endParaRPr sz="88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8383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2964264" y="860949"/>
            <a:ext cx="5486400" cy="3449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0" y="1222375"/>
            <a:ext cx="2811463" cy="269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FF9800"/>
                </a:solidFill>
              </a:rPr>
              <a:t>TAMPILAN LOGIN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 dirty="0" err="1"/>
              <a:t>Tampilan</a:t>
            </a:r>
            <a:r>
              <a:rPr lang="en-US" sz="2000" dirty="0"/>
              <a:t> Login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di </a:t>
            </a:r>
            <a:r>
              <a:rPr lang="en-US" sz="2000" dirty="0" err="1"/>
              <a:t>akses</a:t>
            </a:r>
            <a:r>
              <a:rPr lang="en-US" sz="2000" dirty="0"/>
              <a:t> oleh admin </a:t>
            </a:r>
            <a:r>
              <a:rPr lang="en-US" sz="2000" dirty="0" err="1"/>
              <a:t>atau</a:t>
            </a:r>
            <a:r>
              <a:rPr lang="en-US" sz="2000" dirty="0"/>
              <a:t> user lain yang </a:t>
            </a:r>
            <a:r>
              <a:rPr lang="en-US" sz="2000" dirty="0" err="1"/>
              <a:t>diijinkan</a:t>
            </a:r>
            <a:r>
              <a:rPr lang="en-US" sz="2000" dirty="0"/>
              <a:t>.</a:t>
            </a: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3CB2F546-5FF1-482B-BBF7-8A920450D9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85326" y="1037471"/>
            <a:ext cx="5044273" cy="2589984"/>
          </a:xfrm>
          <a:prstGeom prst="rect">
            <a:avLst/>
          </a:prstGeom>
          <a:ln/>
        </p:spPr>
      </p:pic>
      <p:grpSp>
        <p:nvGrpSpPr>
          <p:cNvPr id="7" name="Google Shape;771;p37">
            <a:extLst>
              <a:ext uri="{FF2B5EF4-FFF2-40B4-BE49-F238E27FC236}">
                <a16:creationId xmlns:a16="http://schemas.microsoft.com/office/drawing/2014/main" id="{D3668535-724A-4749-8CBD-2455A9FFC04B}"/>
              </a:ext>
            </a:extLst>
          </p:cNvPr>
          <p:cNvGrpSpPr/>
          <p:nvPr/>
        </p:nvGrpSpPr>
        <p:grpSpPr>
          <a:xfrm>
            <a:off x="141332" y="4028489"/>
            <a:ext cx="355154" cy="293361"/>
            <a:chOff x="5268225" y="4341925"/>
            <a:chExt cx="468850" cy="387275"/>
          </a:xfrm>
        </p:grpSpPr>
        <p:sp>
          <p:nvSpPr>
            <p:cNvPr id="8" name="Google Shape;772;p37">
              <a:extLst>
                <a:ext uri="{FF2B5EF4-FFF2-40B4-BE49-F238E27FC236}">
                  <a16:creationId xmlns:a16="http://schemas.microsoft.com/office/drawing/2014/main" id="{DAE26D60-BF91-405C-8771-7A17C3B04AED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7">
              <a:extLst>
                <a:ext uri="{FF2B5EF4-FFF2-40B4-BE49-F238E27FC236}">
                  <a16:creationId xmlns:a16="http://schemas.microsoft.com/office/drawing/2014/main" id="{4915239C-0E1D-4576-A3C8-D03019C453F9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4;p37">
              <a:extLst>
                <a:ext uri="{FF2B5EF4-FFF2-40B4-BE49-F238E27FC236}">
                  <a16:creationId xmlns:a16="http://schemas.microsoft.com/office/drawing/2014/main" id="{045C1677-3691-4A26-9B53-6714DFDBF928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5;p37">
              <a:extLst>
                <a:ext uri="{FF2B5EF4-FFF2-40B4-BE49-F238E27FC236}">
                  <a16:creationId xmlns:a16="http://schemas.microsoft.com/office/drawing/2014/main" id="{5EAE64BC-97F8-443B-A88B-F7398C090C38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6;p37">
              <a:extLst>
                <a:ext uri="{FF2B5EF4-FFF2-40B4-BE49-F238E27FC236}">
                  <a16:creationId xmlns:a16="http://schemas.microsoft.com/office/drawing/2014/main" id="{6C9EDEA3-A4CB-4F86-83C4-B50D51B0B23A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7;p37">
              <a:extLst>
                <a:ext uri="{FF2B5EF4-FFF2-40B4-BE49-F238E27FC236}">
                  <a16:creationId xmlns:a16="http://schemas.microsoft.com/office/drawing/2014/main" id="{4C58A7CD-B005-49FE-B6B2-C62837B4FB92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;p37">
              <a:extLst>
                <a:ext uri="{FF2B5EF4-FFF2-40B4-BE49-F238E27FC236}">
                  <a16:creationId xmlns:a16="http://schemas.microsoft.com/office/drawing/2014/main" id="{9CF1E153-251F-4A6B-A020-F6C798B2E845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9;p37">
              <a:extLst>
                <a:ext uri="{FF2B5EF4-FFF2-40B4-BE49-F238E27FC236}">
                  <a16:creationId xmlns:a16="http://schemas.microsoft.com/office/drawing/2014/main" id="{AF69B6B6-B669-46D3-BF17-BF018BA1983E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71;p37">
            <a:extLst>
              <a:ext uri="{FF2B5EF4-FFF2-40B4-BE49-F238E27FC236}">
                <a16:creationId xmlns:a16="http://schemas.microsoft.com/office/drawing/2014/main" id="{B77678D1-4F12-4396-9D37-2AD312C42C84}"/>
              </a:ext>
            </a:extLst>
          </p:cNvPr>
          <p:cNvGrpSpPr/>
          <p:nvPr/>
        </p:nvGrpSpPr>
        <p:grpSpPr>
          <a:xfrm>
            <a:off x="645585" y="4028414"/>
            <a:ext cx="355154" cy="293361"/>
            <a:chOff x="5268225" y="4341925"/>
            <a:chExt cx="468850" cy="387275"/>
          </a:xfrm>
        </p:grpSpPr>
        <p:sp>
          <p:nvSpPr>
            <p:cNvPr id="17" name="Google Shape;772;p37">
              <a:extLst>
                <a:ext uri="{FF2B5EF4-FFF2-40B4-BE49-F238E27FC236}">
                  <a16:creationId xmlns:a16="http://schemas.microsoft.com/office/drawing/2014/main" id="{D4B7501A-BBDE-4D20-8F3C-D5BE7D96ACEC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3;p37">
              <a:extLst>
                <a:ext uri="{FF2B5EF4-FFF2-40B4-BE49-F238E27FC236}">
                  <a16:creationId xmlns:a16="http://schemas.microsoft.com/office/drawing/2014/main" id="{D9F8059F-C7C7-4AC9-B768-6DF21EFF2173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;p37">
              <a:extLst>
                <a:ext uri="{FF2B5EF4-FFF2-40B4-BE49-F238E27FC236}">
                  <a16:creationId xmlns:a16="http://schemas.microsoft.com/office/drawing/2014/main" id="{4FEC77CC-97DE-41FD-A092-1C0801AEE07F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5;p37">
              <a:extLst>
                <a:ext uri="{FF2B5EF4-FFF2-40B4-BE49-F238E27FC236}">
                  <a16:creationId xmlns:a16="http://schemas.microsoft.com/office/drawing/2014/main" id="{DDE1879A-0523-4127-AFC8-528690FF632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6;p37">
              <a:extLst>
                <a:ext uri="{FF2B5EF4-FFF2-40B4-BE49-F238E27FC236}">
                  <a16:creationId xmlns:a16="http://schemas.microsoft.com/office/drawing/2014/main" id="{2AB99B91-FC72-4497-BB9B-4266D971DE21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7;p37">
              <a:extLst>
                <a:ext uri="{FF2B5EF4-FFF2-40B4-BE49-F238E27FC236}">
                  <a16:creationId xmlns:a16="http://schemas.microsoft.com/office/drawing/2014/main" id="{71370C2A-5B93-4FCF-91EC-BDD907F4FFF1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8;p37">
              <a:extLst>
                <a:ext uri="{FF2B5EF4-FFF2-40B4-BE49-F238E27FC236}">
                  <a16:creationId xmlns:a16="http://schemas.microsoft.com/office/drawing/2014/main" id="{97C18E4B-3810-409E-B1B6-6165B4225F3D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9;p37">
              <a:extLst>
                <a:ext uri="{FF2B5EF4-FFF2-40B4-BE49-F238E27FC236}">
                  <a16:creationId xmlns:a16="http://schemas.microsoft.com/office/drawing/2014/main" id="{F54E0231-5B11-4635-B086-91950DF80F1E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71;p37">
            <a:extLst>
              <a:ext uri="{FF2B5EF4-FFF2-40B4-BE49-F238E27FC236}">
                <a16:creationId xmlns:a16="http://schemas.microsoft.com/office/drawing/2014/main" id="{BF9A8D3A-A0F1-402E-92AE-B83DD1A21358}"/>
              </a:ext>
            </a:extLst>
          </p:cNvPr>
          <p:cNvGrpSpPr/>
          <p:nvPr/>
        </p:nvGrpSpPr>
        <p:grpSpPr>
          <a:xfrm>
            <a:off x="1163929" y="4016827"/>
            <a:ext cx="355154" cy="293361"/>
            <a:chOff x="5268225" y="4341925"/>
            <a:chExt cx="468850" cy="387275"/>
          </a:xfrm>
        </p:grpSpPr>
        <p:sp>
          <p:nvSpPr>
            <p:cNvPr id="26" name="Google Shape;772;p37">
              <a:extLst>
                <a:ext uri="{FF2B5EF4-FFF2-40B4-BE49-F238E27FC236}">
                  <a16:creationId xmlns:a16="http://schemas.microsoft.com/office/drawing/2014/main" id="{068FCA19-700A-4A06-80D0-BC1DBE21F5B8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3;p37">
              <a:extLst>
                <a:ext uri="{FF2B5EF4-FFF2-40B4-BE49-F238E27FC236}">
                  <a16:creationId xmlns:a16="http://schemas.microsoft.com/office/drawing/2014/main" id="{AAEC8454-562C-461D-8DCF-1DACD6E9B4A6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4;p37">
              <a:extLst>
                <a:ext uri="{FF2B5EF4-FFF2-40B4-BE49-F238E27FC236}">
                  <a16:creationId xmlns:a16="http://schemas.microsoft.com/office/drawing/2014/main" id="{50635529-D0FC-451C-968F-DC70EB08BAB4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5;p37">
              <a:extLst>
                <a:ext uri="{FF2B5EF4-FFF2-40B4-BE49-F238E27FC236}">
                  <a16:creationId xmlns:a16="http://schemas.microsoft.com/office/drawing/2014/main" id="{BF8CA391-F867-45C0-ACCE-8C64AF75D4F9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6;p37">
              <a:extLst>
                <a:ext uri="{FF2B5EF4-FFF2-40B4-BE49-F238E27FC236}">
                  <a16:creationId xmlns:a16="http://schemas.microsoft.com/office/drawing/2014/main" id="{648AC614-669C-4856-8B3B-73F89E7232C1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7;p37">
              <a:extLst>
                <a:ext uri="{FF2B5EF4-FFF2-40B4-BE49-F238E27FC236}">
                  <a16:creationId xmlns:a16="http://schemas.microsoft.com/office/drawing/2014/main" id="{F8CBD2C8-48E5-4B97-BC17-30CA54347C36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8;p37">
              <a:extLst>
                <a:ext uri="{FF2B5EF4-FFF2-40B4-BE49-F238E27FC236}">
                  <a16:creationId xmlns:a16="http://schemas.microsoft.com/office/drawing/2014/main" id="{ACD7C199-2EEA-44B2-A5D2-F5D6CC2E78B1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9;p37">
              <a:extLst>
                <a:ext uri="{FF2B5EF4-FFF2-40B4-BE49-F238E27FC236}">
                  <a16:creationId xmlns:a16="http://schemas.microsoft.com/office/drawing/2014/main" id="{CE41847D-7F03-41F9-9EE4-E14B6B4292F9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71;p37">
            <a:extLst>
              <a:ext uri="{FF2B5EF4-FFF2-40B4-BE49-F238E27FC236}">
                <a16:creationId xmlns:a16="http://schemas.microsoft.com/office/drawing/2014/main" id="{4F33F6F8-6F54-4E77-80A2-86E9569DBA64}"/>
              </a:ext>
            </a:extLst>
          </p:cNvPr>
          <p:cNvGrpSpPr/>
          <p:nvPr/>
        </p:nvGrpSpPr>
        <p:grpSpPr>
          <a:xfrm>
            <a:off x="1674195" y="4015189"/>
            <a:ext cx="355154" cy="293361"/>
            <a:chOff x="5268225" y="4341925"/>
            <a:chExt cx="468850" cy="387275"/>
          </a:xfrm>
        </p:grpSpPr>
        <p:sp>
          <p:nvSpPr>
            <p:cNvPr id="35" name="Google Shape;772;p37">
              <a:extLst>
                <a:ext uri="{FF2B5EF4-FFF2-40B4-BE49-F238E27FC236}">
                  <a16:creationId xmlns:a16="http://schemas.microsoft.com/office/drawing/2014/main" id="{21B0B502-5131-4BB6-A804-8CDDD3207E0F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3;p37">
              <a:extLst>
                <a:ext uri="{FF2B5EF4-FFF2-40B4-BE49-F238E27FC236}">
                  <a16:creationId xmlns:a16="http://schemas.microsoft.com/office/drawing/2014/main" id="{1242B076-513A-4702-81D8-C102BB56D3E5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4;p37">
              <a:extLst>
                <a:ext uri="{FF2B5EF4-FFF2-40B4-BE49-F238E27FC236}">
                  <a16:creationId xmlns:a16="http://schemas.microsoft.com/office/drawing/2014/main" id="{FCE85A0F-F9EB-4DC0-A937-C3FD8519A479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5;p37">
              <a:extLst>
                <a:ext uri="{FF2B5EF4-FFF2-40B4-BE49-F238E27FC236}">
                  <a16:creationId xmlns:a16="http://schemas.microsoft.com/office/drawing/2014/main" id="{1386AD8B-23F4-4543-AEA7-A510BE8ABA2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6;p37">
              <a:extLst>
                <a:ext uri="{FF2B5EF4-FFF2-40B4-BE49-F238E27FC236}">
                  <a16:creationId xmlns:a16="http://schemas.microsoft.com/office/drawing/2014/main" id="{5C44386C-4811-42CC-939B-6021272FBBCC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7;p37">
              <a:extLst>
                <a:ext uri="{FF2B5EF4-FFF2-40B4-BE49-F238E27FC236}">
                  <a16:creationId xmlns:a16="http://schemas.microsoft.com/office/drawing/2014/main" id="{98BACFD8-03F9-4981-89CE-9158E61F0AE3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8;p37">
              <a:extLst>
                <a:ext uri="{FF2B5EF4-FFF2-40B4-BE49-F238E27FC236}">
                  <a16:creationId xmlns:a16="http://schemas.microsoft.com/office/drawing/2014/main" id="{E75E0AB3-82DB-47D3-AD42-9CEDDBAADC5B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9;p37">
              <a:extLst>
                <a:ext uri="{FF2B5EF4-FFF2-40B4-BE49-F238E27FC236}">
                  <a16:creationId xmlns:a16="http://schemas.microsoft.com/office/drawing/2014/main" id="{1682BEAC-50C3-4A02-B4E0-31782E157BD4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2964264" y="860949"/>
            <a:ext cx="5486400" cy="3449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0" y="1222375"/>
            <a:ext cx="2811463" cy="269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FF9800"/>
                </a:solidFill>
              </a:rPr>
              <a:t>TAMPILAN ADMIN</a:t>
            </a:r>
            <a:endParaRPr sz="1400" b="1" i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dirty="0"/>
              <a:t>Halaman Utama Admin terdpat fitur Berita, gallery, Manajemen Carousel, Produk.</a:t>
            </a:r>
            <a:endParaRPr sz="2000" dirty="0"/>
          </a:p>
        </p:txBody>
      </p:sp>
      <p:pic>
        <p:nvPicPr>
          <p:cNvPr id="7" name="image16.png">
            <a:extLst>
              <a:ext uri="{FF2B5EF4-FFF2-40B4-BE49-F238E27FC236}">
                <a16:creationId xmlns:a16="http://schemas.microsoft.com/office/drawing/2014/main" id="{0AC6D724-47E4-464C-B896-BBF18B8DD8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94802" y="1037471"/>
            <a:ext cx="5034798" cy="2600032"/>
          </a:xfrm>
          <a:prstGeom prst="rect">
            <a:avLst/>
          </a:prstGeom>
          <a:ln/>
        </p:spPr>
      </p:pic>
      <p:grpSp>
        <p:nvGrpSpPr>
          <p:cNvPr id="8" name="Google Shape;771;p37">
            <a:extLst>
              <a:ext uri="{FF2B5EF4-FFF2-40B4-BE49-F238E27FC236}">
                <a16:creationId xmlns:a16="http://schemas.microsoft.com/office/drawing/2014/main" id="{E55E301A-0F0E-47C9-8E3E-F38C36D15FAD}"/>
              </a:ext>
            </a:extLst>
          </p:cNvPr>
          <p:cNvGrpSpPr/>
          <p:nvPr/>
        </p:nvGrpSpPr>
        <p:grpSpPr>
          <a:xfrm>
            <a:off x="141332" y="4028489"/>
            <a:ext cx="355154" cy="293361"/>
            <a:chOff x="5268225" y="4341925"/>
            <a:chExt cx="468850" cy="387275"/>
          </a:xfrm>
        </p:grpSpPr>
        <p:sp>
          <p:nvSpPr>
            <p:cNvPr id="9" name="Google Shape;772;p37">
              <a:extLst>
                <a:ext uri="{FF2B5EF4-FFF2-40B4-BE49-F238E27FC236}">
                  <a16:creationId xmlns:a16="http://schemas.microsoft.com/office/drawing/2014/main" id="{31E42484-CCEC-4C91-AFC6-0F21996B4F73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3;p37">
              <a:extLst>
                <a:ext uri="{FF2B5EF4-FFF2-40B4-BE49-F238E27FC236}">
                  <a16:creationId xmlns:a16="http://schemas.microsoft.com/office/drawing/2014/main" id="{425D40E1-CE45-42A7-B4E9-02ABD8FB1E16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4;p37">
              <a:extLst>
                <a:ext uri="{FF2B5EF4-FFF2-40B4-BE49-F238E27FC236}">
                  <a16:creationId xmlns:a16="http://schemas.microsoft.com/office/drawing/2014/main" id="{1738A088-5E5D-4BC5-925F-C64225434EF7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5;p37">
              <a:extLst>
                <a:ext uri="{FF2B5EF4-FFF2-40B4-BE49-F238E27FC236}">
                  <a16:creationId xmlns:a16="http://schemas.microsoft.com/office/drawing/2014/main" id="{C471B524-D602-4A30-A175-01E16CBFA9B1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6;p37">
              <a:extLst>
                <a:ext uri="{FF2B5EF4-FFF2-40B4-BE49-F238E27FC236}">
                  <a16:creationId xmlns:a16="http://schemas.microsoft.com/office/drawing/2014/main" id="{788638A4-5D94-46D6-B551-2EBC75009E74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7;p37">
              <a:extLst>
                <a:ext uri="{FF2B5EF4-FFF2-40B4-BE49-F238E27FC236}">
                  <a16:creationId xmlns:a16="http://schemas.microsoft.com/office/drawing/2014/main" id="{D3D0C0E6-4D10-469D-AD18-68AD641CB562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8;p37">
              <a:extLst>
                <a:ext uri="{FF2B5EF4-FFF2-40B4-BE49-F238E27FC236}">
                  <a16:creationId xmlns:a16="http://schemas.microsoft.com/office/drawing/2014/main" id="{824F0D2E-CDC2-42E6-8A66-E33FD6609CB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9;p37">
              <a:extLst>
                <a:ext uri="{FF2B5EF4-FFF2-40B4-BE49-F238E27FC236}">
                  <a16:creationId xmlns:a16="http://schemas.microsoft.com/office/drawing/2014/main" id="{AD9D5337-2731-4DA3-9735-9335D5BB326D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71;p37">
            <a:extLst>
              <a:ext uri="{FF2B5EF4-FFF2-40B4-BE49-F238E27FC236}">
                <a16:creationId xmlns:a16="http://schemas.microsoft.com/office/drawing/2014/main" id="{0078F5BC-60EC-4BA1-8EAA-9BE48FBD5D51}"/>
              </a:ext>
            </a:extLst>
          </p:cNvPr>
          <p:cNvGrpSpPr/>
          <p:nvPr/>
        </p:nvGrpSpPr>
        <p:grpSpPr>
          <a:xfrm>
            <a:off x="645585" y="4028414"/>
            <a:ext cx="355154" cy="293361"/>
            <a:chOff x="5268225" y="4341925"/>
            <a:chExt cx="468850" cy="387275"/>
          </a:xfrm>
        </p:grpSpPr>
        <p:sp>
          <p:nvSpPr>
            <p:cNvPr id="18" name="Google Shape;772;p37">
              <a:extLst>
                <a:ext uri="{FF2B5EF4-FFF2-40B4-BE49-F238E27FC236}">
                  <a16:creationId xmlns:a16="http://schemas.microsoft.com/office/drawing/2014/main" id="{AD05BAE5-C956-4EDA-BF15-2A725E47CAA6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3;p37">
              <a:extLst>
                <a:ext uri="{FF2B5EF4-FFF2-40B4-BE49-F238E27FC236}">
                  <a16:creationId xmlns:a16="http://schemas.microsoft.com/office/drawing/2014/main" id="{49E1ED60-66B2-4D09-A828-4999EBC81277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;p37">
              <a:extLst>
                <a:ext uri="{FF2B5EF4-FFF2-40B4-BE49-F238E27FC236}">
                  <a16:creationId xmlns:a16="http://schemas.microsoft.com/office/drawing/2014/main" id="{1A150B71-3780-4B07-9125-8DED1F6F0EDA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5;p37">
              <a:extLst>
                <a:ext uri="{FF2B5EF4-FFF2-40B4-BE49-F238E27FC236}">
                  <a16:creationId xmlns:a16="http://schemas.microsoft.com/office/drawing/2014/main" id="{494965C7-9764-435C-AA1C-6514E8EFAC04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6;p37">
              <a:extLst>
                <a:ext uri="{FF2B5EF4-FFF2-40B4-BE49-F238E27FC236}">
                  <a16:creationId xmlns:a16="http://schemas.microsoft.com/office/drawing/2014/main" id="{CDC10A84-43B9-4F86-9297-53407259F002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7;p37">
              <a:extLst>
                <a:ext uri="{FF2B5EF4-FFF2-40B4-BE49-F238E27FC236}">
                  <a16:creationId xmlns:a16="http://schemas.microsoft.com/office/drawing/2014/main" id="{35CB8C21-2F11-4715-B461-4C7546C2FCEC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8;p37">
              <a:extLst>
                <a:ext uri="{FF2B5EF4-FFF2-40B4-BE49-F238E27FC236}">
                  <a16:creationId xmlns:a16="http://schemas.microsoft.com/office/drawing/2014/main" id="{6BCF8EC5-C10A-475B-B487-78520BE5973F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9;p37">
              <a:extLst>
                <a:ext uri="{FF2B5EF4-FFF2-40B4-BE49-F238E27FC236}">
                  <a16:creationId xmlns:a16="http://schemas.microsoft.com/office/drawing/2014/main" id="{719ED895-DD25-42AD-AD54-B7DF26D479B8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71;p37">
            <a:extLst>
              <a:ext uri="{FF2B5EF4-FFF2-40B4-BE49-F238E27FC236}">
                <a16:creationId xmlns:a16="http://schemas.microsoft.com/office/drawing/2014/main" id="{6D91149F-414A-47FB-ACBB-F06B7B869185}"/>
              </a:ext>
            </a:extLst>
          </p:cNvPr>
          <p:cNvGrpSpPr/>
          <p:nvPr/>
        </p:nvGrpSpPr>
        <p:grpSpPr>
          <a:xfrm>
            <a:off x="1163929" y="4016827"/>
            <a:ext cx="355154" cy="293361"/>
            <a:chOff x="5268225" y="4341925"/>
            <a:chExt cx="468850" cy="387275"/>
          </a:xfrm>
        </p:grpSpPr>
        <p:sp>
          <p:nvSpPr>
            <p:cNvPr id="27" name="Google Shape;772;p37">
              <a:extLst>
                <a:ext uri="{FF2B5EF4-FFF2-40B4-BE49-F238E27FC236}">
                  <a16:creationId xmlns:a16="http://schemas.microsoft.com/office/drawing/2014/main" id="{66FF30B7-3A74-4929-98E3-2A7929751A8E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3;p37">
              <a:extLst>
                <a:ext uri="{FF2B5EF4-FFF2-40B4-BE49-F238E27FC236}">
                  <a16:creationId xmlns:a16="http://schemas.microsoft.com/office/drawing/2014/main" id="{57F4B409-A87A-46B9-9413-F982315B741E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4;p37">
              <a:extLst>
                <a:ext uri="{FF2B5EF4-FFF2-40B4-BE49-F238E27FC236}">
                  <a16:creationId xmlns:a16="http://schemas.microsoft.com/office/drawing/2014/main" id="{9F760874-80D1-4CC9-B99D-4DD1825B4C43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5;p37">
              <a:extLst>
                <a:ext uri="{FF2B5EF4-FFF2-40B4-BE49-F238E27FC236}">
                  <a16:creationId xmlns:a16="http://schemas.microsoft.com/office/drawing/2014/main" id="{22137D08-E56D-4DFC-A6DA-7A6818FA613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6;p37">
              <a:extLst>
                <a:ext uri="{FF2B5EF4-FFF2-40B4-BE49-F238E27FC236}">
                  <a16:creationId xmlns:a16="http://schemas.microsoft.com/office/drawing/2014/main" id="{CC7D1CE9-7FCB-4B82-BE03-3C20B702CFA3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7;p37">
              <a:extLst>
                <a:ext uri="{FF2B5EF4-FFF2-40B4-BE49-F238E27FC236}">
                  <a16:creationId xmlns:a16="http://schemas.microsoft.com/office/drawing/2014/main" id="{C027D35A-B743-4A4B-9210-688AC6A2027D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8;p37">
              <a:extLst>
                <a:ext uri="{FF2B5EF4-FFF2-40B4-BE49-F238E27FC236}">
                  <a16:creationId xmlns:a16="http://schemas.microsoft.com/office/drawing/2014/main" id="{BF95CF08-9311-4298-AE41-6072376E956A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9;p37">
              <a:extLst>
                <a:ext uri="{FF2B5EF4-FFF2-40B4-BE49-F238E27FC236}">
                  <a16:creationId xmlns:a16="http://schemas.microsoft.com/office/drawing/2014/main" id="{719B1834-4939-4C0E-93C6-67561B334682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71;p37">
            <a:extLst>
              <a:ext uri="{FF2B5EF4-FFF2-40B4-BE49-F238E27FC236}">
                <a16:creationId xmlns:a16="http://schemas.microsoft.com/office/drawing/2014/main" id="{7BC43359-B71D-4255-B4F8-438FAE7895E7}"/>
              </a:ext>
            </a:extLst>
          </p:cNvPr>
          <p:cNvGrpSpPr/>
          <p:nvPr/>
        </p:nvGrpSpPr>
        <p:grpSpPr>
          <a:xfrm>
            <a:off x="1674195" y="4015189"/>
            <a:ext cx="355154" cy="293361"/>
            <a:chOff x="5268225" y="4341925"/>
            <a:chExt cx="468850" cy="387275"/>
          </a:xfrm>
        </p:grpSpPr>
        <p:sp>
          <p:nvSpPr>
            <p:cNvPr id="36" name="Google Shape;772;p37">
              <a:extLst>
                <a:ext uri="{FF2B5EF4-FFF2-40B4-BE49-F238E27FC236}">
                  <a16:creationId xmlns:a16="http://schemas.microsoft.com/office/drawing/2014/main" id="{09FE8DA9-FAB8-4109-BF97-4D609F2D7FC4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3;p37">
              <a:extLst>
                <a:ext uri="{FF2B5EF4-FFF2-40B4-BE49-F238E27FC236}">
                  <a16:creationId xmlns:a16="http://schemas.microsoft.com/office/drawing/2014/main" id="{C482197D-9D68-4C36-904F-756B3DDB4188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4;p37">
              <a:extLst>
                <a:ext uri="{FF2B5EF4-FFF2-40B4-BE49-F238E27FC236}">
                  <a16:creationId xmlns:a16="http://schemas.microsoft.com/office/drawing/2014/main" id="{28741E4A-C331-4017-B5F3-5974A4135F1B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5;p37">
              <a:extLst>
                <a:ext uri="{FF2B5EF4-FFF2-40B4-BE49-F238E27FC236}">
                  <a16:creationId xmlns:a16="http://schemas.microsoft.com/office/drawing/2014/main" id="{30CC0A01-B56A-44BC-A980-293DD0EC36BD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6;p37">
              <a:extLst>
                <a:ext uri="{FF2B5EF4-FFF2-40B4-BE49-F238E27FC236}">
                  <a16:creationId xmlns:a16="http://schemas.microsoft.com/office/drawing/2014/main" id="{49EEF310-D156-44BD-9307-B73504D0B24F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7;p37">
              <a:extLst>
                <a:ext uri="{FF2B5EF4-FFF2-40B4-BE49-F238E27FC236}">
                  <a16:creationId xmlns:a16="http://schemas.microsoft.com/office/drawing/2014/main" id="{09BEE49C-C447-4A2C-BF1D-F3F3FC0F0640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8;p37">
              <a:extLst>
                <a:ext uri="{FF2B5EF4-FFF2-40B4-BE49-F238E27FC236}">
                  <a16:creationId xmlns:a16="http://schemas.microsoft.com/office/drawing/2014/main" id="{2985470D-3FA3-43A7-8E16-A6C38A37BF86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9;p37">
              <a:extLst>
                <a:ext uri="{FF2B5EF4-FFF2-40B4-BE49-F238E27FC236}">
                  <a16:creationId xmlns:a16="http://schemas.microsoft.com/office/drawing/2014/main" id="{3E99BD97-38E8-4387-B4DB-DC8BD6116C2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27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2964264" y="860949"/>
            <a:ext cx="5486400" cy="3449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0" y="1222375"/>
            <a:ext cx="2811463" cy="269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FF9800"/>
                </a:solidFill>
              </a:rPr>
              <a:t>TAMPILAN BERITA</a:t>
            </a:r>
            <a:endParaRPr sz="1400" b="1" i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D" sz="2000" dirty="0"/>
              <a:t>P</a:t>
            </a:r>
            <a:r>
              <a:rPr lang="en" sz="2000" dirty="0"/>
              <a:t>ada fitur berita terdapat no, judul, tanggal, gambar, sumber berita. </a:t>
            </a:r>
            <a:r>
              <a:rPr lang="en-ID" sz="2000" dirty="0"/>
              <a:t>D</a:t>
            </a:r>
            <a:r>
              <a:rPr lang="en" sz="2000" dirty="0"/>
              <a:t>isini dapat menambahkan, mengedit, menghapus berita.</a:t>
            </a:r>
            <a:endParaRPr sz="2000" dirty="0"/>
          </a:p>
        </p:txBody>
      </p:sp>
      <p:pic>
        <p:nvPicPr>
          <p:cNvPr id="8" name="image36.png">
            <a:extLst>
              <a:ext uri="{FF2B5EF4-FFF2-40B4-BE49-F238E27FC236}">
                <a16:creationId xmlns:a16="http://schemas.microsoft.com/office/drawing/2014/main" id="{B2F1C06F-E2A5-40D5-A537-F1A7A0E3258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98350" y="1037471"/>
            <a:ext cx="5031250" cy="2600032"/>
          </a:xfrm>
          <a:prstGeom prst="rect">
            <a:avLst/>
          </a:prstGeom>
          <a:ln/>
        </p:spPr>
      </p:pic>
      <p:grpSp>
        <p:nvGrpSpPr>
          <p:cNvPr id="9" name="Google Shape;771;p37">
            <a:extLst>
              <a:ext uri="{FF2B5EF4-FFF2-40B4-BE49-F238E27FC236}">
                <a16:creationId xmlns:a16="http://schemas.microsoft.com/office/drawing/2014/main" id="{666DC6A4-D357-4D28-A6BA-5E54E42E0933}"/>
              </a:ext>
            </a:extLst>
          </p:cNvPr>
          <p:cNvGrpSpPr/>
          <p:nvPr/>
        </p:nvGrpSpPr>
        <p:grpSpPr>
          <a:xfrm>
            <a:off x="141332" y="4028489"/>
            <a:ext cx="355154" cy="293361"/>
            <a:chOff x="5268225" y="4341925"/>
            <a:chExt cx="468850" cy="387275"/>
          </a:xfrm>
        </p:grpSpPr>
        <p:sp>
          <p:nvSpPr>
            <p:cNvPr id="10" name="Google Shape;772;p37">
              <a:extLst>
                <a:ext uri="{FF2B5EF4-FFF2-40B4-BE49-F238E27FC236}">
                  <a16:creationId xmlns:a16="http://schemas.microsoft.com/office/drawing/2014/main" id="{90B23023-9943-4239-AA2E-A07D8A8702B2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3;p37">
              <a:extLst>
                <a:ext uri="{FF2B5EF4-FFF2-40B4-BE49-F238E27FC236}">
                  <a16:creationId xmlns:a16="http://schemas.microsoft.com/office/drawing/2014/main" id="{B08F29C3-39A0-4E39-9D69-97678B6F4AA1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4;p37">
              <a:extLst>
                <a:ext uri="{FF2B5EF4-FFF2-40B4-BE49-F238E27FC236}">
                  <a16:creationId xmlns:a16="http://schemas.microsoft.com/office/drawing/2014/main" id="{0A9F90BA-AE9B-4956-BDF6-23158F789D99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;p37">
              <a:extLst>
                <a:ext uri="{FF2B5EF4-FFF2-40B4-BE49-F238E27FC236}">
                  <a16:creationId xmlns:a16="http://schemas.microsoft.com/office/drawing/2014/main" id="{C95004F2-1800-4908-9FD7-ECC9F6806469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6;p37">
              <a:extLst>
                <a:ext uri="{FF2B5EF4-FFF2-40B4-BE49-F238E27FC236}">
                  <a16:creationId xmlns:a16="http://schemas.microsoft.com/office/drawing/2014/main" id="{2937404C-01ED-4DDF-89E5-736D01902D40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7;p37">
              <a:extLst>
                <a:ext uri="{FF2B5EF4-FFF2-40B4-BE49-F238E27FC236}">
                  <a16:creationId xmlns:a16="http://schemas.microsoft.com/office/drawing/2014/main" id="{0A39E861-4C7E-4146-B727-2A65963BBC93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8;p37">
              <a:extLst>
                <a:ext uri="{FF2B5EF4-FFF2-40B4-BE49-F238E27FC236}">
                  <a16:creationId xmlns:a16="http://schemas.microsoft.com/office/drawing/2014/main" id="{A1CE32AE-6119-4757-B525-FB6161BC885B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9;p37">
              <a:extLst>
                <a:ext uri="{FF2B5EF4-FFF2-40B4-BE49-F238E27FC236}">
                  <a16:creationId xmlns:a16="http://schemas.microsoft.com/office/drawing/2014/main" id="{2459474C-187A-4AB7-9267-6863DFED614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71;p37">
            <a:extLst>
              <a:ext uri="{FF2B5EF4-FFF2-40B4-BE49-F238E27FC236}">
                <a16:creationId xmlns:a16="http://schemas.microsoft.com/office/drawing/2014/main" id="{21E6C973-2EBB-4012-97E3-B5EAC56CF05E}"/>
              </a:ext>
            </a:extLst>
          </p:cNvPr>
          <p:cNvGrpSpPr/>
          <p:nvPr/>
        </p:nvGrpSpPr>
        <p:grpSpPr>
          <a:xfrm>
            <a:off x="645585" y="4028414"/>
            <a:ext cx="355154" cy="293361"/>
            <a:chOff x="5268225" y="4341925"/>
            <a:chExt cx="468850" cy="387275"/>
          </a:xfrm>
        </p:grpSpPr>
        <p:sp>
          <p:nvSpPr>
            <p:cNvPr id="19" name="Google Shape;772;p37">
              <a:extLst>
                <a:ext uri="{FF2B5EF4-FFF2-40B4-BE49-F238E27FC236}">
                  <a16:creationId xmlns:a16="http://schemas.microsoft.com/office/drawing/2014/main" id="{77E9D189-453D-4D9F-98CA-F9F49197D530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3;p37">
              <a:extLst>
                <a:ext uri="{FF2B5EF4-FFF2-40B4-BE49-F238E27FC236}">
                  <a16:creationId xmlns:a16="http://schemas.microsoft.com/office/drawing/2014/main" id="{4123C833-47D4-41B1-B686-2543A3DF9F18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4;p37">
              <a:extLst>
                <a:ext uri="{FF2B5EF4-FFF2-40B4-BE49-F238E27FC236}">
                  <a16:creationId xmlns:a16="http://schemas.microsoft.com/office/drawing/2014/main" id="{543D3E59-511F-4B83-B913-C7292C21CA42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5;p37">
              <a:extLst>
                <a:ext uri="{FF2B5EF4-FFF2-40B4-BE49-F238E27FC236}">
                  <a16:creationId xmlns:a16="http://schemas.microsoft.com/office/drawing/2014/main" id="{52DBF1FE-7D70-4242-8050-B56B33DF4C42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6;p37">
              <a:extLst>
                <a:ext uri="{FF2B5EF4-FFF2-40B4-BE49-F238E27FC236}">
                  <a16:creationId xmlns:a16="http://schemas.microsoft.com/office/drawing/2014/main" id="{D6F23DAA-39C6-44A0-A721-A23348AAF821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7;p37">
              <a:extLst>
                <a:ext uri="{FF2B5EF4-FFF2-40B4-BE49-F238E27FC236}">
                  <a16:creationId xmlns:a16="http://schemas.microsoft.com/office/drawing/2014/main" id="{102F2D80-3BB8-462F-AF67-8166CC8BF738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8;p37">
              <a:extLst>
                <a:ext uri="{FF2B5EF4-FFF2-40B4-BE49-F238E27FC236}">
                  <a16:creationId xmlns:a16="http://schemas.microsoft.com/office/drawing/2014/main" id="{DED5BCB7-29B4-4C45-BF80-6CDA9DE8D999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9;p37">
              <a:extLst>
                <a:ext uri="{FF2B5EF4-FFF2-40B4-BE49-F238E27FC236}">
                  <a16:creationId xmlns:a16="http://schemas.microsoft.com/office/drawing/2014/main" id="{8DCD6FB1-8202-4FA4-B37C-CB6092512F78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71;p37">
            <a:extLst>
              <a:ext uri="{FF2B5EF4-FFF2-40B4-BE49-F238E27FC236}">
                <a16:creationId xmlns:a16="http://schemas.microsoft.com/office/drawing/2014/main" id="{D668F2B6-DD87-485D-885F-2521E29B6BF2}"/>
              </a:ext>
            </a:extLst>
          </p:cNvPr>
          <p:cNvGrpSpPr/>
          <p:nvPr/>
        </p:nvGrpSpPr>
        <p:grpSpPr>
          <a:xfrm>
            <a:off x="1163929" y="4016827"/>
            <a:ext cx="355154" cy="293361"/>
            <a:chOff x="5268225" y="4341925"/>
            <a:chExt cx="468850" cy="387275"/>
          </a:xfrm>
        </p:grpSpPr>
        <p:sp>
          <p:nvSpPr>
            <p:cNvPr id="28" name="Google Shape;772;p37">
              <a:extLst>
                <a:ext uri="{FF2B5EF4-FFF2-40B4-BE49-F238E27FC236}">
                  <a16:creationId xmlns:a16="http://schemas.microsoft.com/office/drawing/2014/main" id="{1BD64B3A-DE88-4EA0-A82F-0F598B71E4FC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3;p37">
              <a:extLst>
                <a:ext uri="{FF2B5EF4-FFF2-40B4-BE49-F238E27FC236}">
                  <a16:creationId xmlns:a16="http://schemas.microsoft.com/office/drawing/2014/main" id="{B7D10988-84FF-4652-9BCF-66F9E798B5FE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4;p37">
              <a:extLst>
                <a:ext uri="{FF2B5EF4-FFF2-40B4-BE49-F238E27FC236}">
                  <a16:creationId xmlns:a16="http://schemas.microsoft.com/office/drawing/2014/main" id="{3EFB18BB-48A9-48D2-8FEE-F8EA1B6BE85D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5;p37">
              <a:extLst>
                <a:ext uri="{FF2B5EF4-FFF2-40B4-BE49-F238E27FC236}">
                  <a16:creationId xmlns:a16="http://schemas.microsoft.com/office/drawing/2014/main" id="{8A1410BE-B2E5-465D-9557-895C9CDA423F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6;p37">
              <a:extLst>
                <a:ext uri="{FF2B5EF4-FFF2-40B4-BE49-F238E27FC236}">
                  <a16:creationId xmlns:a16="http://schemas.microsoft.com/office/drawing/2014/main" id="{C0C35DD2-35B9-4126-9812-61A7BE8091EE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7;p37">
              <a:extLst>
                <a:ext uri="{FF2B5EF4-FFF2-40B4-BE49-F238E27FC236}">
                  <a16:creationId xmlns:a16="http://schemas.microsoft.com/office/drawing/2014/main" id="{51EAD983-0616-4018-AE64-6FAFACC290B6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8;p37">
              <a:extLst>
                <a:ext uri="{FF2B5EF4-FFF2-40B4-BE49-F238E27FC236}">
                  <a16:creationId xmlns:a16="http://schemas.microsoft.com/office/drawing/2014/main" id="{242D7FFE-91A2-4F43-BC5C-F4209CB0F34C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9;p37">
              <a:extLst>
                <a:ext uri="{FF2B5EF4-FFF2-40B4-BE49-F238E27FC236}">
                  <a16:creationId xmlns:a16="http://schemas.microsoft.com/office/drawing/2014/main" id="{F6C6A168-C857-4438-B57D-1C0B0F3CD7C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771;p37">
            <a:extLst>
              <a:ext uri="{FF2B5EF4-FFF2-40B4-BE49-F238E27FC236}">
                <a16:creationId xmlns:a16="http://schemas.microsoft.com/office/drawing/2014/main" id="{C0E27ACE-4A79-41D1-9DC2-2ABAD23186FB}"/>
              </a:ext>
            </a:extLst>
          </p:cNvPr>
          <p:cNvGrpSpPr/>
          <p:nvPr/>
        </p:nvGrpSpPr>
        <p:grpSpPr>
          <a:xfrm>
            <a:off x="1674195" y="4015189"/>
            <a:ext cx="355154" cy="293361"/>
            <a:chOff x="5268225" y="4341925"/>
            <a:chExt cx="468850" cy="387275"/>
          </a:xfrm>
        </p:grpSpPr>
        <p:sp>
          <p:nvSpPr>
            <p:cNvPr id="37" name="Google Shape;772;p37">
              <a:extLst>
                <a:ext uri="{FF2B5EF4-FFF2-40B4-BE49-F238E27FC236}">
                  <a16:creationId xmlns:a16="http://schemas.microsoft.com/office/drawing/2014/main" id="{5003825F-341A-40CA-9393-74F95DBC7187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3;p37">
              <a:extLst>
                <a:ext uri="{FF2B5EF4-FFF2-40B4-BE49-F238E27FC236}">
                  <a16:creationId xmlns:a16="http://schemas.microsoft.com/office/drawing/2014/main" id="{52B96BE6-98F7-4D55-8AE8-B9AC34AB378A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4;p37">
              <a:extLst>
                <a:ext uri="{FF2B5EF4-FFF2-40B4-BE49-F238E27FC236}">
                  <a16:creationId xmlns:a16="http://schemas.microsoft.com/office/drawing/2014/main" id="{29E7CC02-B264-4152-89B2-4304765B39DD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5;p37">
              <a:extLst>
                <a:ext uri="{FF2B5EF4-FFF2-40B4-BE49-F238E27FC236}">
                  <a16:creationId xmlns:a16="http://schemas.microsoft.com/office/drawing/2014/main" id="{1CBB8939-7873-4102-B5D8-148E16FB5079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6;p37">
              <a:extLst>
                <a:ext uri="{FF2B5EF4-FFF2-40B4-BE49-F238E27FC236}">
                  <a16:creationId xmlns:a16="http://schemas.microsoft.com/office/drawing/2014/main" id="{84C6FBAB-FD76-44E6-BCA6-69FAEBD0E1F2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7;p37">
              <a:extLst>
                <a:ext uri="{FF2B5EF4-FFF2-40B4-BE49-F238E27FC236}">
                  <a16:creationId xmlns:a16="http://schemas.microsoft.com/office/drawing/2014/main" id="{88E25F9A-867D-4747-B91A-3CA90CE41842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8;p37">
              <a:extLst>
                <a:ext uri="{FF2B5EF4-FFF2-40B4-BE49-F238E27FC236}">
                  <a16:creationId xmlns:a16="http://schemas.microsoft.com/office/drawing/2014/main" id="{50109544-00F1-4B3F-ADEA-9EA23E6C9C5C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79;p37">
              <a:extLst>
                <a:ext uri="{FF2B5EF4-FFF2-40B4-BE49-F238E27FC236}">
                  <a16:creationId xmlns:a16="http://schemas.microsoft.com/office/drawing/2014/main" id="{7703778B-822E-4ADB-BCF8-D876B3FBE23B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905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2964264" y="860949"/>
            <a:ext cx="5486400" cy="3449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0" y="1222375"/>
            <a:ext cx="2811463" cy="269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FF9800"/>
                </a:solidFill>
              </a:rPr>
              <a:t>TAMPILAN GALLERY</a:t>
            </a:r>
            <a:endParaRPr sz="1400" b="1" i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D" sz="2000" dirty="0"/>
              <a:t>Pada </a:t>
            </a:r>
            <a:r>
              <a:rPr lang="en-ID" sz="2000" dirty="0" err="1"/>
              <a:t>fitur</a:t>
            </a:r>
            <a:r>
              <a:rPr lang="en-ID" sz="2000" dirty="0"/>
              <a:t> gallery </a:t>
            </a:r>
            <a:r>
              <a:rPr lang="en-ID" sz="2000" dirty="0" err="1"/>
              <a:t>terdapat</a:t>
            </a:r>
            <a:r>
              <a:rPr lang="en-ID" sz="2000" dirty="0"/>
              <a:t> no, </a:t>
            </a:r>
            <a:r>
              <a:rPr lang="en-ID" sz="2000" dirty="0" err="1"/>
              <a:t>gambar</a:t>
            </a:r>
            <a:r>
              <a:rPr lang="en-ID" sz="2000" dirty="0"/>
              <a:t>, </a:t>
            </a:r>
            <a:r>
              <a:rPr lang="en-ID" sz="2000" dirty="0" err="1"/>
              <a:t>Disini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, </a:t>
            </a:r>
            <a:r>
              <a:rPr lang="en-ID" sz="2000" dirty="0" err="1"/>
              <a:t>mengedit</a:t>
            </a:r>
            <a:r>
              <a:rPr lang="en-ID" sz="2000" dirty="0"/>
              <a:t>,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.</a:t>
            </a:r>
          </a:p>
        </p:txBody>
      </p:sp>
      <p:pic>
        <p:nvPicPr>
          <p:cNvPr id="6" name="image45.png">
            <a:extLst>
              <a:ext uri="{FF2B5EF4-FFF2-40B4-BE49-F238E27FC236}">
                <a16:creationId xmlns:a16="http://schemas.microsoft.com/office/drawing/2014/main" id="{D7276BA2-F4D4-4E91-8154-44D2604BF94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95376" y="1048199"/>
            <a:ext cx="5024175" cy="2579256"/>
          </a:xfrm>
          <a:prstGeom prst="rect">
            <a:avLst/>
          </a:prstGeom>
          <a:ln/>
        </p:spPr>
      </p:pic>
      <p:grpSp>
        <p:nvGrpSpPr>
          <p:cNvPr id="7" name="Google Shape;771;p37">
            <a:extLst>
              <a:ext uri="{FF2B5EF4-FFF2-40B4-BE49-F238E27FC236}">
                <a16:creationId xmlns:a16="http://schemas.microsoft.com/office/drawing/2014/main" id="{E204D097-4DBE-4546-9EA3-2FBA59F1BD08}"/>
              </a:ext>
            </a:extLst>
          </p:cNvPr>
          <p:cNvGrpSpPr/>
          <p:nvPr/>
        </p:nvGrpSpPr>
        <p:grpSpPr>
          <a:xfrm>
            <a:off x="141332" y="4028489"/>
            <a:ext cx="355154" cy="293361"/>
            <a:chOff x="5268225" y="4341925"/>
            <a:chExt cx="468850" cy="387275"/>
          </a:xfrm>
        </p:grpSpPr>
        <p:sp>
          <p:nvSpPr>
            <p:cNvPr id="8" name="Google Shape;772;p37">
              <a:extLst>
                <a:ext uri="{FF2B5EF4-FFF2-40B4-BE49-F238E27FC236}">
                  <a16:creationId xmlns:a16="http://schemas.microsoft.com/office/drawing/2014/main" id="{75E4885C-F9D0-46C1-9E61-91FABF40CAC9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7">
              <a:extLst>
                <a:ext uri="{FF2B5EF4-FFF2-40B4-BE49-F238E27FC236}">
                  <a16:creationId xmlns:a16="http://schemas.microsoft.com/office/drawing/2014/main" id="{AD1F6413-B091-4ECF-AF7F-5D1783537FF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4;p37">
              <a:extLst>
                <a:ext uri="{FF2B5EF4-FFF2-40B4-BE49-F238E27FC236}">
                  <a16:creationId xmlns:a16="http://schemas.microsoft.com/office/drawing/2014/main" id="{5080F133-8B4A-48B7-95A2-DD4B7CE6AF87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5;p37">
              <a:extLst>
                <a:ext uri="{FF2B5EF4-FFF2-40B4-BE49-F238E27FC236}">
                  <a16:creationId xmlns:a16="http://schemas.microsoft.com/office/drawing/2014/main" id="{AED4E34B-5E9B-4279-8C33-C1CAEF47A837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6;p37">
              <a:extLst>
                <a:ext uri="{FF2B5EF4-FFF2-40B4-BE49-F238E27FC236}">
                  <a16:creationId xmlns:a16="http://schemas.microsoft.com/office/drawing/2014/main" id="{31B0EE59-E803-4D15-8D5A-D0B55A0C1491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7;p37">
              <a:extLst>
                <a:ext uri="{FF2B5EF4-FFF2-40B4-BE49-F238E27FC236}">
                  <a16:creationId xmlns:a16="http://schemas.microsoft.com/office/drawing/2014/main" id="{BDC81F4B-CE0A-425C-BE03-8922FD4B8F09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;p37">
              <a:extLst>
                <a:ext uri="{FF2B5EF4-FFF2-40B4-BE49-F238E27FC236}">
                  <a16:creationId xmlns:a16="http://schemas.microsoft.com/office/drawing/2014/main" id="{7D4C3278-CE39-4785-ABBC-BE3489FDAC42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9;p37">
              <a:extLst>
                <a:ext uri="{FF2B5EF4-FFF2-40B4-BE49-F238E27FC236}">
                  <a16:creationId xmlns:a16="http://schemas.microsoft.com/office/drawing/2014/main" id="{D5A93F14-8016-4CFB-89C6-3570FE727D14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71;p37">
            <a:extLst>
              <a:ext uri="{FF2B5EF4-FFF2-40B4-BE49-F238E27FC236}">
                <a16:creationId xmlns:a16="http://schemas.microsoft.com/office/drawing/2014/main" id="{13FF83C8-B5C4-4F62-B95E-1968B21158DB}"/>
              </a:ext>
            </a:extLst>
          </p:cNvPr>
          <p:cNvGrpSpPr/>
          <p:nvPr/>
        </p:nvGrpSpPr>
        <p:grpSpPr>
          <a:xfrm>
            <a:off x="645585" y="4028414"/>
            <a:ext cx="355154" cy="293361"/>
            <a:chOff x="5268225" y="4341925"/>
            <a:chExt cx="468850" cy="387275"/>
          </a:xfrm>
        </p:grpSpPr>
        <p:sp>
          <p:nvSpPr>
            <p:cNvPr id="17" name="Google Shape;772;p37">
              <a:extLst>
                <a:ext uri="{FF2B5EF4-FFF2-40B4-BE49-F238E27FC236}">
                  <a16:creationId xmlns:a16="http://schemas.microsoft.com/office/drawing/2014/main" id="{FA3EBDAA-2CA2-4F91-9EC8-8BA43A4F4560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3;p37">
              <a:extLst>
                <a:ext uri="{FF2B5EF4-FFF2-40B4-BE49-F238E27FC236}">
                  <a16:creationId xmlns:a16="http://schemas.microsoft.com/office/drawing/2014/main" id="{B038B920-915C-43C1-84A1-7C001386477E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;p37">
              <a:extLst>
                <a:ext uri="{FF2B5EF4-FFF2-40B4-BE49-F238E27FC236}">
                  <a16:creationId xmlns:a16="http://schemas.microsoft.com/office/drawing/2014/main" id="{AC579D8F-A626-4189-A315-8B1F62E1C706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5;p37">
              <a:extLst>
                <a:ext uri="{FF2B5EF4-FFF2-40B4-BE49-F238E27FC236}">
                  <a16:creationId xmlns:a16="http://schemas.microsoft.com/office/drawing/2014/main" id="{9747A124-8D4C-4F62-A367-DB70AC00A4A4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6;p37">
              <a:extLst>
                <a:ext uri="{FF2B5EF4-FFF2-40B4-BE49-F238E27FC236}">
                  <a16:creationId xmlns:a16="http://schemas.microsoft.com/office/drawing/2014/main" id="{88215ED4-B5EB-48AE-84AE-BFCFA82E75CF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7;p37">
              <a:extLst>
                <a:ext uri="{FF2B5EF4-FFF2-40B4-BE49-F238E27FC236}">
                  <a16:creationId xmlns:a16="http://schemas.microsoft.com/office/drawing/2014/main" id="{30D68229-9263-4BF7-9879-9DA915FA97F1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8;p37">
              <a:extLst>
                <a:ext uri="{FF2B5EF4-FFF2-40B4-BE49-F238E27FC236}">
                  <a16:creationId xmlns:a16="http://schemas.microsoft.com/office/drawing/2014/main" id="{6DE93BC4-F690-4197-9794-9CD75003FF95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9;p37">
              <a:extLst>
                <a:ext uri="{FF2B5EF4-FFF2-40B4-BE49-F238E27FC236}">
                  <a16:creationId xmlns:a16="http://schemas.microsoft.com/office/drawing/2014/main" id="{309CF710-B44A-41F8-917E-0B184791D8A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71;p37">
            <a:extLst>
              <a:ext uri="{FF2B5EF4-FFF2-40B4-BE49-F238E27FC236}">
                <a16:creationId xmlns:a16="http://schemas.microsoft.com/office/drawing/2014/main" id="{F626A60D-5F2B-48F7-AD45-5F350E2328AC}"/>
              </a:ext>
            </a:extLst>
          </p:cNvPr>
          <p:cNvGrpSpPr/>
          <p:nvPr/>
        </p:nvGrpSpPr>
        <p:grpSpPr>
          <a:xfrm>
            <a:off x="1163929" y="4016827"/>
            <a:ext cx="355154" cy="293361"/>
            <a:chOff x="5268225" y="4341925"/>
            <a:chExt cx="468850" cy="387275"/>
          </a:xfrm>
        </p:grpSpPr>
        <p:sp>
          <p:nvSpPr>
            <p:cNvPr id="26" name="Google Shape;772;p37">
              <a:extLst>
                <a:ext uri="{FF2B5EF4-FFF2-40B4-BE49-F238E27FC236}">
                  <a16:creationId xmlns:a16="http://schemas.microsoft.com/office/drawing/2014/main" id="{7BBB171F-AF18-4F7B-A2BD-70B50F8F1926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3;p37">
              <a:extLst>
                <a:ext uri="{FF2B5EF4-FFF2-40B4-BE49-F238E27FC236}">
                  <a16:creationId xmlns:a16="http://schemas.microsoft.com/office/drawing/2014/main" id="{38A0DFD4-E677-4805-8764-4CB65E0A4B14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4;p37">
              <a:extLst>
                <a:ext uri="{FF2B5EF4-FFF2-40B4-BE49-F238E27FC236}">
                  <a16:creationId xmlns:a16="http://schemas.microsoft.com/office/drawing/2014/main" id="{DCB34F10-FFF8-4516-AD91-78450F89C0C3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5;p37">
              <a:extLst>
                <a:ext uri="{FF2B5EF4-FFF2-40B4-BE49-F238E27FC236}">
                  <a16:creationId xmlns:a16="http://schemas.microsoft.com/office/drawing/2014/main" id="{FD38D2D3-60CD-412E-9046-16808B3CD1BA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6;p37">
              <a:extLst>
                <a:ext uri="{FF2B5EF4-FFF2-40B4-BE49-F238E27FC236}">
                  <a16:creationId xmlns:a16="http://schemas.microsoft.com/office/drawing/2014/main" id="{63F523E9-8444-4D70-A323-7818D83F9D64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7;p37">
              <a:extLst>
                <a:ext uri="{FF2B5EF4-FFF2-40B4-BE49-F238E27FC236}">
                  <a16:creationId xmlns:a16="http://schemas.microsoft.com/office/drawing/2014/main" id="{861EF6C9-1E82-4610-A182-5B80AEFAD330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8;p37">
              <a:extLst>
                <a:ext uri="{FF2B5EF4-FFF2-40B4-BE49-F238E27FC236}">
                  <a16:creationId xmlns:a16="http://schemas.microsoft.com/office/drawing/2014/main" id="{E9D0A211-D3D6-4CE1-AB6A-AD453D206439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9;p37">
              <a:extLst>
                <a:ext uri="{FF2B5EF4-FFF2-40B4-BE49-F238E27FC236}">
                  <a16:creationId xmlns:a16="http://schemas.microsoft.com/office/drawing/2014/main" id="{3DAC5A85-C5EF-4E8C-AE83-62E765E13749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71;p37">
            <a:extLst>
              <a:ext uri="{FF2B5EF4-FFF2-40B4-BE49-F238E27FC236}">
                <a16:creationId xmlns:a16="http://schemas.microsoft.com/office/drawing/2014/main" id="{54DD3B39-31B9-4D90-BC90-8DCF1CC71797}"/>
              </a:ext>
            </a:extLst>
          </p:cNvPr>
          <p:cNvGrpSpPr/>
          <p:nvPr/>
        </p:nvGrpSpPr>
        <p:grpSpPr>
          <a:xfrm>
            <a:off x="1674195" y="4015189"/>
            <a:ext cx="355154" cy="293361"/>
            <a:chOff x="5268225" y="4341925"/>
            <a:chExt cx="468850" cy="387275"/>
          </a:xfrm>
        </p:grpSpPr>
        <p:sp>
          <p:nvSpPr>
            <p:cNvPr id="35" name="Google Shape;772;p37">
              <a:extLst>
                <a:ext uri="{FF2B5EF4-FFF2-40B4-BE49-F238E27FC236}">
                  <a16:creationId xmlns:a16="http://schemas.microsoft.com/office/drawing/2014/main" id="{DD72E75A-2CB1-44E3-B3B4-F2D74EFCC67D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3;p37">
              <a:extLst>
                <a:ext uri="{FF2B5EF4-FFF2-40B4-BE49-F238E27FC236}">
                  <a16:creationId xmlns:a16="http://schemas.microsoft.com/office/drawing/2014/main" id="{9C2B020D-5A19-44F7-B8CF-7EFA7BBF37F4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4;p37">
              <a:extLst>
                <a:ext uri="{FF2B5EF4-FFF2-40B4-BE49-F238E27FC236}">
                  <a16:creationId xmlns:a16="http://schemas.microsoft.com/office/drawing/2014/main" id="{5182B27C-1F50-43DA-8DDF-7480A0D10E7F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5;p37">
              <a:extLst>
                <a:ext uri="{FF2B5EF4-FFF2-40B4-BE49-F238E27FC236}">
                  <a16:creationId xmlns:a16="http://schemas.microsoft.com/office/drawing/2014/main" id="{329B5300-B01B-45E4-B230-900F5B57AED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6;p37">
              <a:extLst>
                <a:ext uri="{FF2B5EF4-FFF2-40B4-BE49-F238E27FC236}">
                  <a16:creationId xmlns:a16="http://schemas.microsoft.com/office/drawing/2014/main" id="{AD318CF6-15C7-4484-9517-29D07FBE0677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7;p37">
              <a:extLst>
                <a:ext uri="{FF2B5EF4-FFF2-40B4-BE49-F238E27FC236}">
                  <a16:creationId xmlns:a16="http://schemas.microsoft.com/office/drawing/2014/main" id="{F6EB12E7-C026-41AE-9346-D58FD948D809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8;p37">
              <a:extLst>
                <a:ext uri="{FF2B5EF4-FFF2-40B4-BE49-F238E27FC236}">
                  <a16:creationId xmlns:a16="http://schemas.microsoft.com/office/drawing/2014/main" id="{891B4887-5021-4FD8-8540-48C0E5E0DA6A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9;p37">
              <a:extLst>
                <a:ext uri="{FF2B5EF4-FFF2-40B4-BE49-F238E27FC236}">
                  <a16:creationId xmlns:a16="http://schemas.microsoft.com/office/drawing/2014/main" id="{EF44A51A-5D9C-475D-9617-825B011C3E34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013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2964264" y="860949"/>
            <a:ext cx="5486400" cy="3449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0" y="1222375"/>
            <a:ext cx="2811463" cy="269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FF9800"/>
                </a:solidFill>
              </a:rPr>
              <a:t>TAMPILAN DATA MANAJEMEN CAROUSEL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D" sz="2000" dirty="0"/>
              <a:t>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" sz="2000" dirty="0">
                <a:solidFill>
                  <a:schemeClr val="tx1">
                    <a:lumMod val="50000"/>
                  </a:schemeClr>
                </a:solidFill>
              </a:rPr>
              <a:t>Data Manajemen Carousel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2000" dirty="0" err="1"/>
              <a:t>terdapatno</a:t>
            </a:r>
            <a:r>
              <a:rPr lang="en-ID" sz="2000" dirty="0"/>
              <a:t>, </a:t>
            </a:r>
            <a:r>
              <a:rPr lang="en-ID" sz="2000" dirty="0" err="1"/>
              <a:t>keterangan</a:t>
            </a:r>
            <a:r>
              <a:rPr lang="en-ID" sz="2000" dirty="0"/>
              <a:t>, </a:t>
            </a:r>
            <a:r>
              <a:rPr lang="en-ID" sz="2000" dirty="0" err="1"/>
              <a:t>gambar</a:t>
            </a:r>
            <a:r>
              <a:rPr lang="en-ID" sz="2000" dirty="0"/>
              <a:t>. </a:t>
            </a:r>
            <a:r>
              <a:rPr lang="en-ID" sz="2000" dirty="0" err="1"/>
              <a:t>Disini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, </a:t>
            </a:r>
            <a:r>
              <a:rPr lang="en-ID" sz="2000" dirty="0" err="1"/>
              <a:t>mengedit</a:t>
            </a:r>
            <a:r>
              <a:rPr lang="en-ID" sz="2000" dirty="0"/>
              <a:t>,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" sz="2000" dirty="0">
                <a:solidFill>
                  <a:schemeClr val="tx1">
                    <a:lumMod val="50000"/>
                  </a:schemeClr>
                </a:solidFill>
              </a:rPr>
              <a:t>Carousel</a:t>
            </a:r>
            <a:r>
              <a:rPr lang="en-ID" sz="2000" dirty="0"/>
              <a:t>.</a:t>
            </a:r>
          </a:p>
        </p:txBody>
      </p:sp>
      <p:pic>
        <p:nvPicPr>
          <p:cNvPr id="6" name="image11.png">
            <a:extLst>
              <a:ext uri="{FF2B5EF4-FFF2-40B4-BE49-F238E27FC236}">
                <a16:creationId xmlns:a16="http://schemas.microsoft.com/office/drawing/2014/main" id="{4DB96D2C-EC8B-4353-904B-1C650E54B5B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5424" y="1037472"/>
            <a:ext cx="5014127" cy="2610080"/>
          </a:xfrm>
          <a:prstGeom prst="rect">
            <a:avLst/>
          </a:prstGeom>
          <a:ln/>
        </p:spPr>
      </p:pic>
      <p:grpSp>
        <p:nvGrpSpPr>
          <p:cNvPr id="7" name="Google Shape;771;p37">
            <a:extLst>
              <a:ext uri="{FF2B5EF4-FFF2-40B4-BE49-F238E27FC236}">
                <a16:creationId xmlns:a16="http://schemas.microsoft.com/office/drawing/2014/main" id="{E8BDEA9C-0B01-4389-ABAC-782B5C210AA6}"/>
              </a:ext>
            </a:extLst>
          </p:cNvPr>
          <p:cNvGrpSpPr/>
          <p:nvPr/>
        </p:nvGrpSpPr>
        <p:grpSpPr>
          <a:xfrm>
            <a:off x="141332" y="4028489"/>
            <a:ext cx="355154" cy="293361"/>
            <a:chOff x="5268225" y="4341925"/>
            <a:chExt cx="468850" cy="387275"/>
          </a:xfrm>
        </p:grpSpPr>
        <p:sp>
          <p:nvSpPr>
            <p:cNvPr id="8" name="Google Shape;772;p37">
              <a:extLst>
                <a:ext uri="{FF2B5EF4-FFF2-40B4-BE49-F238E27FC236}">
                  <a16:creationId xmlns:a16="http://schemas.microsoft.com/office/drawing/2014/main" id="{EAE6A4BF-0F52-47DF-8138-8AF09AE33609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7">
              <a:extLst>
                <a:ext uri="{FF2B5EF4-FFF2-40B4-BE49-F238E27FC236}">
                  <a16:creationId xmlns:a16="http://schemas.microsoft.com/office/drawing/2014/main" id="{BADFD3A4-0452-4040-A6C9-738557C1B06D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4;p37">
              <a:extLst>
                <a:ext uri="{FF2B5EF4-FFF2-40B4-BE49-F238E27FC236}">
                  <a16:creationId xmlns:a16="http://schemas.microsoft.com/office/drawing/2014/main" id="{E0465400-6F0E-4859-85AA-A84603EBAC07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5;p37">
              <a:extLst>
                <a:ext uri="{FF2B5EF4-FFF2-40B4-BE49-F238E27FC236}">
                  <a16:creationId xmlns:a16="http://schemas.microsoft.com/office/drawing/2014/main" id="{94B8EF46-674A-4224-A398-996FDB917D1C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6;p37">
              <a:extLst>
                <a:ext uri="{FF2B5EF4-FFF2-40B4-BE49-F238E27FC236}">
                  <a16:creationId xmlns:a16="http://schemas.microsoft.com/office/drawing/2014/main" id="{0FC9DC8B-9418-4B07-83AB-7F76015DB0F4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7;p37">
              <a:extLst>
                <a:ext uri="{FF2B5EF4-FFF2-40B4-BE49-F238E27FC236}">
                  <a16:creationId xmlns:a16="http://schemas.microsoft.com/office/drawing/2014/main" id="{BC37DA41-1372-46ED-912D-33BBDE41B67A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;p37">
              <a:extLst>
                <a:ext uri="{FF2B5EF4-FFF2-40B4-BE49-F238E27FC236}">
                  <a16:creationId xmlns:a16="http://schemas.microsoft.com/office/drawing/2014/main" id="{8F52CAA4-D30B-43CE-8A91-BD786F5DEF5D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9;p37">
              <a:extLst>
                <a:ext uri="{FF2B5EF4-FFF2-40B4-BE49-F238E27FC236}">
                  <a16:creationId xmlns:a16="http://schemas.microsoft.com/office/drawing/2014/main" id="{A59DE9A4-A3DA-4DA5-BD3F-05C4D348D2D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71;p37">
            <a:extLst>
              <a:ext uri="{FF2B5EF4-FFF2-40B4-BE49-F238E27FC236}">
                <a16:creationId xmlns:a16="http://schemas.microsoft.com/office/drawing/2014/main" id="{B479BE40-6641-45EB-A584-1C06F9162276}"/>
              </a:ext>
            </a:extLst>
          </p:cNvPr>
          <p:cNvGrpSpPr/>
          <p:nvPr/>
        </p:nvGrpSpPr>
        <p:grpSpPr>
          <a:xfrm>
            <a:off x="645585" y="4028414"/>
            <a:ext cx="355154" cy="293361"/>
            <a:chOff x="5268225" y="4341925"/>
            <a:chExt cx="468850" cy="387275"/>
          </a:xfrm>
        </p:grpSpPr>
        <p:sp>
          <p:nvSpPr>
            <p:cNvPr id="17" name="Google Shape;772;p37">
              <a:extLst>
                <a:ext uri="{FF2B5EF4-FFF2-40B4-BE49-F238E27FC236}">
                  <a16:creationId xmlns:a16="http://schemas.microsoft.com/office/drawing/2014/main" id="{E1D181EA-31CF-4D41-98E9-847CCA66AB1F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3;p37">
              <a:extLst>
                <a:ext uri="{FF2B5EF4-FFF2-40B4-BE49-F238E27FC236}">
                  <a16:creationId xmlns:a16="http://schemas.microsoft.com/office/drawing/2014/main" id="{19C32921-90FB-4ADF-960E-AB8E8345C791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;p37">
              <a:extLst>
                <a:ext uri="{FF2B5EF4-FFF2-40B4-BE49-F238E27FC236}">
                  <a16:creationId xmlns:a16="http://schemas.microsoft.com/office/drawing/2014/main" id="{CC279CDE-7438-4D58-80CA-42606BE84475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5;p37">
              <a:extLst>
                <a:ext uri="{FF2B5EF4-FFF2-40B4-BE49-F238E27FC236}">
                  <a16:creationId xmlns:a16="http://schemas.microsoft.com/office/drawing/2014/main" id="{E41AC13F-7D19-4CF9-993A-279E52909F4C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6;p37">
              <a:extLst>
                <a:ext uri="{FF2B5EF4-FFF2-40B4-BE49-F238E27FC236}">
                  <a16:creationId xmlns:a16="http://schemas.microsoft.com/office/drawing/2014/main" id="{D7C8FF50-074A-40AD-933D-CEC2A94603E7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7;p37">
              <a:extLst>
                <a:ext uri="{FF2B5EF4-FFF2-40B4-BE49-F238E27FC236}">
                  <a16:creationId xmlns:a16="http://schemas.microsoft.com/office/drawing/2014/main" id="{0FCDB257-8E29-483A-A158-FFD1285196A6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8;p37">
              <a:extLst>
                <a:ext uri="{FF2B5EF4-FFF2-40B4-BE49-F238E27FC236}">
                  <a16:creationId xmlns:a16="http://schemas.microsoft.com/office/drawing/2014/main" id="{BCC86669-D3EF-4350-A0DE-E8BF77D55882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9;p37">
              <a:extLst>
                <a:ext uri="{FF2B5EF4-FFF2-40B4-BE49-F238E27FC236}">
                  <a16:creationId xmlns:a16="http://schemas.microsoft.com/office/drawing/2014/main" id="{268D1DCF-DED7-4230-A701-1BFDF30858B8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71;p37">
            <a:extLst>
              <a:ext uri="{FF2B5EF4-FFF2-40B4-BE49-F238E27FC236}">
                <a16:creationId xmlns:a16="http://schemas.microsoft.com/office/drawing/2014/main" id="{DD7F2504-2615-4599-BD29-518FE62C6E71}"/>
              </a:ext>
            </a:extLst>
          </p:cNvPr>
          <p:cNvGrpSpPr/>
          <p:nvPr/>
        </p:nvGrpSpPr>
        <p:grpSpPr>
          <a:xfrm>
            <a:off x="1163929" y="4016827"/>
            <a:ext cx="355154" cy="293361"/>
            <a:chOff x="5268225" y="4341925"/>
            <a:chExt cx="468850" cy="387275"/>
          </a:xfrm>
        </p:grpSpPr>
        <p:sp>
          <p:nvSpPr>
            <p:cNvPr id="26" name="Google Shape;772;p37">
              <a:extLst>
                <a:ext uri="{FF2B5EF4-FFF2-40B4-BE49-F238E27FC236}">
                  <a16:creationId xmlns:a16="http://schemas.microsoft.com/office/drawing/2014/main" id="{0C54A60D-2161-4293-9BC3-22ED153D90C6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3;p37">
              <a:extLst>
                <a:ext uri="{FF2B5EF4-FFF2-40B4-BE49-F238E27FC236}">
                  <a16:creationId xmlns:a16="http://schemas.microsoft.com/office/drawing/2014/main" id="{76DC434F-03DF-4A5C-8F33-57F37A1DB330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4;p37">
              <a:extLst>
                <a:ext uri="{FF2B5EF4-FFF2-40B4-BE49-F238E27FC236}">
                  <a16:creationId xmlns:a16="http://schemas.microsoft.com/office/drawing/2014/main" id="{1B39C975-18A9-4039-9782-5AC8C0E61868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5;p37">
              <a:extLst>
                <a:ext uri="{FF2B5EF4-FFF2-40B4-BE49-F238E27FC236}">
                  <a16:creationId xmlns:a16="http://schemas.microsoft.com/office/drawing/2014/main" id="{E54961E4-6AAA-4037-B1A5-9585350DF327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6;p37">
              <a:extLst>
                <a:ext uri="{FF2B5EF4-FFF2-40B4-BE49-F238E27FC236}">
                  <a16:creationId xmlns:a16="http://schemas.microsoft.com/office/drawing/2014/main" id="{94044A09-F4D7-4745-A895-EA97E9FC23CD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7;p37">
              <a:extLst>
                <a:ext uri="{FF2B5EF4-FFF2-40B4-BE49-F238E27FC236}">
                  <a16:creationId xmlns:a16="http://schemas.microsoft.com/office/drawing/2014/main" id="{FC31ED77-B616-44C4-9E00-7B64D3EBB3D0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8;p37">
              <a:extLst>
                <a:ext uri="{FF2B5EF4-FFF2-40B4-BE49-F238E27FC236}">
                  <a16:creationId xmlns:a16="http://schemas.microsoft.com/office/drawing/2014/main" id="{754AB8E1-AA79-4F62-8B4F-611A2C5BA91C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9;p37">
              <a:extLst>
                <a:ext uri="{FF2B5EF4-FFF2-40B4-BE49-F238E27FC236}">
                  <a16:creationId xmlns:a16="http://schemas.microsoft.com/office/drawing/2014/main" id="{D6A6C303-E570-4C6A-91A1-2D1BBA09E6D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71;p37">
            <a:extLst>
              <a:ext uri="{FF2B5EF4-FFF2-40B4-BE49-F238E27FC236}">
                <a16:creationId xmlns:a16="http://schemas.microsoft.com/office/drawing/2014/main" id="{52179FB5-7176-4B55-951D-1EC748732F7E}"/>
              </a:ext>
            </a:extLst>
          </p:cNvPr>
          <p:cNvGrpSpPr/>
          <p:nvPr/>
        </p:nvGrpSpPr>
        <p:grpSpPr>
          <a:xfrm>
            <a:off x="1674195" y="4015189"/>
            <a:ext cx="355154" cy="293361"/>
            <a:chOff x="5268225" y="4341925"/>
            <a:chExt cx="468850" cy="387275"/>
          </a:xfrm>
        </p:grpSpPr>
        <p:sp>
          <p:nvSpPr>
            <p:cNvPr id="35" name="Google Shape;772;p37">
              <a:extLst>
                <a:ext uri="{FF2B5EF4-FFF2-40B4-BE49-F238E27FC236}">
                  <a16:creationId xmlns:a16="http://schemas.microsoft.com/office/drawing/2014/main" id="{8BEA2A98-B071-40A2-8A61-D822E5BC49D7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3;p37">
              <a:extLst>
                <a:ext uri="{FF2B5EF4-FFF2-40B4-BE49-F238E27FC236}">
                  <a16:creationId xmlns:a16="http://schemas.microsoft.com/office/drawing/2014/main" id="{ED3A5011-3278-45D2-ABBF-0B6FF7CD7FA6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4;p37">
              <a:extLst>
                <a:ext uri="{FF2B5EF4-FFF2-40B4-BE49-F238E27FC236}">
                  <a16:creationId xmlns:a16="http://schemas.microsoft.com/office/drawing/2014/main" id="{472B0D38-B3A6-47F9-9782-145FF75D3DF1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5;p37">
              <a:extLst>
                <a:ext uri="{FF2B5EF4-FFF2-40B4-BE49-F238E27FC236}">
                  <a16:creationId xmlns:a16="http://schemas.microsoft.com/office/drawing/2014/main" id="{1C949384-E55E-47D1-9D2E-BBAD56F2D6D4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6;p37">
              <a:extLst>
                <a:ext uri="{FF2B5EF4-FFF2-40B4-BE49-F238E27FC236}">
                  <a16:creationId xmlns:a16="http://schemas.microsoft.com/office/drawing/2014/main" id="{37B9287A-193E-4D34-B3B1-AA311FBC1605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7;p37">
              <a:extLst>
                <a:ext uri="{FF2B5EF4-FFF2-40B4-BE49-F238E27FC236}">
                  <a16:creationId xmlns:a16="http://schemas.microsoft.com/office/drawing/2014/main" id="{F65C7FB0-2B77-4791-A539-CBEF8816F64C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8;p37">
              <a:extLst>
                <a:ext uri="{FF2B5EF4-FFF2-40B4-BE49-F238E27FC236}">
                  <a16:creationId xmlns:a16="http://schemas.microsoft.com/office/drawing/2014/main" id="{3A43D4CB-A195-4003-B6FE-70C9A74132D7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9;p37">
              <a:extLst>
                <a:ext uri="{FF2B5EF4-FFF2-40B4-BE49-F238E27FC236}">
                  <a16:creationId xmlns:a16="http://schemas.microsoft.com/office/drawing/2014/main" id="{3AACFF6E-D16E-4215-9B36-8B2A113348F2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574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2964264" y="860949"/>
            <a:ext cx="5486400" cy="3449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0" y="1222375"/>
            <a:ext cx="2811463" cy="269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FF9800"/>
                </a:solidFill>
              </a:rPr>
              <a:t>TAMPILAN PRODUK</a:t>
            </a:r>
            <a:endParaRPr sz="1400" b="1" i="1" dirty="0">
              <a:solidFill>
                <a:srgbClr val="FF9800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D" sz="2000" dirty="0"/>
              <a:t>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produk</a:t>
            </a:r>
            <a:r>
              <a:rPr lang="en-ID" sz="2000" dirty="0"/>
              <a:t> </a:t>
            </a:r>
            <a:r>
              <a:rPr lang="en-ID" sz="2000" dirty="0" err="1"/>
              <a:t>terdapat</a:t>
            </a:r>
            <a:r>
              <a:rPr lang="en-ID" sz="2000" dirty="0"/>
              <a:t> no, </a:t>
            </a:r>
            <a:r>
              <a:rPr lang="en-ID" sz="2000" dirty="0" err="1"/>
              <a:t>nama</a:t>
            </a:r>
            <a:r>
              <a:rPr lang="en-ID" sz="2000" dirty="0"/>
              <a:t>, </a:t>
            </a:r>
            <a:r>
              <a:rPr lang="en-ID" sz="2000" dirty="0" err="1"/>
              <a:t>istilah</a:t>
            </a:r>
            <a:r>
              <a:rPr lang="en-ID" sz="2000" dirty="0"/>
              <a:t>, </a:t>
            </a:r>
            <a:r>
              <a:rPr lang="en-ID" sz="2000" dirty="0" err="1"/>
              <a:t>gambar</a:t>
            </a:r>
            <a:r>
              <a:rPr lang="en-ID" sz="2000" dirty="0"/>
              <a:t>. </a:t>
            </a:r>
            <a:r>
              <a:rPr lang="en-ID" sz="2000" dirty="0" err="1"/>
              <a:t>Disini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, </a:t>
            </a:r>
            <a:r>
              <a:rPr lang="en-ID" sz="2000" dirty="0" err="1"/>
              <a:t>mengedit</a:t>
            </a:r>
            <a:r>
              <a:rPr lang="en-ID" sz="2000" dirty="0"/>
              <a:t>,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" sz="2000" dirty="0">
                <a:solidFill>
                  <a:schemeClr val="tx1">
                    <a:lumMod val="50000"/>
                  </a:schemeClr>
                </a:solidFill>
              </a:rPr>
              <a:t>produk</a:t>
            </a:r>
            <a:r>
              <a:rPr lang="en-ID" sz="2000" dirty="0"/>
              <a:t>.</a:t>
            </a:r>
          </a:p>
        </p:txBody>
      </p:sp>
      <p:pic>
        <p:nvPicPr>
          <p:cNvPr id="6" name="image51.png">
            <a:extLst>
              <a:ext uri="{FF2B5EF4-FFF2-40B4-BE49-F238E27FC236}">
                <a16:creationId xmlns:a16="http://schemas.microsoft.com/office/drawing/2014/main" id="{F7E2D71B-968F-48F5-8960-DDE63B2879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97678" y="1037471"/>
            <a:ext cx="5041969" cy="2600032"/>
          </a:xfrm>
          <a:prstGeom prst="rect">
            <a:avLst/>
          </a:prstGeom>
          <a:ln/>
        </p:spPr>
      </p:pic>
      <p:grpSp>
        <p:nvGrpSpPr>
          <p:cNvPr id="7" name="Google Shape;771;p37">
            <a:extLst>
              <a:ext uri="{FF2B5EF4-FFF2-40B4-BE49-F238E27FC236}">
                <a16:creationId xmlns:a16="http://schemas.microsoft.com/office/drawing/2014/main" id="{89466E83-2566-43DD-95FE-D51151F948BA}"/>
              </a:ext>
            </a:extLst>
          </p:cNvPr>
          <p:cNvGrpSpPr/>
          <p:nvPr/>
        </p:nvGrpSpPr>
        <p:grpSpPr>
          <a:xfrm>
            <a:off x="141332" y="4028489"/>
            <a:ext cx="355154" cy="293361"/>
            <a:chOff x="5268225" y="4341925"/>
            <a:chExt cx="468850" cy="387275"/>
          </a:xfrm>
        </p:grpSpPr>
        <p:sp>
          <p:nvSpPr>
            <p:cNvPr id="8" name="Google Shape;772;p37">
              <a:extLst>
                <a:ext uri="{FF2B5EF4-FFF2-40B4-BE49-F238E27FC236}">
                  <a16:creationId xmlns:a16="http://schemas.microsoft.com/office/drawing/2014/main" id="{AE5B1F13-3E20-45CE-B040-23527FE2425F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7">
              <a:extLst>
                <a:ext uri="{FF2B5EF4-FFF2-40B4-BE49-F238E27FC236}">
                  <a16:creationId xmlns:a16="http://schemas.microsoft.com/office/drawing/2014/main" id="{FED1402C-70FE-4D26-A62B-BC5842561D86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4;p37">
              <a:extLst>
                <a:ext uri="{FF2B5EF4-FFF2-40B4-BE49-F238E27FC236}">
                  <a16:creationId xmlns:a16="http://schemas.microsoft.com/office/drawing/2014/main" id="{FB1738A7-9AD8-4873-BED1-D44249CBD18A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5;p37">
              <a:extLst>
                <a:ext uri="{FF2B5EF4-FFF2-40B4-BE49-F238E27FC236}">
                  <a16:creationId xmlns:a16="http://schemas.microsoft.com/office/drawing/2014/main" id="{5482B3B7-A757-4327-8149-968965B6387C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6;p37">
              <a:extLst>
                <a:ext uri="{FF2B5EF4-FFF2-40B4-BE49-F238E27FC236}">
                  <a16:creationId xmlns:a16="http://schemas.microsoft.com/office/drawing/2014/main" id="{D962F631-8E54-414C-BB69-8103ABB91634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7;p37">
              <a:extLst>
                <a:ext uri="{FF2B5EF4-FFF2-40B4-BE49-F238E27FC236}">
                  <a16:creationId xmlns:a16="http://schemas.microsoft.com/office/drawing/2014/main" id="{3723F638-CF09-479B-9B2F-35C08F8951F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;p37">
              <a:extLst>
                <a:ext uri="{FF2B5EF4-FFF2-40B4-BE49-F238E27FC236}">
                  <a16:creationId xmlns:a16="http://schemas.microsoft.com/office/drawing/2014/main" id="{8E54D1D8-D0A4-49E2-9817-928B5A807E5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9;p37">
              <a:extLst>
                <a:ext uri="{FF2B5EF4-FFF2-40B4-BE49-F238E27FC236}">
                  <a16:creationId xmlns:a16="http://schemas.microsoft.com/office/drawing/2014/main" id="{B2753E4C-EF43-4DBC-A5E5-37773CB2E760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71;p37">
            <a:extLst>
              <a:ext uri="{FF2B5EF4-FFF2-40B4-BE49-F238E27FC236}">
                <a16:creationId xmlns:a16="http://schemas.microsoft.com/office/drawing/2014/main" id="{C6F46146-2EAB-4AE1-B5E6-CD1A9AF36B36}"/>
              </a:ext>
            </a:extLst>
          </p:cNvPr>
          <p:cNvGrpSpPr/>
          <p:nvPr/>
        </p:nvGrpSpPr>
        <p:grpSpPr>
          <a:xfrm>
            <a:off x="645585" y="4028414"/>
            <a:ext cx="355154" cy="293361"/>
            <a:chOff x="5268225" y="4341925"/>
            <a:chExt cx="468850" cy="387275"/>
          </a:xfrm>
        </p:grpSpPr>
        <p:sp>
          <p:nvSpPr>
            <p:cNvPr id="17" name="Google Shape;772;p37">
              <a:extLst>
                <a:ext uri="{FF2B5EF4-FFF2-40B4-BE49-F238E27FC236}">
                  <a16:creationId xmlns:a16="http://schemas.microsoft.com/office/drawing/2014/main" id="{E603218B-654C-4E30-919F-7F0C4B5425F3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3;p37">
              <a:extLst>
                <a:ext uri="{FF2B5EF4-FFF2-40B4-BE49-F238E27FC236}">
                  <a16:creationId xmlns:a16="http://schemas.microsoft.com/office/drawing/2014/main" id="{A186B87B-4B5F-4668-BC17-B6DF16C4CF7B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;p37">
              <a:extLst>
                <a:ext uri="{FF2B5EF4-FFF2-40B4-BE49-F238E27FC236}">
                  <a16:creationId xmlns:a16="http://schemas.microsoft.com/office/drawing/2014/main" id="{ECACCCCE-8E2C-407D-9A87-ABCDCC4DF4A6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5;p37">
              <a:extLst>
                <a:ext uri="{FF2B5EF4-FFF2-40B4-BE49-F238E27FC236}">
                  <a16:creationId xmlns:a16="http://schemas.microsoft.com/office/drawing/2014/main" id="{6CE82D70-AD7C-4C88-8878-90CB3ADB2E16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6;p37">
              <a:extLst>
                <a:ext uri="{FF2B5EF4-FFF2-40B4-BE49-F238E27FC236}">
                  <a16:creationId xmlns:a16="http://schemas.microsoft.com/office/drawing/2014/main" id="{540E9171-A622-4F5C-9A2D-F9C34B884AD1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7;p37">
              <a:extLst>
                <a:ext uri="{FF2B5EF4-FFF2-40B4-BE49-F238E27FC236}">
                  <a16:creationId xmlns:a16="http://schemas.microsoft.com/office/drawing/2014/main" id="{F576F4A8-8242-4C11-BFED-F5F3EB0FF439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8;p37">
              <a:extLst>
                <a:ext uri="{FF2B5EF4-FFF2-40B4-BE49-F238E27FC236}">
                  <a16:creationId xmlns:a16="http://schemas.microsoft.com/office/drawing/2014/main" id="{FFEDBEC1-7F9E-4D48-A089-1A10827A1645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9;p37">
              <a:extLst>
                <a:ext uri="{FF2B5EF4-FFF2-40B4-BE49-F238E27FC236}">
                  <a16:creationId xmlns:a16="http://schemas.microsoft.com/office/drawing/2014/main" id="{D665CC39-4E5C-440B-AC36-8716C565091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71;p37">
            <a:extLst>
              <a:ext uri="{FF2B5EF4-FFF2-40B4-BE49-F238E27FC236}">
                <a16:creationId xmlns:a16="http://schemas.microsoft.com/office/drawing/2014/main" id="{3888DE40-897A-4CEA-B481-03ED812FEEF8}"/>
              </a:ext>
            </a:extLst>
          </p:cNvPr>
          <p:cNvGrpSpPr/>
          <p:nvPr/>
        </p:nvGrpSpPr>
        <p:grpSpPr>
          <a:xfrm>
            <a:off x="1163929" y="4016827"/>
            <a:ext cx="355154" cy="293361"/>
            <a:chOff x="5268225" y="4341925"/>
            <a:chExt cx="468850" cy="387275"/>
          </a:xfrm>
        </p:grpSpPr>
        <p:sp>
          <p:nvSpPr>
            <p:cNvPr id="26" name="Google Shape;772;p37">
              <a:extLst>
                <a:ext uri="{FF2B5EF4-FFF2-40B4-BE49-F238E27FC236}">
                  <a16:creationId xmlns:a16="http://schemas.microsoft.com/office/drawing/2014/main" id="{735BBDCD-6B74-4C0E-BFB2-6C21EE84D6E7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3;p37">
              <a:extLst>
                <a:ext uri="{FF2B5EF4-FFF2-40B4-BE49-F238E27FC236}">
                  <a16:creationId xmlns:a16="http://schemas.microsoft.com/office/drawing/2014/main" id="{F22C5919-F84D-4C9D-93AD-EA75CD0E1773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4;p37">
              <a:extLst>
                <a:ext uri="{FF2B5EF4-FFF2-40B4-BE49-F238E27FC236}">
                  <a16:creationId xmlns:a16="http://schemas.microsoft.com/office/drawing/2014/main" id="{53960260-397E-45F1-9594-551027A1E117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5;p37">
              <a:extLst>
                <a:ext uri="{FF2B5EF4-FFF2-40B4-BE49-F238E27FC236}">
                  <a16:creationId xmlns:a16="http://schemas.microsoft.com/office/drawing/2014/main" id="{E14B931E-C234-4165-B5D5-1D72E1598EDE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6;p37">
              <a:extLst>
                <a:ext uri="{FF2B5EF4-FFF2-40B4-BE49-F238E27FC236}">
                  <a16:creationId xmlns:a16="http://schemas.microsoft.com/office/drawing/2014/main" id="{CF408BC8-2B04-4AEF-8565-EC9C1942800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7;p37">
              <a:extLst>
                <a:ext uri="{FF2B5EF4-FFF2-40B4-BE49-F238E27FC236}">
                  <a16:creationId xmlns:a16="http://schemas.microsoft.com/office/drawing/2014/main" id="{F05BE0DD-70F7-47AB-9807-5A9E5653D76F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8;p37">
              <a:extLst>
                <a:ext uri="{FF2B5EF4-FFF2-40B4-BE49-F238E27FC236}">
                  <a16:creationId xmlns:a16="http://schemas.microsoft.com/office/drawing/2014/main" id="{9C3ABB81-BBDD-410A-BC97-A67D78D54DAF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9;p37">
              <a:extLst>
                <a:ext uri="{FF2B5EF4-FFF2-40B4-BE49-F238E27FC236}">
                  <a16:creationId xmlns:a16="http://schemas.microsoft.com/office/drawing/2014/main" id="{1C5B095E-D5E9-4A2A-A3D3-3510FAE5484F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71;p37">
            <a:extLst>
              <a:ext uri="{FF2B5EF4-FFF2-40B4-BE49-F238E27FC236}">
                <a16:creationId xmlns:a16="http://schemas.microsoft.com/office/drawing/2014/main" id="{803EB297-938B-46F7-9C4C-55C2F6C0A4EF}"/>
              </a:ext>
            </a:extLst>
          </p:cNvPr>
          <p:cNvGrpSpPr/>
          <p:nvPr/>
        </p:nvGrpSpPr>
        <p:grpSpPr>
          <a:xfrm>
            <a:off x="1674195" y="4015189"/>
            <a:ext cx="355154" cy="293361"/>
            <a:chOff x="5268225" y="4341925"/>
            <a:chExt cx="468850" cy="387275"/>
          </a:xfrm>
        </p:grpSpPr>
        <p:sp>
          <p:nvSpPr>
            <p:cNvPr id="35" name="Google Shape;772;p37">
              <a:extLst>
                <a:ext uri="{FF2B5EF4-FFF2-40B4-BE49-F238E27FC236}">
                  <a16:creationId xmlns:a16="http://schemas.microsoft.com/office/drawing/2014/main" id="{E8BD31AD-F770-4C43-ABBE-F7615FBEF526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3;p37">
              <a:extLst>
                <a:ext uri="{FF2B5EF4-FFF2-40B4-BE49-F238E27FC236}">
                  <a16:creationId xmlns:a16="http://schemas.microsoft.com/office/drawing/2014/main" id="{1D6DD0FF-EC9D-421D-B722-5059D9E5812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4;p37">
              <a:extLst>
                <a:ext uri="{FF2B5EF4-FFF2-40B4-BE49-F238E27FC236}">
                  <a16:creationId xmlns:a16="http://schemas.microsoft.com/office/drawing/2014/main" id="{FA719804-79DE-4326-B555-FD12D8DC9DFF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5;p37">
              <a:extLst>
                <a:ext uri="{FF2B5EF4-FFF2-40B4-BE49-F238E27FC236}">
                  <a16:creationId xmlns:a16="http://schemas.microsoft.com/office/drawing/2014/main" id="{6BFD1E1E-9F69-4040-A7CB-A299C6425414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6;p37">
              <a:extLst>
                <a:ext uri="{FF2B5EF4-FFF2-40B4-BE49-F238E27FC236}">
                  <a16:creationId xmlns:a16="http://schemas.microsoft.com/office/drawing/2014/main" id="{19AB1B3E-4F69-4420-9F83-21874D045E44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7;p37">
              <a:extLst>
                <a:ext uri="{FF2B5EF4-FFF2-40B4-BE49-F238E27FC236}">
                  <a16:creationId xmlns:a16="http://schemas.microsoft.com/office/drawing/2014/main" id="{924BC5AC-8B9A-49D1-926B-765110A02D1B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8;p37">
              <a:extLst>
                <a:ext uri="{FF2B5EF4-FFF2-40B4-BE49-F238E27FC236}">
                  <a16:creationId xmlns:a16="http://schemas.microsoft.com/office/drawing/2014/main" id="{C4CE04F6-50AD-4078-ACA1-39E33AAFB448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9;p37">
              <a:extLst>
                <a:ext uri="{FF2B5EF4-FFF2-40B4-BE49-F238E27FC236}">
                  <a16:creationId xmlns:a16="http://schemas.microsoft.com/office/drawing/2014/main" id="{3DC64E86-A45A-496A-9F65-D573BD360740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58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3805766" y="3338663"/>
            <a:ext cx="1388811" cy="300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5"/>
                </a:solidFill>
              </a:rPr>
              <a:t>Ketua</a:t>
            </a:r>
            <a:r>
              <a:rPr lang="en-US" sz="1400" dirty="0">
                <a:solidFill>
                  <a:schemeClr val="accent5"/>
                </a:solidFill>
              </a:rPr>
              <a:t> Tim </a:t>
            </a:r>
            <a:endParaRPr sz="14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3297767" y="2623217"/>
            <a:ext cx="2548466" cy="269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400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Budi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Harijanto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ST.,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M.MKom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93CBA-82BB-4C25-9B4C-22F2AF00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66" y="448105"/>
            <a:ext cx="1388812" cy="1400413"/>
          </a:xfrm>
          <a:prstGeom prst="rect">
            <a:avLst/>
          </a:prstGeom>
        </p:spPr>
      </p:pic>
      <p:sp>
        <p:nvSpPr>
          <p:cNvPr id="10" name="Google Shape;213;p13">
            <a:extLst>
              <a:ext uri="{FF2B5EF4-FFF2-40B4-BE49-F238E27FC236}">
                <a16:creationId xmlns:a16="http://schemas.microsoft.com/office/drawing/2014/main" id="{3B1280EE-87EE-4165-A413-817BE4387261}"/>
              </a:ext>
            </a:extLst>
          </p:cNvPr>
          <p:cNvSpPr txBox="1">
            <a:spLocks/>
          </p:cNvSpPr>
          <p:nvPr/>
        </p:nvSpPr>
        <p:spPr>
          <a:xfrm>
            <a:off x="2126185" y="3333776"/>
            <a:ext cx="1452033" cy="30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 err="1">
                <a:solidFill>
                  <a:schemeClr val="accent5"/>
                </a:solidFill>
              </a:rPr>
              <a:t>Anggota</a:t>
            </a:r>
            <a:r>
              <a:rPr lang="en-US" sz="1400" dirty="0">
                <a:solidFill>
                  <a:schemeClr val="accent5"/>
                </a:solidFill>
              </a:rPr>
              <a:t> 1 </a:t>
            </a:r>
          </a:p>
        </p:txBody>
      </p:sp>
      <p:sp>
        <p:nvSpPr>
          <p:cNvPr id="11" name="Google Shape;213;p13">
            <a:extLst>
              <a:ext uri="{FF2B5EF4-FFF2-40B4-BE49-F238E27FC236}">
                <a16:creationId xmlns:a16="http://schemas.microsoft.com/office/drawing/2014/main" id="{741F5245-3EF0-416E-B040-79AD39432258}"/>
              </a:ext>
            </a:extLst>
          </p:cNvPr>
          <p:cNvSpPr txBox="1">
            <a:spLocks/>
          </p:cNvSpPr>
          <p:nvPr/>
        </p:nvSpPr>
        <p:spPr>
          <a:xfrm>
            <a:off x="5422125" y="3338663"/>
            <a:ext cx="1452033" cy="30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 err="1">
                <a:solidFill>
                  <a:schemeClr val="accent5"/>
                </a:solidFill>
              </a:rPr>
              <a:t>Anggota</a:t>
            </a:r>
            <a:r>
              <a:rPr lang="en-US" sz="1400" dirty="0">
                <a:solidFill>
                  <a:schemeClr val="accent5"/>
                </a:solidFill>
              </a:rPr>
              <a:t> 2 </a:t>
            </a:r>
          </a:p>
        </p:txBody>
      </p:sp>
      <p:sp>
        <p:nvSpPr>
          <p:cNvPr id="12" name="Google Shape;213;p13">
            <a:extLst>
              <a:ext uri="{FF2B5EF4-FFF2-40B4-BE49-F238E27FC236}">
                <a16:creationId xmlns:a16="http://schemas.microsoft.com/office/drawing/2014/main" id="{7A5CE48E-281D-48C2-96EA-6A82DE049AE7}"/>
              </a:ext>
            </a:extLst>
          </p:cNvPr>
          <p:cNvSpPr txBox="1">
            <a:spLocks/>
          </p:cNvSpPr>
          <p:nvPr/>
        </p:nvSpPr>
        <p:spPr>
          <a:xfrm>
            <a:off x="3587681" y="1878297"/>
            <a:ext cx="1834444" cy="30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600" dirty="0" err="1">
                <a:solidFill>
                  <a:schemeClr val="accent5"/>
                </a:solidFill>
              </a:rPr>
              <a:t>Dosen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Pembimbing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3" name="Google Shape;214;p13">
            <a:extLst>
              <a:ext uri="{FF2B5EF4-FFF2-40B4-BE49-F238E27FC236}">
                <a16:creationId xmlns:a16="http://schemas.microsoft.com/office/drawing/2014/main" id="{1F4E6C81-BC7A-459C-B09C-5263CBD60A05}"/>
              </a:ext>
            </a:extLst>
          </p:cNvPr>
          <p:cNvSpPr txBox="1">
            <a:spLocks/>
          </p:cNvSpPr>
          <p:nvPr/>
        </p:nvSpPr>
        <p:spPr>
          <a:xfrm>
            <a:off x="3225938" y="4036727"/>
            <a:ext cx="2548466" cy="26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endParaRPr lang="en-US" sz="1400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Mukti </a:t>
            </a:r>
            <a:r>
              <a:rPr lang="en-US" sz="1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Firgatia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Font typeface="Roboto Condensed Light"/>
              <a:buNone/>
            </a:pPr>
            <a:endParaRPr lang="en-US" sz="1400" b="1" dirty="0"/>
          </a:p>
        </p:txBody>
      </p:sp>
      <p:sp>
        <p:nvSpPr>
          <p:cNvPr id="14" name="Google Shape;214;p13">
            <a:extLst>
              <a:ext uri="{FF2B5EF4-FFF2-40B4-BE49-F238E27FC236}">
                <a16:creationId xmlns:a16="http://schemas.microsoft.com/office/drawing/2014/main" id="{21BDC451-D01B-403B-9C36-F8BFB894991D}"/>
              </a:ext>
            </a:extLst>
          </p:cNvPr>
          <p:cNvSpPr txBox="1">
            <a:spLocks/>
          </p:cNvSpPr>
          <p:nvPr/>
        </p:nvSpPr>
        <p:spPr>
          <a:xfrm>
            <a:off x="1577968" y="4031840"/>
            <a:ext cx="2548466" cy="26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endParaRPr lang="en-US" sz="1400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en-US" sz="1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Rifki</a:t>
            </a:r>
            <a:r>
              <a:rPr lang="en-US" sz="1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Mulya</a:t>
            </a:r>
            <a:r>
              <a:rPr lang="en-US" sz="1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Fajar</a:t>
            </a:r>
            <a:r>
              <a:rPr lang="en-US" sz="1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Font typeface="Roboto Condensed Light"/>
              <a:buNone/>
            </a:pPr>
            <a:endParaRPr lang="en-US" sz="1400" b="1" dirty="0"/>
          </a:p>
        </p:txBody>
      </p:sp>
      <p:sp>
        <p:nvSpPr>
          <p:cNvPr id="15" name="Google Shape;214;p13">
            <a:extLst>
              <a:ext uri="{FF2B5EF4-FFF2-40B4-BE49-F238E27FC236}">
                <a16:creationId xmlns:a16="http://schemas.microsoft.com/office/drawing/2014/main" id="{872C4CD1-8727-4844-89C2-09D0830FE7F0}"/>
              </a:ext>
            </a:extLst>
          </p:cNvPr>
          <p:cNvSpPr txBox="1">
            <a:spLocks/>
          </p:cNvSpPr>
          <p:nvPr/>
        </p:nvSpPr>
        <p:spPr>
          <a:xfrm>
            <a:off x="4873908" y="4031839"/>
            <a:ext cx="2548466" cy="26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endParaRPr lang="en-US" sz="1200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Font typeface="Roboto Condensed Light"/>
              <a:buNone/>
            </a:pPr>
            <a:endParaRPr lang="en-US" sz="1200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Ahmad Helmi Yahya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Font typeface="Roboto Condensed Light"/>
              <a:buNone/>
            </a:pPr>
            <a:endParaRPr lang="en-US" sz="20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6F79C-9644-4B81-AB5D-2604C4D8E05B}"/>
              </a:ext>
            </a:extLst>
          </p:cNvPr>
          <p:cNvCxnSpPr>
            <a:cxnSpLocks/>
          </p:cNvCxnSpPr>
          <p:nvPr/>
        </p:nvCxnSpPr>
        <p:spPr>
          <a:xfrm>
            <a:off x="4500172" y="2963166"/>
            <a:ext cx="0" cy="3377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678;p37">
            <a:extLst>
              <a:ext uri="{FF2B5EF4-FFF2-40B4-BE49-F238E27FC236}">
                <a16:creationId xmlns:a16="http://schemas.microsoft.com/office/drawing/2014/main" id="{97DD4D8E-AD99-4446-B683-00F9BDABB1C2}"/>
              </a:ext>
            </a:extLst>
          </p:cNvPr>
          <p:cNvSpPr/>
          <p:nvPr/>
        </p:nvSpPr>
        <p:spPr>
          <a:xfrm>
            <a:off x="4355802" y="226066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78;p37">
            <a:extLst>
              <a:ext uri="{FF2B5EF4-FFF2-40B4-BE49-F238E27FC236}">
                <a16:creationId xmlns:a16="http://schemas.microsoft.com/office/drawing/2014/main" id="{56C122CF-0890-4298-B195-1CD84BA86127}"/>
              </a:ext>
            </a:extLst>
          </p:cNvPr>
          <p:cNvSpPr/>
          <p:nvPr/>
        </p:nvSpPr>
        <p:spPr>
          <a:xfrm>
            <a:off x="2707831" y="3688988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78;p37">
            <a:extLst>
              <a:ext uri="{FF2B5EF4-FFF2-40B4-BE49-F238E27FC236}">
                <a16:creationId xmlns:a16="http://schemas.microsoft.com/office/drawing/2014/main" id="{D3921FC8-4C4A-4339-8BD3-98FB59DA557D}"/>
              </a:ext>
            </a:extLst>
          </p:cNvPr>
          <p:cNvSpPr/>
          <p:nvPr/>
        </p:nvSpPr>
        <p:spPr>
          <a:xfrm>
            <a:off x="4355801" y="3689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678;p37">
            <a:extLst>
              <a:ext uri="{FF2B5EF4-FFF2-40B4-BE49-F238E27FC236}">
                <a16:creationId xmlns:a16="http://schemas.microsoft.com/office/drawing/2014/main" id="{94936704-D161-4E16-9252-D84429DDEF71}"/>
              </a:ext>
            </a:extLst>
          </p:cNvPr>
          <p:cNvSpPr/>
          <p:nvPr/>
        </p:nvSpPr>
        <p:spPr>
          <a:xfrm>
            <a:off x="6003771" y="3689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71EC6A-CDF8-4AA0-B620-E4ACC4268A7E}"/>
              </a:ext>
            </a:extLst>
          </p:cNvPr>
          <p:cNvCxnSpPr>
            <a:cxnSpLocks/>
          </p:cNvCxnSpPr>
          <p:nvPr/>
        </p:nvCxnSpPr>
        <p:spPr>
          <a:xfrm>
            <a:off x="5019392" y="3483971"/>
            <a:ext cx="61901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D89D5C-761B-4EC8-B595-5B1A70FFDC68}"/>
              </a:ext>
            </a:extLst>
          </p:cNvPr>
          <p:cNvCxnSpPr>
            <a:cxnSpLocks/>
          </p:cNvCxnSpPr>
          <p:nvPr/>
        </p:nvCxnSpPr>
        <p:spPr>
          <a:xfrm rot="10800000">
            <a:off x="3382486" y="3486415"/>
            <a:ext cx="61901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2964264" y="860949"/>
            <a:ext cx="5486400" cy="3449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0" y="1222375"/>
            <a:ext cx="2811463" cy="269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FF9800"/>
                </a:solidFill>
              </a:rPr>
              <a:t>LINK TAMPILAN USER</a:t>
            </a:r>
            <a:endParaRPr sz="1400" b="1" i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D" sz="2000" dirty="0">
                <a:hlinkClick r:id="rId3"/>
              </a:rPr>
              <a:t>https://perumperindocabangbrondong.000webhostapp.com/</a:t>
            </a:r>
            <a:endParaRPr sz="2000" dirty="0"/>
          </a:p>
        </p:txBody>
      </p:sp>
      <p:pic>
        <p:nvPicPr>
          <p:cNvPr id="7" name="image40.png">
            <a:extLst>
              <a:ext uri="{FF2B5EF4-FFF2-40B4-BE49-F238E27FC236}">
                <a16:creationId xmlns:a16="http://schemas.microsoft.com/office/drawing/2014/main" id="{334C1785-5270-4199-BE78-54CC14D29C3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95376" y="1044621"/>
            <a:ext cx="5034224" cy="2592881"/>
          </a:xfrm>
          <a:prstGeom prst="rect">
            <a:avLst/>
          </a:prstGeom>
          <a:ln/>
        </p:spPr>
      </p:pic>
      <p:grpSp>
        <p:nvGrpSpPr>
          <p:cNvPr id="8" name="Google Shape;771;p37">
            <a:extLst>
              <a:ext uri="{FF2B5EF4-FFF2-40B4-BE49-F238E27FC236}">
                <a16:creationId xmlns:a16="http://schemas.microsoft.com/office/drawing/2014/main" id="{34E3DF89-AAEA-402B-98B3-F861468AC004}"/>
              </a:ext>
            </a:extLst>
          </p:cNvPr>
          <p:cNvGrpSpPr/>
          <p:nvPr/>
        </p:nvGrpSpPr>
        <p:grpSpPr>
          <a:xfrm>
            <a:off x="141332" y="4028489"/>
            <a:ext cx="355154" cy="293361"/>
            <a:chOff x="5268225" y="4341925"/>
            <a:chExt cx="468850" cy="387275"/>
          </a:xfrm>
        </p:grpSpPr>
        <p:sp>
          <p:nvSpPr>
            <p:cNvPr id="9" name="Google Shape;772;p37">
              <a:extLst>
                <a:ext uri="{FF2B5EF4-FFF2-40B4-BE49-F238E27FC236}">
                  <a16:creationId xmlns:a16="http://schemas.microsoft.com/office/drawing/2014/main" id="{05516058-4EDB-4266-9FBB-3341282EB237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3;p37">
              <a:extLst>
                <a:ext uri="{FF2B5EF4-FFF2-40B4-BE49-F238E27FC236}">
                  <a16:creationId xmlns:a16="http://schemas.microsoft.com/office/drawing/2014/main" id="{483CFC53-E393-46EF-95F9-91B2951C11C4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4;p37">
              <a:extLst>
                <a:ext uri="{FF2B5EF4-FFF2-40B4-BE49-F238E27FC236}">
                  <a16:creationId xmlns:a16="http://schemas.microsoft.com/office/drawing/2014/main" id="{8F48B2A1-5949-4F6B-AA55-C1E983960062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5;p37">
              <a:extLst>
                <a:ext uri="{FF2B5EF4-FFF2-40B4-BE49-F238E27FC236}">
                  <a16:creationId xmlns:a16="http://schemas.microsoft.com/office/drawing/2014/main" id="{FE7E1708-1AB9-4CE3-991B-E9A3ACD7B8CC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6;p37">
              <a:extLst>
                <a:ext uri="{FF2B5EF4-FFF2-40B4-BE49-F238E27FC236}">
                  <a16:creationId xmlns:a16="http://schemas.microsoft.com/office/drawing/2014/main" id="{9EA9D598-A275-450F-A3B8-7980C603E0CF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7;p37">
              <a:extLst>
                <a:ext uri="{FF2B5EF4-FFF2-40B4-BE49-F238E27FC236}">
                  <a16:creationId xmlns:a16="http://schemas.microsoft.com/office/drawing/2014/main" id="{7FA33F47-04FD-4769-97EA-FADACE2D05F6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8;p37">
              <a:extLst>
                <a:ext uri="{FF2B5EF4-FFF2-40B4-BE49-F238E27FC236}">
                  <a16:creationId xmlns:a16="http://schemas.microsoft.com/office/drawing/2014/main" id="{A6C2D50D-23AE-428D-A060-2FF4E010C32D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9;p37">
              <a:extLst>
                <a:ext uri="{FF2B5EF4-FFF2-40B4-BE49-F238E27FC236}">
                  <a16:creationId xmlns:a16="http://schemas.microsoft.com/office/drawing/2014/main" id="{06558CA5-5548-4A8A-BB8F-7AB929B145F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71;p37">
            <a:extLst>
              <a:ext uri="{FF2B5EF4-FFF2-40B4-BE49-F238E27FC236}">
                <a16:creationId xmlns:a16="http://schemas.microsoft.com/office/drawing/2014/main" id="{BC582660-7B45-47AD-9788-7D7B301270EE}"/>
              </a:ext>
            </a:extLst>
          </p:cNvPr>
          <p:cNvGrpSpPr/>
          <p:nvPr/>
        </p:nvGrpSpPr>
        <p:grpSpPr>
          <a:xfrm>
            <a:off x="645585" y="4028414"/>
            <a:ext cx="355154" cy="293361"/>
            <a:chOff x="5268225" y="4341925"/>
            <a:chExt cx="468850" cy="387275"/>
          </a:xfrm>
        </p:grpSpPr>
        <p:sp>
          <p:nvSpPr>
            <p:cNvPr id="18" name="Google Shape;772;p37">
              <a:extLst>
                <a:ext uri="{FF2B5EF4-FFF2-40B4-BE49-F238E27FC236}">
                  <a16:creationId xmlns:a16="http://schemas.microsoft.com/office/drawing/2014/main" id="{2D4D5AEC-F41D-4BCA-921C-ED4D49FD8361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3;p37">
              <a:extLst>
                <a:ext uri="{FF2B5EF4-FFF2-40B4-BE49-F238E27FC236}">
                  <a16:creationId xmlns:a16="http://schemas.microsoft.com/office/drawing/2014/main" id="{C73A16BF-F5F2-4F5A-BC12-528F25510389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;p37">
              <a:extLst>
                <a:ext uri="{FF2B5EF4-FFF2-40B4-BE49-F238E27FC236}">
                  <a16:creationId xmlns:a16="http://schemas.microsoft.com/office/drawing/2014/main" id="{3A993D41-0D36-4188-81F6-2134106EA3F3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5;p37">
              <a:extLst>
                <a:ext uri="{FF2B5EF4-FFF2-40B4-BE49-F238E27FC236}">
                  <a16:creationId xmlns:a16="http://schemas.microsoft.com/office/drawing/2014/main" id="{278A8105-0976-44D7-9C30-4C4238DEE76D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6;p37">
              <a:extLst>
                <a:ext uri="{FF2B5EF4-FFF2-40B4-BE49-F238E27FC236}">
                  <a16:creationId xmlns:a16="http://schemas.microsoft.com/office/drawing/2014/main" id="{7AD11692-DEBB-454E-9425-5EAF94DC9A43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7;p37">
              <a:extLst>
                <a:ext uri="{FF2B5EF4-FFF2-40B4-BE49-F238E27FC236}">
                  <a16:creationId xmlns:a16="http://schemas.microsoft.com/office/drawing/2014/main" id="{3A9044C2-48D8-4C05-BC42-C41868246332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8;p37">
              <a:extLst>
                <a:ext uri="{FF2B5EF4-FFF2-40B4-BE49-F238E27FC236}">
                  <a16:creationId xmlns:a16="http://schemas.microsoft.com/office/drawing/2014/main" id="{5F0B4385-EF04-4C1B-86F6-F87CFC19B6FA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9;p37">
              <a:extLst>
                <a:ext uri="{FF2B5EF4-FFF2-40B4-BE49-F238E27FC236}">
                  <a16:creationId xmlns:a16="http://schemas.microsoft.com/office/drawing/2014/main" id="{DB5045A3-141E-4800-B7EE-95BF65C19640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71;p37">
            <a:extLst>
              <a:ext uri="{FF2B5EF4-FFF2-40B4-BE49-F238E27FC236}">
                <a16:creationId xmlns:a16="http://schemas.microsoft.com/office/drawing/2014/main" id="{BF50E513-5022-4965-84CB-F84BF9497DA0}"/>
              </a:ext>
            </a:extLst>
          </p:cNvPr>
          <p:cNvGrpSpPr/>
          <p:nvPr/>
        </p:nvGrpSpPr>
        <p:grpSpPr>
          <a:xfrm>
            <a:off x="1163929" y="4016827"/>
            <a:ext cx="355154" cy="293361"/>
            <a:chOff x="5268225" y="4341925"/>
            <a:chExt cx="468850" cy="387275"/>
          </a:xfrm>
        </p:grpSpPr>
        <p:sp>
          <p:nvSpPr>
            <p:cNvPr id="27" name="Google Shape;772;p37">
              <a:extLst>
                <a:ext uri="{FF2B5EF4-FFF2-40B4-BE49-F238E27FC236}">
                  <a16:creationId xmlns:a16="http://schemas.microsoft.com/office/drawing/2014/main" id="{A1114F74-9B83-4374-8484-8138E86C63B5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3;p37">
              <a:extLst>
                <a:ext uri="{FF2B5EF4-FFF2-40B4-BE49-F238E27FC236}">
                  <a16:creationId xmlns:a16="http://schemas.microsoft.com/office/drawing/2014/main" id="{22F3F952-061E-4904-9BDE-6A0453B4F56B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4;p37">
              <a:extLst>
                <a:ext uri="{FF2B5EF4-FFF2-40B4-BE49-F238E27FC236}">
                  <a16:creationId xmlns:a16="http://schemas.microsoft.com/office/drawing/2014/main" id="{7BA3F58C-E827-4B50-B008-E8364E23A80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5;p37">
              <a:extLst>
                <a:ext uri="{FF2B5EF4-FFF2-40B4-BE49-F238E27FC236}">
                  <a16:creationId xmlns:a16="http://schemas.microsoft.com/office/drawing/2014/main" id="{017854EF-9989-4885-8517-B85AE4BC8875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6;p37">
              <a:extLst>
                <a:ext uri="{FF2B5EF4-FFF2-40B4-BE49-F238E27FC236}">
                  <a16:creationId xmlns:a16="http://schemas.microsoft.com/office/drawing/2014/main" id="{7C44439E-4CB2-4F6C-A3D6-4E6415BA5A1D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7;p37">
              <a:extLst>
                <a:ext uri="{FF2B5EF4-FFF2-40B4-BE49-F238E27FC236}">
                  <a16:creationId xmlns:a16="http://schemas.microsoft.com/office/drawing/2014/main" id="{72B4781C-EA1E-4AB4-94BF-4ED26618988B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8;p37">
              <a:extLst>
                <a:ext uri="{FF2B5EF4-FFF2-40B4-BE49-F238E27FC236}">
                  <a16:creationId xmlns:a16="http://schemas.microsoft.com/office/drawing/2014/main" id="{F29BEB19-7198-4956-999E-3BAC1D853D0E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9;p37">
              <a:extLst>
                <a:ext uri="{FF2B5EF4-FFF2-40B4-BE49-F238E27FC236}">
                  <a16:creationId xmlns:a16="http://schemas.microsoft.com/office/drawing/2014/main" id="{853A9355-F868-4BE7-A4FD-E4EB4A49EE8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71;p37">
            <a:extLst>
              <a:ext uri="{FF2B5EF4-FFF2-40B4-BE49-F238E27FC236}">
                <a16:creationId xmlns:a16="http://schemas.microsoft.com/office/drawing/2014/main" id="{B8F9E148-F5B7-4EA5-AA66-56B0E296F14E}"/>
              </a:ext>
            </a:extLst>
          </p:cNvPr>
          <p:cNvGrpSpPr/>
          <p:nvPr/>
        </p:nvGrpSpPr>
        <p:grpSpPr>
          <a:xfrm>
            <a:off x="1674195" y="4015189"/>
            <a:ext cx="355154" cy="293361"/>
            <a:chOff x="5268225" y="4341925"/>
            <a:chExt cx="468850" cy="387275"/>
          </a:xfrm>
        </p:grpSpPr>
        <p:sp>
          <p:nvSpPr>
            <p:cNvPr id="36" name="Google Shape;772;p37">
              <a:extLst>
                <a:ext uri="{FF2B5EF4-FFF2-40B4-BE49-F238E27FC236}">
                  <a16:creationId xmlns:a16="http://schemas.microsoft.com/office/drawing/2014/main" id="{41D14132-0A64-4563-ADE8-89EEB286DDF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3;p37">
              <a:extLst>
                <a:ext uri="{FF2B5EF4-FFF2-40B4-BE49-F238E27FC236}">
                  <a16:creationId xmlns:a16="http://schemas.microsoft.com/office/drawing/2014/main" id="{4CB8F437-D9FC-475C-A21A-16D1D8550F13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4;p37">
              <a:extLst>
                <a:ext uri="{FF2B5EF4-FFF2-40B4-BE49-F238E27FC236}">
                  <a16:creationId xmlns:a16="http://schemas.microsoft.com/office/drawing/2014/main" id="{AC3C08A3-CED4-40DD-99CF-8838017343DA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5;p37">
              <a:extLst>
                <a:ext uri="{FF2B5EF4-FFF2-40B4-BE49-F238E27FC236}">
                  <a16:creationId xmlns:a16="http://schemas.microsoft.com/office/drawing/2014/main" id="{7EC43F29-0FD0-46A9-8C76-DD80D94F200C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6;p37">
              <a:extLst>
                <a:ext uri="{FF2B5EF4-FFF2-40B4-BE49-F238E27FC236}">
                  <a16:creationId xmlns:a16="http://schemas.microsoft.com/office/drawing/2014/main" id="{CF62C436-B3EA-48EB-9413-BEFA2C5117DF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7;p37">
              <a:extLst>
                <a:ext uri="{FF2B5EF4-FFF2-40B4-BE49-F238E27FC236}">
                  <a16:creationId xmlns:a16="http://schemas.microsoft.com/office/drawing/2014/main" id="{B066B5A2-306C-4BA0-A6A7-22430883BF1A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8;p37">
              <a:extLst>
                <a:ext uri="{FF2B5EF4-FFF2-40B4-BE49-F238E27FC236}">
                  <a16:creationId xmlns:a16="http://schemas.microsoft.com/office/drawing/2014/main" id="{D113F235-A8E7-4B9E-909A-A6D89867387C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9;p37">
              <a:extLst>
                <a:ext uri="{FF2B5EF4-FFF2-40B4-BE49-F238E27FC236}">
                  <a16:creationId xmlns:a16="http://schemas.microsoft.com/office/drawing/2014/main" id="{551D099D-F9C5-4D40-8CA9-EB8217896A16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747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331818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i="1" dirty="0"/>
              <a:t>KESIMPULAN DAN SARAN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3937653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IV</a:t>
            </a:r>
            <a:endParaRPr sz="88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877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403;p26">
            <a:extLst>
              <a:ext uri="{FF2B5EF4-FFF2-40B4-BE49-F238E27FC236}">
                <a16:creationId xmlns:a16="http://schemas.microsoft.com/office/drawing/2014/main" id="{34964960-804B-45FA-8FF4-C64500106613}"/>
              </a:ext>
            </a:extLst>
          </p:cNvPr>
          <p:cNvSpPr/>
          <p:nvPr/>
        </p:nvSpPr>
        <p:spPr>
          <a:xfrm rot="10800000" flipH="1" flipV="1">
            <a:off x="922353" y="1257632"/>
            <a:ext cx="5578931" cy="2628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defTabSz="452438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KESIMPULAN :</a:t>
            </a:r>
          </a:p>
          <a:p>
            <a:pPr marL="0" lvl="0" indent="0" algn="l" defTabSz="452438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defTabSz="452438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Dari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pelaksanaan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praktek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lapangan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(PKL) di Perusahaan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Perikanan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Indonesia Cabang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Brondong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tanggal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Desember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2020 - 26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Januari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0" lvl="0" indent="0" algn="l" defTabSz="452438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Arvo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Praktek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lapangan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sangat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khususnya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guna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melatih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keterampilan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perkuliahan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merasakan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pelaksanaan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praktek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langsung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dunia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dibimbing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pihak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81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403;p26">
            <a:extLst>
              <a:ext uri="{FF2B5EF4-FFF2-40B4-BE49-F238E27FC236}">
                <a16:creationId xmlns:a16="http://schemas.microsoft.com/office/drawing/2014/main" id="{34964960-804B-45FA-8FF4-C64500106613}"/>
              </a:ext>
            </a:extLst>
          </p:cNvPr>
          <p:cNvSpPr/>
          <p:nvPr/>
        </p:nvSpPr>
        <p:spPr>
          <a:xfrm rot="10800000" flipH="1" flipV="1">
            <a:off x="922353" y="1257632"/>
            <a:ext cx="5578931" cy="2628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defTabSz="452438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SARAN :</a:t>
            </a:r>
          </a:p>
          <a:p>
            <a:pPr marL="342900" lvl="0" indent="-342900" algn="just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dosen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pembimbing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praktek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lapangan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361950" indent="-361950"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Data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digali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lagi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b="1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pembimbing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praktek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lapangan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361950" indent="-361950"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menunda-nunda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Selalu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disiplin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b="1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 </a:t>
            </a:r>
            <a:r>
              <a:rPr lang="en-US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:</a:t>
            </a:r>
          </a:p>
          <a:p>
            <a:pPr marL="361950" indent="-361950"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Sebelum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melaksanakan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praktik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lapangan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siapkan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terlebih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dahulu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melaksanakan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(PKL)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bingung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berjalan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lancar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menanyakan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kurang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paham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selalu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jaga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masa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pandemi</a:t>
            </a:r>
            <a:endParaRPr lang="en-US" b="1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13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28C73-0787-4992-A720-5717F98A24B5}"/>
              </a:ext>
            </a:extLst>
          </p:cNvPr>
          <p:cNvSpPr/>
          <p:nvPr/>
        </p:nvSpPr>
        <p:spPr>
          <a:xfrm>
            <a:off x="-16954" y="2369886"/>
            <a:ext cx="6302724" cy="88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0" y="2268538"/>
            <a:ext cx="572756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i="1" dirty="0">
                <a:solidFill>
                  <a:schemeClr val="accent5"/>
                </a:solidFill>
              </a:rPr>
              <a:t>TERIMA KASIH</a:t>
            </a:r>
            <a:endParaRPr sz="6600" i="1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0" y="3411538"/>
            <a:ext cx="5567363" cy="784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505;p34">
            <a:extLst>
              <a:ext uri="{FF2B5EF4-FFF2-40B4-BE49-F238E27FC236}">
                <a16:creationId xmlns:a16="http://schemas.microsoft.com/office/drawing/2014/main" id="{D7EFEDC1-5DC1-4B1B-ACB8-0F8B98235050}"/>
              </a:ext>
            </a:extLst>
          </p:cNvPr>
          <p:cNvGrpSpPr/>
          <p:nvPr/>
        </p:nvGrpSpPr>
        <p:grpSpPr>
          <a:xfrm>
            <a:off x="5283213" y="2422712"/>
            <a:ext cx="819740" cy="784225"/>
            <a:chOff x="5972700" y="2330200"/>
            <a:chExt cx="411625" cy="387275"/>
          </a:xfrm>
        </p:grpSpPr>
        <p:sp>
          <p:nvSpPr>
            <p:cNvPr id="18" name="Google Shape;506;p34">
              <a:extLst>
                <a:ext uri="{FF2B5EF4-FFF2-40B4-BE49-F238E27FC236}">
                  <a16:creationId xmlns:a16="http://schemas.microsoft.com/office/drawing/2014/main" id="{BD99057B-BD56-44F9-8A97-E0E1C82C90E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7;p34">
              <a:extLst>
                <a:ext uri="{FF2B5EF4-FFF2-40B4-BE49-F238E27FC236}">
                  <a16:creationId xmlns:a16="http://schemas.microsoft.com/office/drawing/2014/main" id="{46F9F35B-7BD6-4515-BB1A-B6CE5F62859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03;p26">
            <a:extLst>
              <a:ext uri="{FF2B5EF4-FFF2-40B4-BE49-F238E27FC236}">
                <a16:creationId xmlns:a16="http://schemas.microsoft.com/office/drawing/2014/main" id="{D5C99E6B-CC87-4D47-90C2-9A3B0C3E279F}"/>
              </a:ext>
            </a:extLst>
          </p:cNvPr>
          <p:cNvSpPr/>
          <p:nvPr/>
        </p:nvSpPr>
        <p:spPr>
          <a:xfrm flipH="1">
            <a:off x="2400422" y="3472443"/>
            <a:ext cx="3121718" cy="487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Kesimpulan dan Saran</a:t>
            </a:r>
            <a:endParaRPr sz="12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7" name="Google Shape;403;p26">
            <a:extLst>
              <a:ext uri="{FF2B5EF4-FFF2-40B4-BE49-F238E27FC236}">
                <a16:creationId xmlns:a16="http://schemas.microsoft.com/office/drawing/2014/main" id="{4B7A3D25-D7E9-4D61-8A38-772E615331D0}"/>
              </a:ext>
            </a:extLst>
          </p:cNvPr>
          <p:cNvSpPr/>
          <p:nvPr/>
        </p:nvSpPr>
        <p:spPr>
          <a:xfrm flipH="1">
            <a:off x="2579736" y="2745518"/>
            <a:ext cx="3121718" cy="487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Hasil Project</a:t>
            </a:r>
            <a:endParaRPr sz="12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6" name="Google Shape;403;p26">
            <a:extLst>
              <a:ext uri="{FF2B5EF4-FFF2-40B4-BE49-F238E27FC236}">
                <a16:creationId xmlns:a16="http://schemas.microsoft.com/office/drawing/2014/main" id="{76A453AB-43B8-4059-8D28-70DB0D42D86E}"/>
              </a:ext>
            </a:extLst>
          </p:cNvPr>
          <p:cNvSpPr/>
          <p:nvPr/>
        </p:nvSpPr>
        <p:spPr>
          <a:xfrm flipH="1">
            <a:off x="2919183" y="2020281"/>
            <a:ext cx="3121718" cy="487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Lokasi </a:t>
            </a: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tempat</a:t>
            </a: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Praktek</a:t>
            </a: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Kerja</a:t>
            </a: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Lapangan</a:t>
            </a:r>
            <a:endParaRPr sz="12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2" name="Google Shape;403;p26">
            <a:extLst>
              <a:ext uri="{FF2B5EF4-FFF2-40B4-BE49-F238E27FC236}">
                <a16:creationId xmlns:a16="http://schemas.microsoft.com/office/drawing/2014/main" id="{34964960-804B-45FA-8FF4-C64500106613}"/>
              </a:ext>
            </a:extLst>
          </p:cNvPr>
          <p:cNvSpPr/>
          <p:nvPr/>
        </p:nvSpPr>
        <p:spPr>
          <a:xfrm rot="10800000" flipH="1" flipV="1">
            <a:off x="3253570" y="1270525"/>
            <a:ext cx="3121718" cy="487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Latar</a:t>
            </a: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Belakang</a:t>
            </a: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Tujuan</a:t>
            </a:r>
            <a:r>
              <a:rPr lang="en-US" sz="1200" dirty="0">
                <a:latin typeface="Arvo"/>
                <a:ea typeface="Arvo"/>
                <a:cs typeface="Arvo"/>
                <a:sym typeface="Arvo"/>
              </a:rPr>
              <a:t>, dan </a:t>
            </a:r>
            <a:r>
              <a:rPr lang="en-US" sz="1200" dirty="0" err="1">
                <a:latin typeface="Arvo"/>
                <a:ea typeface="Arvo"/>
                <a:cs typeface="Arvo"/>
                <a:sym typeface="Arvo"/>
              </a:rPr>
              <a:t>Manfaat</a:t>
            </a:r>
            <a:endParaRPr sz="12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8" name="Google Shape;401;p26">
            <a:extLst>
              <a:ext uri="{FF2B5EF4-FFF2-40B4-BE49-F238E27FC236}">
                <a16:creationId xmlns:a16="http://schemas.microsoft.com/office/drawing/2014/main" id="{ADBE2BAE-D9FA-440B-8AB0-063B1A91881F}"/>
              </a:ext>
            </a:extLst>
          </p:cNvPr>
          <p:cNvGrpSpPr/>
          <p:nvPr/>
        </p:nvGrpSpPr>
        <p:grpSpPr>
          <a:xfrm rot="10800000">
            <a:off x="1099136" y="2487370"/>
            <a:ext cx="1658806" cy="810829"/>
            <a:chOff x="-1535283" y="1287960"/>
            <a:chExt cx="11486579" cy="2067200"/>
          </a:xfrm>
        </p:grpSpPr>
        <p:sp>
          <p:nvSpPr>
            <p:cNvPr id="69" name="Google Shape;402;p26">
              <a:extLst>
                <a:ext uri="{FF2B5EF4-FFF2-40B4-BE49-F238E27FC236}">
                  <a16:creationId xmlns:a16="http://schemas.microsoft.com/office/drawing/2014/main" id="{DB07D090-3DDC-4837-B5BE-A8DE9FEE9385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0" name="Google Shape;403;p26">
              <a:extLst>
                <a:ext uri="{FF2B5EF4-FFF2-40B4-BE49-F238E27FC236}">
                  <a16:creationId xmlns:a16="http://schemas.microsoft.com/office/drawing/2014/main" id="{599A2475-02DE-47F5-A5DC-41FF3E9F85FD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vo"/>
                  <a:ea typeface="Arvo"/>
                  <a:cs typeface="Arvo"/>
                  <a:sym typeface="Arvo"/>
                </a:rPr>
                <a:t>BAB III</a:t>
              </a: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1" name="Google Shape;404;p26">
              <a:extLst>
                <a:ext uri="{FF2B5EF4-FFF2-40B4-BE49-F238E27FC236}">
                  <a16:creationId xmlns:a16="http://schemas.microsoft.com/office/drawing/2014/main" id="{2C80245B-D773-47A0-BCA5-82A2CEF937A9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2" name="Google Shape;405;p26">
              <a:extLst>
                <a:ext uri="{FF2B5EF4-FFF2-40B4-BE49-F238E27FC236}">
                  <a16:creationId xmlns:a16="http://schemas.microsoft.com/office/drawing/2014/main" id="{0AEDC8AC-E9AA-4E06-83BE-D4E599B2227F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3" name="Google Shape;406;p26">
              <a:extLst>
                <a:ext uri="{FF2B5EF4-FFF2-40B4-BE49-F238E27FC236}">
                  <a16:creationId xmlns:a16="http://schemas.microsoft.com/office/drawing/2014/main" id="{55DC7E0F-38D1-4163-BB1D-A5F79053D768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9" name="Google Shape;401;p26">
            <a:extLst>
              <a:ext uri="{FF2B5EF4-FFF2-40B4-BE49-F238E27FC236}">
                <a16:creationId xmlns:a16="http://schemas.microsoft.com/office/drawing/2014/main" id="{3FEED7E9-AD37-496B-87C9-1033DCF8EAC9}"/>
              </a:ext>
            </a:extLst>
          </p:cNvPr>
          <p:cNvGrpSpPr/>
          <p:nvPr/>
        </p:nvGrpSpPr>
        <p:grpSpPr>
          <a:xfrm rot="10800000">
            <a:off x="1779985" y="1012385"/>
            <a:ext cx="1658806" cy="810829"/>
            <a:chOff x="-1535283" y="1287960"/>
            <a:chExt cx="11486579" cy="2067200"/>
          </a:xfrm>
        </p:grpSpPr>
        <p:sp>
          <p:nvSpPr>
            <p:cNvPr id="90" name="Google Shape;402;p26">
              <a:extLst>
                <a:ext uri="{FF2B5EF4-FFF2-40B4-BE49-F238E27FC236}">
                  <a16:creationId xmlns:a16="http://schemas.microsoft.com/office/drawing/2014/main" id="{9CCB5750-C701-4CDA-82C5-B98113BB1B54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1" name="Google Shape;403;p26">
              <a:extLst>
                <a:ext uri="{FF2B5EF4-FFF2-40B4-BE49-F238E27FC236}">
                  <a16:creationId xmlns:a16="http://schemas.microsoft.com/office/drawing/2014/main" id="{092736DB-9834-48D0-B012-5FFCA759A063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vo"/>
                  <a:ea typeface="Arvo"/>
                  <a:cs typeface="Arvo"/>
                  <a:sym typeface="Arvo"/>
                </a:rPr>
                <a:t>BAB I</a:t>
              </a: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2" name="Google Shape;404;p26">
              <a:extLst>
                <a:ext uri="{FF2B5EF4-FFF2-40B4-BE49-F238E27FC236}">
                  <a16:creationId xmlns:a16="http://schemas.microsoft.com/office/drawing/2014/main" id="{F7EFBB01-3EDA-409C-8C64-9BC62585704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3" name="Google Shape;405;p26">
              <a:extLst>
                <a:ext uri="{FF2B5EF4-FFF2-40B4-BE49-F238E27FC236}">
                  <a16:creationId xmlns:a16="http://schemas.microsoft.com/office/drawing/2014/main" id="{BDAA080D-2199-4BA1-8EFC-44E6E6752084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4" name="Google Shape;406;p26">
              <a:extLst>
                <a:ext uri="{FF2B5EF4-FFF2-40B4-BE49-F238E27FC236}">
                  <a16:creationId xmlns:a16="http://schemas.microsoft.com/office/drawing/2014/main" id="{D41CB68E-3DCA-4CF8-81B8-A8E7F14188F0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5" name="Google Shape;401;p26">
            <a:extLst>
              <a:ext uri="{FF2B5EF4-FFF2-40B4-BE49-F238E27FC236}">
                <a16:creationId xmlns:a16="http://schemas.microsoft.com/office/drawing/2014/main" id="{7BCAF217-E89E-4798-BDAF-16CBF29D4EA9}"/>
              </a:ext>
            </a:extLst>
          </p:cNvPr>
          <p:cNvGrpSpPr/>
          <p:nvPr/>
        </p:nvGrpSpPr>
        <p:grpSpPr>
          <a:xfrm rot="10800000">
            <a:off x="1444295" y="1739310"/>
            <a:ext cx="1658806" cy="810829"/>
            <a:chOff x="-1535283" y="1287960"/>
            <a:chExt cx="11486579" cy="2067200"/>
          </a:xfrm>
        </p:grpSpPr>
        <p:sp>
          <p:nvSpPr>
            <p:cNvPr id="96" name="Google Shape;402;p26">
              <a:extLst>
                <a:ext uri="{FF2B5EF4-FFF2-40B4-BE49-F238E27FC236}">
                  <a16:creationId xmlns:a16="http://schemas.microsoft.com/office/drawing/2014/main" id="{CCFA8072-774D-4658-AA18-4EED4D652A03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7" name="Google Shape;403;p26">
              <a:extLst>
                <a:ext uri="{FF2B5EF4-FFF2-40B4-BE49-F238E27FC236}">
                  <a16:creationId xmlns:a16="http://schemas.microsoft.com/office/drawing/2014/main" id="{1C314F41-8394-4E8C-8B7B-372336C801C4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vo"/>
                  <a:ea typeface="Arvo"/>
                  <a:cs typeface="Arvo"/>
                  <a:sym typeface="Arvo"/>
                </a:rPr>
                <a:t>BAB II</a:t>
              </a: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8" name="Google Shape;404;p26">
              <a:extLst>
                <a:ext uri="{FF2B5EF4-FFF2-40B4-BE49-F238E27FC236}">
                  <a16:creationId xmlns:a16="http://schemas.microsoft.com/office/drawing/2014/main" id="{1DB5C178-049C-4488-885F-146A1924767E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9" name="Google Shape;405;p26">
              <a:extLst>
                <a:ext uri="{FF2B5EF4-FFF2-40B4-BE49-F238E27FC236}">
                  <a16:creationId xmlns:a16="http://schemas.microsoft.com/office/drawing/2014/main" id="{9D1FC4D1-FC6A-40D4-ACC7-AC6296B43582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0" name="Google Shape;406;p26">
              <a:extLst>
                <a:ext uri="{FF2B5EF4-FFF2-40B4-BE49-F238E27FC236}">
                  <a16:creationId xmlns:a16="http://schemas.microsoft.com/office/drawing/2014/main" id="{EC9D5481-37C8-4C72-93AD-38EB5F43B0E5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01" name="Google Shape;401;p26">
            <a:extLst>
              <a:ext uri="{FF2B5EF4-FFF2-40B4-BE49-F238E27FC236}">
                <a16:creationId xmlns:a16="http://schemas.microsoft.com/office/drawing/2014/main" id="{2B9715AC-CBB8-4FB3-8E0B-4E6DFAAEA9BB}"/>
              </a:ext>
            </a:extLst>
          </p:cNvPr>
          <p:cNvGrpSpPr/>
          <p:nvPr/>
        </p:nvGrpSpPr>
        <p:grpSpPr>
          <a:xfrm rot="10800000">
            <a:off x="922985" y="3233378"/>
            <a:ext cx="1658806" cy="810829"/>
            <a:chOff x="-1535283" y="1287960"/>
            <a:chExt cx="11486579" cy="2067200"/>
          </a:xfrm>
        </p:grpSpPr>
        <p:sp>
          <p:nvSpPr>
            <p:cNvPr id="102" name="Google Shape;402;p26">
              <a:extLst>
                <a:ext uri="{FF2B5EF4-FFF2-40B4-BE49-F238E27FC236}">
                  <a16:creationId xmlns:a16="http://schemas.microsoft.com/office/drawing/2014/main" id="{4BD37692-A993-4FED-873C-5C366FA2FB2A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3" name="Google Shape;403;p26">
              <a:extLst>
                <a:ext uri="{FF2B5EF4-FFF2-40B4-BE49-F238E27FC236}">
                  <a16:creationId xmlns:a16="http://schemas.microsoft.com/office/drawing/2014/main" id="{06FCA260-539A-405C-8967-FB329D38FBEC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rvo"/>
                  <a:ea typeface="Arvo"/>
                  <a:cs typeface="Arvo"/>
                  <a:sym typeface="Arvo"/>
                </a:rPr>
                <a:t>BAB IV</a:t>
              </a: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4" name="Google Shape;404;p26">
              <a:extLst>
                <a:ext uri="{FF2B5EF4-FFF2-40B4-BE49-F238E27FC236}">
                  <a16:creationId xmlns:a16="http://schemas.microsoft.com/office/drawing/2014/main" id="{828D637F-AC0C-441E-B13A-CE7116F85E9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5" name="Google Shape;405;p26">
              <a:extLst>
                <a:ext uri="{FF2B5EF4-FFF2-40B4-BE49-F238E27FC236}">
                  <a16:creationId xmlns:a16="http://schemas.microsoft.com/office/drawing/2014/main" id="{8173D2F0-7880-4358-9F21-70927355A6D6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6" name="Google Shape;406;p26">
              <a:extLst>
                <a:ext uri="{FF2B5EF4-FFF2-40B4-BE49-F238E27FC236}">
                  <a16:creationId xmlns:a16="http://schemas.microsoft.com/office/drawing/2014/main" id="{19618668-8BEA-4655-89E3-0BC884C8D4C4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07" name="Google Shape;945;p37">
            <a:extLst>
              <a:ext uri="{FF2B5EF4-FFF2-40B4-BE49-F238E27FC236}">
                <a16:creationId xmlns:a16="http://schemas.microsoft.com/office/drawing/2014/main" id="{376BA8B7-43BA-4131-9BC6-ED10FB9F7372}"/>
              </a:ext>
            </a:extLst>
          </p:cNvPr>
          <p:cNvGrpSpPr/>
          <p:nvPr/>
        </p:nvGrpSpPr>
        <p:grpSpPr>
          <a:xfrm>
            <a:off x="6794967" y="1171183"/>
            <a:ext cx="635427" cy="560714"/>
            <a:chOff x="5233525" y="4954450"/>
            <a:chExt cx="538275" cy="516350"/>
          </a:xfrm>
        </p:grpSpPr>
        <p:sp>
          <p:nvSpPr>
            <p:cNvPr id="108" name="Google Shape;946;p37">
              <a:extLst>
                <a:ext uri="{FF2B5EF4-FFF2-40B4-BE49-F238E27FC236}">
                  <a16:creationId xmlns:a16="http://schemas.microsoft.com/office/drawing/2014/main" id="{999C6366-FCDE-4C37-A3CD-776A033E2489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7;p37">
              <a:extLst>
                <a:ext uri="{FF2B5EF4-FFF2-40B4-BE49-F238E27FC236}">
                  <a16:creationId xmlns:a16="http://schemas.microsoft.com/office/drawing/2014/main" id="{93CD6B2F-C5EA-4DE0-A3C9-CB43570443FD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8;p37">
              <a:extLst>
                <a:ext uri="{FF2B5EF4-FFF2-40B4-BE49-F238E27FC236}">
                  <a16:creationId xmlns:a16="http://schemas.microsoft.com/office/drawing/2014/main" id="{AC707606-B80E-4ABE-A0E2-EA0E18DD14A3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9;p37">
              <a:extLst>
                <a:ext uri="{FF2B5EF4-FFF2-40B4-BE49-F238E27FC236}">
                  <a16:creationId xmlns:a16="http://schemas.microsoft.com/office/drawing/2014/main" id="{52851008-3AD7-46F4-9069-C3D2993BDDB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0;p37">
              <a:extLst>
                <a:ext uri="{FF2B5EF4-FFF2-40B4-BE49-F238E27FC236}">
                  <a16:creationId xmlns:a16="http://schemas.microsoft.com/office/drawing/2014/main" id="{A2942AE6-E28B-4E00-ADE5-7F20E278464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1;p37">
              <a:extLst>
                <a:ext uri="{FF2B5EF4-FFF2-40B4-BE49-F238E27FC236}">
                  <a16:creationId xmlns:a16="http://schemas.microsoft.com/office/drawing/2014/main" id="{F6A78D57-AB69-4DB2-9B94-8867607CB2A6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2;p37">
              <a:extLst>
                <a:ext uri="{FF2B5EF4-FFF2-40B4-BE49-F238E27FC236}">
                  <a16:creationId xmlns:a16="http://schemas.microsoft.com/office/drawing/2014/main" id="{2FDDD50B-A404-4BE8-8668-40D4830D5BD2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3;p37">
              <a:extLst>
                <a:ext uri="{FF2B5EF4-FFF2-40B4-BE49-F238E27FC236}">
                  <a16:creationId xmlns:a16="http://schemas.microsoft.com/office/drawing/2014/main" id="{A2669690-B15A-4CF0-A06C-154DD094F63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4;p37">
              <a:extLst>
                <a:ext uri="{FF2B5EF4-FFF2-40B4-BE49-F238E27FC236}">
                  <a16:creationId xmlns:a16="http://schemas.microsoft.com/office/drawing/2014/main" id="{4FBC2AFD-BC46-4E56-A4E9-D22BA20B586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5;p37">
              <a:extLst>
                <a:ext uri="{FF2B5EF4-FFF2-40B4-BE49-F238E27FC236}">
                  <a16:creationId xmlns:a16="http://schemas.microsoft.com/office/drawing/2014/main" id="{DFEA1301-0265-4FAA-8650-776FD0281972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6;p37">
              <a:extLst>
                <a:ext uri="{FF2B5EF4-FFF2-40B4-BE49-F238E27FC236}">
                  <a16:creationId xmlns:a16="http://schemas.microsoft.com/office/drawing/2014/main" id="{E8C9549A-2E3B-408D-8956-B08B07DAF2F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945;p37">
            <a:extLst>
              <a:ext uri="{FF2B5EF4-FFF2-40B4-BE49-F238E27FC236}">
                <a16:creationId xmlns:a16="http://schemas.microsoft.com/office/drawing/2014/main" id="{505BE353-DFA5-484D-8FB2-2C3067854348}"/>
              </a:ext>
            </a:extLst>
          </p:cNvPr>
          <p:cNvGrpSpPr/>
          <p:nvPr/>
        </p:nvGrpSpPr>
        <p:grpSpPr>
          <a:xfrm>
            <a:off x="7112695" y="1567519"/>
            <a:ext cx="667183" cy="538643"/>
            <a:chOff x="5233525" y="4954450"/>
            <a:chExt cx="538275" cy="516350"/>
          </a:xfrm>
        </p:grpSpPr>
        <p:sp>
          <p:nvSpPr>
            <p:cNvPr id="120" name="Google Shape;946;p37">
              <a:extLst>
                <a:ext uri="{FF2B5EF4-FFF2-40B4-BE49-F238E27FC236}">
                  <a16:creationId xmlns:a16="http://schemas.microsoft.com/office/drawing/2014/main" id="{4F111887-CF5C-4D96-ADA2-5316F7CE0017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47;p37">
              <a:extLst>
                <a:ext uri="{FF2B5EF4-FFF2-40B4-BE49-F238E27FC236}">
                  <a16:creationId xmlns:a16="http://schemas.microsoft.com/office/drawing/2014/main" id="{F5DEAE56-D9AB-4701-923C-38EA2F19D02C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48;p37">
              <a:extLst>
                <a:ext uri="{FF2B5EF4-FFF2-40B4-BE49-F238E27FC236}">
                  <a16:creationId xmlns:a16="http://schemas.microsoft.com/office/drawing/2014/main" id="{842D1AB5-2ED8-48F6-ACAC-209C0DE6A4AB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49;p37">
              <a:extLst>
                <a:ext uri="{FF2B5EF4-FFF2-40B4-BE49-F238E27FC236}">
                  <a16:creationId xmlns:a16="http://schemas.microsoft.com/office/drawing/2014/main" id="{9858C17B-814A-47A8-98F2-E915C9A1F332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0;p37">
              <a:extLst>
                <a:ext uri="{FF2B5EF4-FFF2-40B4-BE49-F238E27FC236}">
                  <a16:creationId xmlns:a16="http://schemas.microsoft.com/office/drawing/2014/main" id="{F019A8B4-F977-4112-A353-19708078999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1;p37">
              <a:extLst>
                <a:ext uri="{FF2B5EF4-FFF2-40B4-BE49-F238E27FC236}">
                  <a16:creationId xmlns:a16="http://schemas.microsoft.com/office/drawing/2014/main" id="{D2564ABE-C8BB-401E-9F61-DF63D63B4584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2;p37">
              <a:extLst>
                <a:ext uri="{FF2B5EF4-FFF2-40B4-BE49-F238E27FC236}">
                  <a16:creationId xmlns:a16="http://schemas.microsoft.com/office/drawing/2014/main" id="{F9C1A0C6-7DDD-41F3-8F22-7280CFCC4168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3;p37">
              <a:extLst>
                <a:ext uri="{FF2B5EF4-FFF2-40B4-BE49-F238E27FC236}">
                  <a16:creationId xmlns:a16="http://schemas.microsoft.com/office/drawing/2014/main" id="{C2D425E7-8426-410B-A169-8E26D72E81E3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4;p37">
              <a:extLst>
                <a:ext uri="{FF2B5EF4-FFF2-40B4-BE49-F238E27FC236}">
                  <a16:creationId xmlns:a16="http://schemas.microsoft.com/office/drawing/2014/main" id="{9DCAA510-9F0C-4E87-A5B5-81F6C47771A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5;p37">
              <a:extLst>
                <a:ext uri="{FF2B5EF4-FFF2-40B4-BE49-F238E27FC236}">
                  <a16:creationId xmlns:a16="http://schemas.microsoft.com/office/drawing/2014/main" id="{21AD509E-629D-42D9-B0E8-84FADED604B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6;p37">
              <a:extLst>
                <a:ext uri="{FF2B5EF4-FFF2-40B4-BE49-F238E27FC236}">
                  <a16:creationId xmlns:a16="http://schemas.microsoft.com/office/drawing/2014/main" id="{2BFD3AFE-69F4-449E-877B-7D513AB58F1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945;p37">
            <a:extLst>
              <a:ext uri="{FF2B5EF4-FFF2-40B4-BE49-F238E27FC236}">
                <a16:creationId xmlns:a16="http://schemas.microsoft.com/office/drawing/2014/main" id="{C394AC81-AFAC-470B-9922-710F6BBC4B87}"/>
              </a:ext>
            </a:extLst>
          </p:cNvPr>
          <p:cNvGrpSpPr/>
          <p:nvPr/>
        </p:nvGrpSpPr>
        <p:grpSpPr>
          <a:xfrm>
            <a:off x="6803939" y="2058024"/>
            <a:ext cx="521140" cy="431793"/>
            <a:chOff x="5233525" y="4954450"/>
            <a:chExt cx="538275" cy="516350"/>
          </a:xfrm>
        </p:grpSpPr>
        <p:sp>
          <p:nvSpPr>
            <p:cNvPr id="132" name="Google Shape;946;p37">
              <a:extLst>
                <a:ext uri="{FF2B5EF4-FFF2-40B4-BE49-F238E27FC236}">
                  <a16:creationId xmlns:a16="http://schemas.microsoft.com/office/drawing/2014/main" id="{294EDBBE-8D12-4597-AB6A-2F9376611E8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47;p37">
              <a:extLst>
                <a:ext uri="{FF2B5EF4-FFF2-40B4-BE49-F238E27FC236}">
                  <a16:creationId xmlns:a16="http://schemas.microsoft.com/office/drawing/2014/main" id="{65275A76-F29F-4431-AD9F-82FF5CD7A33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48;p37">
              <a:extLst>
                <a:ext uri="{FF2B5EF4-FFF2-40B4-BE49-F238E27FC236}">
                  <a16:creationId xmlns:a16="http://schemas.microsoft.com/office/drawing/2014/main" id="{E19AA083-56EA-4C53-B8BC-209868246A77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49;p37">
              <a:extLst>
                <a:ext uri="{FF2B5EF4-FFF2-40B4-BE49-F238E27FC236}">
                  <a16:creationId xmlns:a16="http://schemas.microsoft.com/office/drawing/2014/main" id="{955F47AA-1E98-41D5-BE8F-1F3764E9BFF2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50;p37">
              <a:extLst>
                <a:ext uri="{FF2B5EF4-FFF2-40B4-BE49-F238E27FC236}">
                  <a16:creationId xmlns:a16="http://schemas.microsoft.com/office/drawing/2014/main" id="{B45AC064-A152-4D8C-9304-71D5D191E70A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51;p37">
              <a:extLst>
                <a:ext uri="{FF2B5EF4-FFF2-40B4-BE49-F238E27FC236}">
                  <a16:creationId xmlns:a16="http://schemas.microsoft.com/office/drawing/2014/main" id="{6A3E5730-5629-46DA-817D-8DBC3AF78944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52;p37">
              <a:extLst>
                <a:ext uri="{FF2B5EF4-FFF2-40B4-BE49-F238E27FC236}">
                  <a16:creationId xmlns:a16="http://schemas.microsoft.com/office/drawing/2014/main" id="{A2103964-74A4-48ED-8C5A-41B992F8FBF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53;p37">
              <a:extLst>
                <a:ext uri="{FF2B5EF4-FFF2-40B4-BE49-F238E27FC236}">
                  <a16:creationId xmlns:a16="http://schemas.microsoft.com/office/drawing/2014/main" id="{76C7FB69-BAA6-4A93-A48D-B30C053A2CE4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54;p37">
              <a:extLst>
                <a:ext uri="{FF2B5EF4-FFF2-40B4-BE49-F238E27FC236}">
                  <a16:creationId xmlns:a16="http://schemas.microsoft.com/office/drawing/2014/main" id="{9443852B-34FA-49B7-BF18-53BEBCCB5EF6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55;p37">
              <a:extLst>
                <a:ext uri="{FF2B5EF4-FFF2-40B4-BE49-F238E27FC236}">
                  <a16:creationId xmlns:a16="http://schemas.microsoft.com/office/drawing/2014/main" id="{8973FD0C-691B-4DC7-8999-DD6AD6C3673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56;p37">
              <a:extLst>
                <a:ext uri="{FF2B5EF4-FFF2-40B4-BE49-F238E27FC236}">
                  <a16:creationId xmlns:a16="http://schemas.microsoft.com/office/drawing/2014/main" id="{29F85B1D-3F40-4CA1-AA51-BE5DFA58179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i="1" dirty="0"/>
              <a:t>LATAR BELAKANG, TUJUAN, DAN MANFAAT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3937653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I</a:t>
            </a:r>
            <a:endParaRPr sz="88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37522" y="1288521"/>
            <a:ext cx="803832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9410" marR="83820" indent="359410" algn="just">
              <a:lnSpc>
                <a:spcPct val="150000"/>
              </a:lnSpc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Perikanan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Indonesia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Perum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Perindo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Cabang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Brondong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Badan Usaha Milik Negara (BUMN)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tanggung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aset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guna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menyelenggarakan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pengusahaan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memupuk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bisnis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perikanan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kepada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pelabuhan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perikanan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nelayan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khususnya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perikanan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umumnya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83820" indent="35941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kepada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luas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lembaga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Perindo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Cabang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Brondong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mengoptimalkan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terutama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sejarah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fasilitas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pelabuhan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photo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kegiatan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Disamping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adanya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memenuhi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kami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merancang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berjudul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PERANCANGAN SISTEM INFORMASI COMPANY PROFILE PERUSAHAAN UMUM (PERUM) PERIKANAN INDONESIA CABANG BRONDONG BERBASIS WEBSITE 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" name="Google Shape;571;p37">
            <a:extLst>
              <a:ext uri="{FF2B5EF4-FFF2-40B4-BE49-F238E27FC236}">
                <a16:creationId xmlns:a16="http://schemas.microsoft.com/office/drawing/2014/main" id="{BBDBF98B-9038-4BF8-85DE-19966BE8FA31}"/>
              </a:ext>
            </a:extLst>
          </p:cNvPr>
          <p:cNvGrpSpPr/>
          <p:nvPr/>
        </p:nvGrpSpPr>
        <p:grpSpPr>
          <a:xfrm>
            <a:off x="437522" y="587256"/>
            <a:ext cx="309022" cy="376837"/>
            <a:chOff x="596350" y="929175"/>
            <a:chExt cx="407950" cy="497475"/>
          </a:xfrm>
        </p:grpSpPr>
        <p:sp>
          <p:nvSpPr>
            <p:cNvPr id="11" name="Google Shape;572;p37">
              <a:extLst>
                <a:ext uri="{FF2B5EF4-FFF2-40B4-BE49-F238E27FC236}">
                  <a16:creationId xmlns:a16="http://schemas.microsoft.com/office/drawing/2014/main" id="{15E9742B-7FF1-4076-9DE4-BA9A1912227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3;p37">
              <a:extLst>
                <a:ext uri="{FF2B5EF4-FFF2-40B4-BE49-F238E27FC236}">
                  <a16:creationId xmlns:a16="http://schemas.microsoft.com/office/drawing/2014/main" id="{4B650EE7-1D79-40D1-AA8B-DD18FC5288B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4;p37">
              <a:extLst>
                <a:ext uri="{FF2B5EF4-FFF2-40B4-BE49-F238E27FC236}">
                  <a16:creationId xmlns:a16="http://schemas.microsoft.com/office/drawing/2014/main" id="{5F63ECAA-5ACF-41E0-9CD5-56E117005E7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5;p37">
              <a:extLst>
                <a:ext uri="{FF2B5EF4-FFF2-40B4-BE49-F238E27FC236}">
                  <a16:creationId xmlns:a16="http://schemas.microsoft.com/office/drawing/2014/main" id="{5ECA9560-BE0F-4F5D-8F32-04DA85FA522B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6;p37">
              <a:extLst>
                <a:ext uri="{FF2B5EF4-FFF2-40B4-BE49-F238E27FC236}">
                  <a16:creationId xmlns:a16="http://schemas.microsoft.com/office/drawing/2014/main" id="{FE025495-7CB9-44E0-A3B0-8DD6F44AEFBA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7;p37">
              <a:extLst>
                <a:ext uri="{FF2B5EF4-FFF2-40B4-BE49-F238E27FC236}">
                  <a16:creationId xmlns:a16="http://schemas.microsoft.com/office/drawing/2014/main" id="{9F821AEA-22F2-4586-A926-C49BAA5D2B1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8;p37">
              <a:extLst>
                <a:ext uri="{FF2B5EF4-FFF2-40B4-BE49-F238E27FC236}">
                  <a16:creationId xmlns:a16="http://schemas.microsoft.com/office/drawing/2014/main" id="{4D223B24-9C11-447B-A546-5DEBE331735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945;p37">
            <a:extLst>
              <a:ext uri="{FF2B5EF4-FFF2-40B4-BE49-F238E27FC236}">
                <a16:creationId xmlns:a16="http://schemas.microsoft.com/office/drawing/2014/main" id="{DEDC44ED-414E-4867-8A07-661F930906D5}"/>
              </a:ext>
            </a:extLst>
          </p:cNvPr>
          <p:cNvGrpSpPr/>
          <p:nvPr/>
        </p:nvGrpSpPr>
        <p:grpSpPr>
          <a:xfrm>
            <a:off x="7998142" y="138138"/>
            <a:ext cx="635427" cy="560714"/>
            <a:chOff x="5233525" y="4954450"/>
            <a:chExt cx="538275" cy="516350"/>
          </a:xfrm>
        </p:grpSpPr>
        <p:sp>
          <p:nvSpPr>
            <p:cNvPr id="19" name="Google Shape;946;p37">
              <a:extLst>
                <a:ext uri="{FF2B5EF4-FFF2-40B4-BE49-F238E27FC236}">
                  <a16:creationId xmlns:a16="http://schemas.microsoft.com/office/drawing/2014/main" id="{2849D0F3-069D-4FBE-95D1-E1F78A2DFBC6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7;p37">
              <a:extLst>
                <a:ext uri="{FF2B5EF4-FFF2-40B4-BE49-F238E27FC236}">
                  <a16:creationId xmlns:a16="http://schemas.microsoft.com/office/drawing/2014/main" id="{6740E9CA-2BE1-4AC1-A5E8-CDC9B473C81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8;p37">
              <a:extLst>
                <a:ext uri="{FF2B5EF4-FFF2-40B4-BE49-F238E27FC236}">
                  <a16:creationId xmlns:a16="http://schemas.microsoft.com/office/drawing/2014/main" id="{14DC4EA9-A88B-4AF6-8F74-EB391CDCFC59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9;p37">
              <a:extLst>
                <a:ext uri="{FF2B5EF4-FFF2-40B4-BE49-F238E27FC236}">
                  <a16:creationId xmlns:a16="http://schemas.microsoft.com/office/drawing/2014/main" id="{50BE3739-55D9-4592-9EA5-6709B67AA3C5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0;p37">
              <a:extLst>
                <a:ext uri="{FF2B5EF4-FFF2-40B4-BE49-F238E27FC236}">
                  <a16:creationId xmlns:a16="http://schemas.microsoft.com/office/drawing/2014/main" id="{74CA7C26-F72F-4911-B3BD-97D4F3A94AA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1;p37">
              <a:extLst>
                <a:ext uri="{FF2B5EF4-FFF2-40B4-BE49-F238E27FC236}">
                  <a16:creationId xmlns:a16="http://schemas.microsoft.com/office/drawing/2014/main" id="{B3E4795D-CB7C-4FF7-A8AA-8B9522C7687D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2;p37">
              <a:extLst>
                <a:ext uri="{FF2B5EF4-FFF2-40B4-BE49-F238E27FC236}">
                  <a16:creationId xmlns:a16="http://schemas.microsoft.com/office/drawing/2014/main" id="{1CC8D54C-0593-4C6F-977A-CCE05A790CB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3;p37">
              <a:extLst>
                <a:ext uri="{FF2B5EF4-FFF2-40B4-BE49-F238E27FC236}">
                  <a16:creationId xmlns:a16="http://schemas.microsoft.com/office/drawing/2014/main" id="{B6FCBBAB-2B03-4C77-9C79-4F5C114568E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4;p37">
              <a:extLst>
                <a:ext uri="{FF2B5EF4-FFF2-40B4-BE49-F238E27FC236}">
                  <a16:creationId xmlns:a16="http://schemas.microsoft.com/office/drawing/2014/main" id="{96CDF015-65AF-4E52-9693-12CC8DAA70F2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5;p37">
              <a:extLst>
                <a:ext uri="{FF2B5EF4-FFF2-40B4-BE49-F238E27FC236}">
                  <a16:creationId xmlns:a16="http://schemas.microsoft.com/office/drawing/2014/main" id="{540C82D6-04FC-4EDE-8D30-B94A25ED26A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6;p37">
              <a:extLst>
                <a:ext uri="{FF2B5EF4-FFF2-40B4-BE49-F238E27FC236}">
                  <a16:creationId xmlns:a16="http://schemas.microsoft.com/office/drawing/2014/main" id="{DBCA543E-F42C-4C10-B748-8E648931B396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45;p37">
            <a:extLst>
              <a:ext uri="{FF2B5EF4-FFF2-40B4-BE49-F238E27FC236}">
                <a16:creationId xmlns:a16="http://schemas.microsoft.com/office/drawing/2014/main" id="{8EC185F6-E4E5-47DF-91E9-4B8FC7DD5F6D}"/>
              </a:ext>
            </a:extLst>
          </p:cNvPr>
          <p:cNvGrpSpPr/>
          <p:nvPr/>
        </p:nvGrpSpPr>
        <p:grpSpPr>
          <a:xfrm>
            <a:off x="8315870" y="534474"/>
            <a:ext cx="667183" cy="538643"/>
            <a:chOff x="5233525" y="4954450"/>
            <a:chExt cx="538275" cy="516350"/>
          </a:xfrm>
        </p:grpSpPr>
        <p:sp>
          <p:nvSpPr>
            <p:cNvPr id="31" name="Google Shape;946;p37">
              <a:extLst>
                <a:ext uri="{FF2B5EF4-FFF2-40B4-BE49-F238E27FC236}">
                  <a16:creationId xmlns:a16="http://schemas.microsoft.com/office/drawing/2014/main" id="{EC713794-7879-4914-9C97-098A8631E8DF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7;p37">
              <a:extLst>
                <a:ext uri="{FF2B5EF4-FFF2-40B4-BE49-F238E27FC236}">
                  <a16:creationId xmlns:a16="http://schemas.microsoft.com/office/drawing/2014/main" id="{72699AD6-913A-4FDE-95A7-77725CA22250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8;p37">
              <a:extLst>
                <a:ext uri="{FF2B5EF4-FFF2-40B4-BE49-F238E27FC236}">
                  <a16:creationId xmlns:a16="http://schemas.microsoft.com/office/drawing/2014/main" id="{C1F06B04-C34A-4A92-A46B-457C37A7C3E2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9;p37">
              <a:extLst>
                <a:ext uri="{FF2B5EF4-FFF2-40B4-BE49-F238E27FC236}">
                  <a16:creationId xmlns:a16="http://schemas.microsoft.com/office/drawing/2014/main" id="{08F0F7A2-2C95-4D23-9723-42BB549B9A43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0;p37">
              <a:extLst>
                <a:ext uri="{FF2B5EF4-FFF2-40B4-BE49-F238E27FC236}">
                  <a16:creationId xmlns:a16="http://schemas.microsoft.com/office/drawing/2014/main" id="{0A412C97-EE68-404D-A85D-D050481F864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1;p37">
              <a:extLst>
                <a:ext uri="{FF2B5EF4-FFF2-40B4-BE49-F238E27FC236}">
                  <a16:creationId xmlns:a16="http://schemas.microsoft.com/office/drawing/2014/main" id="{A36DB460-8F59-43A3-BB21-5C159EFBE89F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2;p37">
              <a:extLst>
                <a:ext uri="{FF2B5EF4-FFF2-40B4-BE49-F238E27FC236}">
                  <a16:creationId xmlns:a16="http://schemas.microsoft.com/office/drawing/2014/main" id="{6EE3894D-A482-4CA7-9F16-E9942E672975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3;p37">
              <a:extLst>
                <a:ext uri="{FF2B5EF4-FFF2-40B4-BE49-F238E27FC236}">
                  <a16:creationId xmlns:a16="http://schemas.microsoft.com/office/drawing/2014/main" id="{D7D58425-40BA-4AC4-9891-0A878A1CBE8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4;p37">
              <a:extLst>
                <a:ext uri="{FF2B5EF4-FFF2-40B4-BE49-F238E27FC236}">
                  <a16:creationId xmlns:a16="http://schemas.microsoft.com/office/drawing/2014/main" id="{80B8EDF0-6482-4057-A686-76B28D758C1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5;p37">
              <a:extLst>
                <a:ext uri="{FF2B5EF4-FFF2-40B4-BE49-F238E27FC236}">
                  <a16:creationId xmlns:a16="http://schemas.microsoft.com/office/drawing/2014/main" id="{F218B4F5-6958-4EEB-94CC-B1A940D7499A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6;p37">
              <a:extLst>
                <a:ext uri="{FF2B5EF4-FFF2-40B4-BE49-F238E27FC236}">
                  <a16:creationId xmlns:a16="http://schemas.microsoft.com/office/drawing/2014/main" id="{1DF59244-E454-4B22-AD6D-918546ED7A9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45;p37">
            <a:extLst>
              <a:ext uri="{FF2B5EF4-FFF2-40B4-BE49-F238E27FC236}">
                <a16:creationId xmlns:a16="http://schemas.microsoft.com/office/drawing/2014/main" id="{3D0594E8-8F00-4525-AB01-3969627460A7}"/>
              </a:ext>
            </a:extLst>
          </p:cNvPr>
          <p:cNvGrpSpPr/>
          <p:nvPr/>
        </p:nvGrpSpPr>
        <p:grpSpPr>
          <a:xfrm>
            <a:off x="8007114" y="1024979"/>
            <a:ext cx="521140" cy="431793"/>
            <a:chOff x="5233525" y="4954450"/>
            <a:chExt cx="538275" cy="516350"/>
          </a:xfrm>
        </p:grpSpPr>
        <p:sp>
          <p:nvSpPr>
            <p:cNvPr id="43" name="Google Shape;946;p37">
              <a:extLst>
                <a:ext uri="{FF2B5EF4-FFF2-40B4-BE49-F238E27FC236}">
                  <a16:creationId xmlns:a16="http://schemas.microsoft.com/office/drawing/2014/main" id="{D5253EDD-3919-40F9-9A81-6F5999B1F7A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7;p37">
              <a:extLst>
                <a:ext uri="{FF2B5EF4-FFF2-40B4-BE49-F238E27FC236}">
                  <a16:creationId xmlns:a16="http://schemas.microsoft.com/office/drawing/2014/main" id="{43645FB8-F5BB-49A0-853F-EE5D59F6797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8;p37">
              <a:extLst>
                <a:ext uri="{FF2B5EF4-FFF2-40B4-BE49-F238E27FC236}">
                  <a16:creationId xmlns:a16="http://schemas.microsoft.com/office/drawing/2014/main" id="{94F35FC9-3DB3-4E5F-9A2C-CAA85EF0C1C1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9;p37">
              <a:extLst>
                <a:ext uri="{FF2B5EF4-FFF2-40B4-BE49-F238E27FC236}">
                  <a16:creationId xmlns:a16="http://schemas.microsoft.com/office/drawing/2014/main" id="{E28F3D87-8E4B-44EF-AE99-C21C5D1925AF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0;p37">
              <a:extLst>
                <a:ext uri="{FF2B5EF4-FFF2-40B4-BE49-F238E27FC236}">
                  <a16:creationId xmlns:a16="http://schemas.microsoft.com/office/drawing/2014/main" id="{32F3D4F6-9146-4636-8B15-7E59EA57CD1C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1;p37">
              <a:extLst>
                <a:ext uri="{FF2B5EF4-FFF2-40B4-BE49-F238E27FC236}">
                  <a16:creationId xmlns:a16="http://schemas.microsoft.com/office/drawing/2014/main" id="{82110118-809F-493D-A09A-3C4784671F13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2;p37">
              <a:extLst>
                <a:ext uri="{FF2B5EF4-FFF2-40B4-BE49-F238E27FC236}">
                  <a16:creationId xmlns:a16="http://schemas.microsoft.com/office/drawing/2014/main" id="{CCB18775-FF1B-4187-BA09-E325BFD1D129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3;p37">
              <a:extLst>
                <a:ext uri="{FF2B5EF4-FFF2-40B4-BE49-F238E27FC236}">
                  <a16:creationId xmlns:a16="http://schemas.microsoft.com/office/drawing/2014/main" id="{8D4BBCC0-B65C-4E77-A794-19C1D6720A7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4;p37">
              <a:extLst>
                <a:ext uri="{FF2B5EF4-FFF2-40B4-BE49-F238E27FC236}">
                  <a16:creationId xmlns:a16="http://schemas.microsoft.com/office/drawing/2014/main" id="{085F4EA2-10CB-49BE-98B3-A3AAAF506E18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5;p37">
              <a:extLst>
                <a:ext uri="{FF2B5EF4-FFF2-40B4-BE49-F238E27FC236}">
                  <a16:creationId xmlns:a16="http://schemas.microsoft.com/office/drawing/2014/main" id="{EAABCDEC-49FD-40BF-8460-14090E5AFBC4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6;p37">
              <a:extLst>
                <a:ext uri="{FF2B5EF4-FFF2-40B4-BE49-F238E27FC236}">
                  <a16:creationId xmlns:a16="http://schemas.microsoft.com/office/drawing/2014/main" id="{EA855A05-9EC7-4B2C-A046-750DCD5B801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803832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83820" lvl="0" indent="-342900" algn="just" rtl="0" fontAlgn="base">
              <a:lnSpc>
                <a:spcPct val="172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keterampilan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praktis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bangku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kuliah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sebenarnya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3820" lvl="0" indent="-342900" algn="just" fontAlgn="base">
              <a:lnSpc>
                <a:spcPct val="172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wawasan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melaksanakan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Praktek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Lapangan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mendapatkan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sesungguhnya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memungkinkan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pula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mendapatkan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pengalaman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3820" lvl="0" indent="-342900" algn="just" fontAlgn="base">
              <a:lnSpc>
                <a:spcPct val="172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Mempersiapkan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sebelum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terjun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dunia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3820" lvl="0" indent="-342900" algn="just" fontAlgn="base">
              <a:lnSpc>
                <a:spcPct val="172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arenR"/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Membandingkan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praktek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apakah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penerapan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apakah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kuliah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8" name="Google Shape;823;p37">
            <a:extLst>
              <a:ext uri="{FF2B5EF4-FFF2-40B4-BE49-F238E27FC236}">
                <a16:creationId xmlns:a16="http://schemas.microsoft.com/office/drawing/2014/main" id="{49231BA5-4CC7-4F3D-8A46-F6D80C437996}"/>
              </a:ext>
            </a:extLst>
          </p:cNvPr>
          <p:cNvGrpSpPr/>
          <p:nvPr/>
        </p:nvGrpSpPr>
        <p:grpSpPr>
          <a:xfrm>
            <a:off x="464650" y="586675"/>
            <a:ext cx="349624" cy="378000"/>
            <a:chOff x="3927500" y="301425"/>
            <a:chExt cx="461550" cy="411625"/>
          </a:xfrm>
        </p:grpSpPr>
        <p:sp>
          <p:nvSpPr>
            <p:cNvPr id="19" name="Google Shape;824;p37">
              <a:extLst>
                <a:ext uri="{FF2B5EF4-FFF2-40B4-BE49-F238E27FC236}">
                  <a16:creationId xmlns:a16="http://schemas.microsoft.com/office/drawing/2014/main" id="{FB2D93B5-6916-470C-A68C-60E5024F4575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5;p37">
              <a:extLst>
                <a:ext uri="{FF2B5EF4-FFF2-40B4-BE49-F238E27FC236}">
                  <a16:creationId xmlns:a16="http://schemas.microsoft.com/office/drawing/2014/main" id="{28B3B017-197C-4709-830B-678C32F94B3E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6;p37">
              <a:extLst>
                <a:ext uri="{FF2B5EF4-FFF2-40B4-BE49-F238E27FC236}">
                  <a16:creationId xmlns:a16="http://schemas.microsoft.com/office/drawing/2014/main" id="{421CF562-D28D-492F-810B-734EE3A61222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7;p37">
              <a:extLst>
                <a:ext uri="{FF2B5EF4-FFF2-40B4-BE49-F238E27FC236}">
                  <a16:creationId xmlns:a16="http://schemas.microsoft.com/office/drawing/2014/main" id="{0CC58C4C-ABE9-438C-B4FA-6DB705297E72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8;p37">
              <a:extLst>
                <a:ext uri="{FF2B5EF4-FFF2-40B4-BE49-F238E27FC236}">
                  <a16:creationId xmlns:a16="http://schemas.microsoft.com/office/drawing/2014/main" id="{15F36F90-52D0-4161-89A3-13A5CA5C3681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9;p37">
              <a:extLst>
                <a:ext uri="{FF2B5EF4-FFF2-40B4-BE49-F238E27FC236}">
                  <a16:creationId xmlns:a16="http://schemas.microsoft.com/office/drawing/2014/main" id="{85203FD8-CD70-44A3-BDAF-B97662D75D3A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0;p37">
              <a:extLst>
                <a:ext uri="{FF2B5EF4-FFF2-40B4-BE49-F238E27FC236}">
                  <a16:creationId xmlns:a16="http://schemas.microsoft.com/office/drawing/2014/main" id="{926D6409-A81B-4A0D-9B4E-B75E0C86521B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1;p37">
              <a:extLst>
                <a:ext uri="{FF2B5EF4-FFF2-40B4-BE49-F238E27FC236}">
                  <a16:creationId xmlns:a16="http://schemas.microsoft.com/office/drawing/2014/main" id="{DBB828D4-04D7-4CA7-9239-E9482742E43C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2;p37">
              <a:extLst>
                <a:ext uri="{FF2B5EF4-FFF2-40B4-BE49-F238E27FC236}">
                  <a16:creationId xmlns:a16="http://schemas.microsoft.com/office/drawing/2014/main" id="{7B410A47-592B-4BA8-90A7-E74AE5CF5844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3;p37">
              <a:extLst>
                <a:ext uri="{FF2B5EF4-FFF2-40B4-BE49-F238E27FC236}">
                  <a16:creationId xmlns:a16="http://schemas.microsoft.com/office/drawing/2014/main" id="{92716777-2573-474D-BFB8-E6294A016156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4;p37">
              <a:extLst>
                <a:ext uri="{FF2B5EF4-FFF2-40B4-BE49-F238E27FC236}">
                  <a16:creationId xmlns:a16="http://schemas.microsoft.com/office/drawing/2014/main" id="{909A2DAC-7A4C-4355-9E11-F5B95F296164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5;p37">
              <a:extLst>
                <a:ext uri="{FF2B5EF4-FFF2-40B4-BE49-F238E27FC236}">
                  <a16:creationId xmlns:a16="http://schemas.microsoft.com/office/drawing/2014/main" id="{CA6D50AC-00AA-4958-87A4-6F26ACE05FE1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6;p37">
              <a:extLst>
                <a:ext uri="{FF2B5EF4-FFF2-40B4-BE49-F238E27FC236}">
                  <a16:creationId xmlns:a16="http://schemas.microsoft.com/office/drawing/2014/main" id="{40270871-40BF-423C-8B85-8EF630542A15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7;p37">
              <a:extLst>
                <a:ext uri="{FF2B5EF4-FFF2-40B4-BE49-F238E27FC236}">
                  <a16:creationId xmlns:a16="http://schemas.microsoft.com/office/drawing/2014/main" id="{6FC5AB17-DB15-4060-A89D-A314F1DC2255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8;p37">
              <a:extLst>
                <a:ext uri="{FF2B5EF4-FFF2-40B4-BE49-F238E27FC236}">
                  <a16:creationId xmlns:a16="http://schemas.microsoft.com/office/drawing/2014/main" id="{0E4CE27A-BB8C-4605-BC66-CE679F7E21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9;p37">
              <a:extLst>
                <a:ext uri="{FF2B5EF4-FFF2-40B4-BE49-F238E27FC236}">
                  <a16:creationId xmlns:a16="http://schemas.microsoft.com/office/drawing/2014/main" id="{5826E833-3F8E-478C-98C5-06DEA54AAE06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0;p37">
              <a:extLst>
                <a:ext uri="{FF2B5EF4-FFF2-40B4-BE49-F238E27FC236}">
                  <a16:creationId xmlns:a16="http://schemas.microsoft.com/office/drawing/2014/main" id="{BC9EA6A7-36D3-4CEE-8D96-FECD6982D673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1;p37">
              <a:extLst>
                <a:ext uri="{FF2B5EF4-FFF2-40B4-BE49-F238E27FC236}">
                  <a16:creationId xmlns:a16="http://schemas.microsoft.com/office/drawing/2014/main" id="{778CCA4B-5DB3-432D-B64B-D9901EC1AF5B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2;p37">
              <a:extLst>
                <a:ext uri="{FF2B5EF4-FFF2-40B4-BE49-F238E27FC236}">
                  <a16:creationId xmlns:a16="http://schemas.microsoft.com/office/drawing/2014/main" id="{DA6398C7-5B3A-4049-8C77-A375BD7BBAD4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3;p37">
              <a:extLst>
                <a:ext uri="{FF2B5EF4-FFF2-40B4-BE49-F238E27FC236}">
                  <a16:creationId xmlns:a16="http://schemas.microsoft.com/office/drawing/2014/main" id="{B5FEAD22-31B6-4035-9FB6-D3831B6CC6FD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4;p37">
              <a:extLst>
                <a:ext uri="{FF2B5EF4-FFF2-40B4-BE49-F238E27FC236}">
                  <a16:creationId xmlns:a16="http://schemas.microsoft.com/office/drawing/2014/main" id="{DB2E5133-8868-4FD7-A8E2-BEE73FFBA601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5;p37">
              <a:extLst>
                <a:ext uri="{FF2B5EF4-FFF2-40B4-BE49-F238E27FC236}">
                  <a16:creationId xmlns:a16="http://schemas.microsoft.com/office/drawing/2014/main" id="{A4F7C584-D688-4B88-88D2-38EC142B99BD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6;p37">
              <a:extLst>
                <a:ext uri="{FF2B5EF4-FFF2-40B4-BE49-F238E27FC236}">
                  <a16:creationId xmlns:a16="http://schemas.microsoft.com/office/drawing/2014/main" id="{E76E436B-341F-4C53-90B0-D563E2A84EE5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7;p37">
              <a:extLst>
                <a:ext uri="{FF2B5EF4-FFF2-40B4-BE49-F238E27FC236}">
                  <a16:creationId xmlns:a16="http://schemas.microsoft.com/office/drawing/2014/main" id="{3C69BF02-0BA9-4464-8455-88C3891D63CB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8;p37">
              <a:extLst>
                <a:ext uri="{FF2B5EF4-FFF2-40B4-BE49-F238E27FC236}">
                  <a16:creationId xmlns:a16="http://schemas.microsoft.com/office/drawing/2014/main" id="{6F590989-BA39-4BC6-93A2-1B910213315D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9;p37">
              <a:extLst>
                <a:ext uri="{FF2B5EF4-FFF2-40B4-BE49-F238E27FC236}">
                  <a16:creationId xmlns:a16="http://schemas.microsoft.com/office/drawing/2014/main" id="{5BC4695A-C334-4A3E-BB13-806C5B27CC06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0;p37">
              <a:extLst>
                <a:ext uri="{FF2B5EF4-FFF2-40B4-BE49-F238E27FC236}">
                  <a16:creationId xmlns:a16="http://schemas.microsoft.com/office/drawing/2014/main" id="{72A21764-8CFB-4F8A-9ABC-3401D75A5A9A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945;p37">
            <a:extLst>
              <a:ext uri="{FF2B5EF4-FFF2-40B4-BE49-F238E27FC236}">
                <a16:creationId xmlns:a16="http://schemas.microsoft.com/office/drawing/2014/main" id="{58A28C6B-9306-4D98-A229-39F64C427FAB}"/>
              </a:ext>
            </a:extLst>
          </p:cNvPr>
          <p:cNvGrpSpPr/>
          <p:nvPr/>
        </p:nvGrpSpPr>
        <p:grpSpPr>
          <a:xfrm>
            <a:off x="8043923" y="206570"/>
            <a:ext cx="635427" cy="560714"/>
            <a:chOff x="5233525" y="4954450"/>
            <a:chExt cx="538275" cy="516350"/>
          </a:xfrm>
        </p:grpSpPr>
        <p:sp>
          <p:nvSpPr>
            <p:cNvPr id="50" name="Google Shape;946;p37">
              <a:extLst>
                <a:ext uri="{FF2B5EF4-FFF2-40B4-BE49-F238E27FC236}">
                  <a16:creationId xmlns:a16="http://schemas.microsoft.com/office/drawing/2014/main" id="{29B862BA-48CA-44F7-B511-1574317A409B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7;p37">
              <a:extLst>
                <a:ext uri="{FF2B5EF4-FFF2-40B4-BE49-F238E27FC236}">
                  <a16:creationId xmlns:a16="http://schemas.microsoft.com/office/drawing/2014/main" id="{A004BF24-DD52-4AE3-92D1-FAD71CBA6D8B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8;p37">
              <a:extLst>
                <a:ext uri="{FF2B5EF4-FFF2-40B4-BE49-F238E27FC236}">
                  <a16:creationId xmlns:a16="http://schemas.microsoft.com/office/drawing/2014/main" id="{05162866-693F-486F-BEAD-5B47C70BFDE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9;p37">
              <a:extLst>
                <a:ext uri="{FF2B5EF4-FFF2-40B4-BE49-F238E27FC236}">
                  <a16:creationId xmlns:a16="http://schemas.microsoft.com/office/drawing/2014/main" id="{1A972541-CFDC-4B4D-892F-C8921AA6CF44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0;p37">
              <a:extLst>
                <a:ext uri="{FF2B5EF4-FFF2-40B4-BE49-F238E27FC236}">
                  <a16:creationId xmlns:a16="http://schemas.microsoft.com/office/drawing/2014/main" id="{5CACE50F-AACE-438C-AAB8-C4900BAF26B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1;p37">
              <a:extLst>
                <a:ext uri="{FF2B5EF4-FFF2-40B4-BE49-F238E27FC236}">
                  <a16:creationId xmlns:a16="http://schemas.microsoft.com/office/drawing/2014/main" id="{F63D989F-A40A-4811-A4A1-17F062C0D343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2;p37">
              <a:extLst>
                <a:ext uri="{FF2B5EF4-FFF2-40B4-BE49-F238E27FC236}">
                  <a16:creationId xmlns:a16="http://schemas.microsoft.com/office/drawing/2014/main" id="{3FC0F71F-C507-4E22-967E-04B51DDFE3A2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3;p37">
              <a:extLst>
                <a:ext uri="{FF2B5EF4-FFF2-40B4-BE49-F238E27FC236}">
                  <a16:creationId xmlns:a16="http://schemas.microsoft.com/office/drawing/2014/main" id="{58B95841-7FA0-4993-A31C-36158F2094CB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4;p37">
              <a:extLst>
                <a:ext uri="{FF2B5EF4-FFF2-40B4-BE49-F238E27FC236}">
                  <a16:creationId xmlns:a16="http://schemas.microsoft.com/office/drawing/2014/main" id="{C5127FD9-D582-429D-B270-DEF1D8F31B6D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5;p37">
              <a:extLst>
                <a:ext uri="{FF2B5EF4-FFF2-40B4-BE49-F238E27FC236}">
                  <a16:creationId xmlns:a16="http://schemas.microsoft.com/office/drawing/2014/main" id="{E3DBBC36-CF8E-4792-B893-C61EEADA38AF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6;p37">
              <a:extLst>
                <a:ext uri="{FF2B5EF4-FFF2-40B4-BE49-F238E27FC236}">
                  <a16:creationId xmlns:a16="http://schemas.microsoft.com/office/drawing/2014/main" id="{87AB26F8-A3D8-45F4-8B5A-67E0AAB381D8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45;p37">
            <a:extLst>
              <a:ext uri="{FF2B5EF4-FFF2-40B4-BE49-F238E27FC236}">
                <a16:creationId xmlns:a16="http://schemas.microsoft.com/office/drawing/2014/main" id="{424DB459-77F7-48E7-97DF-CC7093C530FA}"/>
              </a:ext>
            </a:extLst>
          </p:cNvPr>
          <p:cNvGrpSpPr/>
          <p:nvPr/>
        </p:nvGrpSpPr>
        <p:grpSpPr>
          <a:xfrm>
            <a:off x="8361651" y="602906"/>
            <a:ext cx="667183" cy="538643"/>
            <a:chOff x="5233525" y="4954450"/>
            <a:chExt cx="538275" cy="516350"/>
          </a:xfrm>
        </p:grpSpPr>
        <p:sp>
          <p:nvSpPr>
            <p:cNvPr id="62" name="Google Shape;946;p37">
              <a:extLst>
                <a:ext uri="{FF2B5EF4-FFF2-40B4-BE49-F238E27FC236}">
                  <a16:creationId xmlns:a16="http://schemas.microsoft.com/office/drawing/2014/main" id="{05F79A91-A8BD-4F88-BF95-4F069F242195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47;p37">
              <a:extLst>
                <a:ext uri="{FF2B5EF4-FFF2-40B4-BE49-F238E27FC236}">
                  <a16:creationId xmlns:a16="http://schemas.microsoft.com/office/drawing/2014/main" id="{620288F8-21CA-4594-B072-0FC7CEF0F0E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48;p37">
              <a:extLst>
                <a:ext uri="{FF2B5EF4-FFF2-40B4-BE49-F238E27FC236}">
                  <a16:creationId xmlns:a16="http://schemas.microsoft.com/office/drawing/2014/main" id="{5BB300A1-FA4B-4668-AB5B-80D43F40ABC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9;p37">
              <a:extLst>
                <a:ext uri="{FF2B5EF4-FFF2-40B4-BE49-F238E27FC236}">
                  <a16:creationId xmlns:a16="http://schemas.microsoft.com/office/drawing/2014/main" id="{F53D7991-9A0E-4F4A-8A11-114D8B3B99B8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0;p37">
              <a:extLst>
                <a:ext uri="{FF2B5EF4-FFF2-40B4-BE49-F238E27FC236}">
                  <a16:creationId xmlns:a16="http://schemas.microsoft.com/office/drawing/2014/main" id="{6700A333-F226-45A0-823B-0B12EBD23E1C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1;p37">
              <a:extLst>
                <a:ext uri="{FF2B5EF4-FFF2-40B4-BE49-F238E27FC236}">
                  <a16:creationId xmlns:a16="http://schemas.microsoft.com/office/drawing/2014/main" id="{3E63B6B9-AB47-4CFC-835D-A67701A01EDD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2;p37">
              <a:extLst>
                <a:ext uri="{FF2B5EF4-FFF2-40B4-BE49-F238E27FC236}">
                  <a16:creationId xmlns:a16="http://schemas.microsoft.com/office/drawing/2014/main" id="{0FAE52C3-BCB4-451E-BADC-A8F1DBDCFFEA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3;p37">
              <a:extLst>
                <a:ext uri="{FF2B5EF4-FFF2-40B4-BE49-F238E27FC236}">
                  <a16:creationId xmlns:a16="http://schemas.microsoft.com/office/drawing/2014/main" id="{E2CD7D3F-B3BC-4D09-AF06-D346B0A93C3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4;p37">
              <a:extLst>
                <a:ext uri="{FF2B5EF4-FFF2-40B4-BE49-F238E27FC236}">
                  <a16:creationId xmlns:a16="http://schemas.microsoft.com/office/drawing/2014/main" id="{077F0DB8-9B58-4640-9C6E-A2DFFAF739D2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5;p37">
              <a:extLst>
                <a:ext uri="{FF2B5EF4-FFF2-40B4-BE49-F238E27FC236}">
                  <a16:creationId xmlns:a16="http://schemas.microsoft.com/office/drawing/2014/main" id="{2E449C0C-F0AA-4887-AC9B-BB0F5672A123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6;p37">
              <a:extLst>
                <a:ext uri="{FF2B5EF4-FFF2-40B4-BE49-F238E27FC236}">
                  <a16:creationId xmlns:a16="http://schemas.microsoft.com/office/drawing/2014/main" id="{3393D4D3-F1A9-4751-82B8-1CFD0E8FE2E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45;p37">
            <a:extLst>
              <a:ext uri="{FF2B5EF4-FFF2-40B4-BE49-F238E27FC236}">
                <a16:creationId xmlns:a16="http://schemas.microsoft.com/office/drawing/2014/main" id="{43E11C12-D0A4-4BA0-B1F7-E6B481D7CAE0}"/>
              </a:ext>
            </a:extLst>
          </p:cNvPr>
          <p:cNvGrpSpPr/>
          <p:nvPr/>
        </p:nvGrpSpPr>
        <p:grpSpPr>
          <a:xfrm>
            <a:off x="8052895" y="1093411"/>
            <a:ext cx="521140" cy="431793"/>
            <a:chOff x="5233525" y="4954450"/>
            <a:chExt cx="538275" cy="516350"/>
          </a:xfrm>
        </p:grpSpPr>
        <p:sp>
          <p:nvSpPr>
            <p:cNvPr id="74" name="Google Shape;946;p37">
              <a:extLst>
                <a:ext uri="{FF2B5EF4-FFF2-40B4-BE49-F238E27FC236}">
                  <a16:creationId xmlns:a16="http://schemas.microsoft.com/office/drawing/2014/main" id="{90B28ED3-8394-4AA2-982D-C4BB4656552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47;p37">
              <a:extLst>
                <a:ext uri="{FF2B5EF4-FFF2-40B4-BE49-F238E27FC236}">
                  <a16:creationId xmlns:a16="http://schemas.microsoft.com/office/drawing/2014/main" id="{0562FF30-509B-42B5-9606-0815D7DAA21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48;p37">
              <a:extLst>
                <a:ext uri="{FF2B5EF4-FFF2-40B4-BE49-F238E27FC236}">
                  <a16:creationId xmlns:a16="http://schemas.microsoft.com/office/drawing/2014/main" id="{33AF1003-2773-4C47-BF25-99C4929C2D9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49;p37">
              <a:extLst>
                <a:ext uri="{FF2B5EF4-FFF2-40B4-BE49-F238E27FC236}">
                  <a16:creationId xmlns:a16="http://schemas.microsoft.com/office/drawing/2014/main" id="{7C508E8A-C799-4765-AF7B-F53EC8EC357A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0;p37">
              <a:extLst>
                <a:ext uri="{FF2B5EF4-FFF2-40B4-BE49-F238E27FC236}">
                  <a16:creationId xmlns:a16="http://schemas.microsoft.com/office/drawing/2014/main" id="{E4FA33CE-6246-4FF6-96BE-58A2E352DE15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1;p37">
              <a:extLst>
                <a:ext uri="{FF2B5EF4-FFF2-40B4-BE49-F238E27FC236}">
                  <a16:creationId xmlns:a16="http://schemas.microsoft.com/office/drawing/2014/main" id="{FA0775CC-3D16-401D-BAF6-0AA0B37951C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2;p37">
              <a:extLst>
                <a:ext uri="{FF2B5EF4-FFF2-40B4-BE49-F238E27FC236}">
                  <a16:creationId xmlns:a16="http://schemas.microsoft.com/office/drawing/2014/main" id="{F4E2D1FF-46E0-408E-86DD-B9AD0D0B356E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3;p37">
              <a:extLst>
                <a:ext uri="{FF2B5EF4-FFF2-40B4-BE49-F238E27FC236}">
                  <a16:creationId xmlns:a16="http://schemas.microsoft.com/office/drawing/2014/main" id="{0C60D926-D90A-47D8-8F71-29900BB2C529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4;p37">
              <a:extLst>
                <a:ext uri="{FF2B5EF4-FFF2-40B4-BE49-F238E27FC236}">
                  <a16:creationId xmlns:a16="http://schemas.microsoft.com/office/drawing/2014/main" id="{119C6179-155E-4EF0-A32A-1237D7971E81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5;p37">
              <a:extLst>
                <a:ext uri="{FF2B5EF4-FFF2-40B4-BE49-F238E27FC236}">
                  <a16:creationId xmlns:a16="http://schemas.microsoft.com/office/drawing/2014/main" id="{BED7BFE2-F23B-4E12-B54E-603D4B719DEB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6;p37">
              <a:extLst>
                <a:ext uri="{FF2B5EF4-FFF2-40B4-BE49-F238E27FC236}">
                  <a16:creationId xmlns:a16="http://schemas.microsoft.com/office/drawing/2014/main" id="{CFCF000A-6A16-420A-BCAC-25BBAF865103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607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803832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83820" indent="-171450" algn="just">
              <a:lnSpc>
                <a:spcPct val="172000"/>
              </a:lnSpc>
              <a:tabLst>
                <a:tab pos="946785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228600" marR="83820" indent="-228600" algn="just">
              <a:lnSpc>
                <a:spcPct val="172000"/>
              </a:lnSpc>
              <a:buFont typeface="+mj-lt"/>
              <a:buAutoNum type="arabicPeriod"/>
              <a:tabLst>
                <a:tab pos="946785" algn="l"/>
              </a:tabLst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bangku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kuliah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perbandingan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pengetahuan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bangku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kuliah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dunia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83820" indent="-228600" algn="just">
              <a:lnSpc>
                <a:spcPct val="172000"/>
              </a:lnSpc>
              <a:buFont typeface="+mj-lt"/>
              <a:buAutoNum type="arabicPeriod"/>
              <a:tabLst>
                <a:tab pos="946785" algn="l"/>
              </a:tabLst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Menguji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pribadi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disiplin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sosialisasi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hidup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bermasyarakat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83820" indent="-228600" algn="just">
              <a:lnSpc>
                <a:spcPct val="172000"/>
              </a:lnSpc>
              <a:buFont typeface="+mj-lt"/>
              <a:buAutoNum type="arabicPeriod"/>
              <a:tabLst>
                <a:tab pos="946785" algn="l"/>
              </a:tabLst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Memperdalam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keterampilan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kreatif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masa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datang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83820" indent="-228600" algn="just">
              <a:lnSpc>
                <a:spcPct val="172000"/>
              </a:lnSpc>
              <a:buFont typeface="+mj-lt"/>
              <a:buAutoNum type="arabicPeriod"/>
              <a:tabLst>
                <a:tab pos="946785" algn="l"/>
              </a:tabLst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wawasan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pengetahuan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pengalaman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generasi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terdidik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terjun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terutama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dunia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6" name="Google Shape;631;p37">
            <a:extLst>
              <a:ext uri="{FF2B5EF4-FFF2-40B4-BE49-F238E27FC236}">
                <a16:creationId xmlns:a16="http://schemas.microsoft.com/office/drawing/2014/main" id="{E88FA109-BDFA-4533-836C-F386BFD76652}"/>
              </a:ext>
            </a:extLst>
          </p:cNvPr>
          <p:cNvGrpSpPr/>
          <p:nvPr/>
        </p:nvGrpSpPr>
        <p:grpSpPr>
          <a:xfrm>
            <a:off x="437936" y="586675"/>
            <a:ext cx="306000" cy="378000"/>
            <a:chOff x="5961125" y="1623900"/>
            <a:chExt cx="427450" cy="448175"/>
          </a:xfrm>
        </p:grpSpPr>
        <p:sp>
          <p:nvSpPr>
            <p:cNvPr id="47" name="Google Shape;632;p37">
              <a:extLst>
                <a:ext uri="{FF2B5EF4-FFF2-40B4-BE49-F238E27FC236}">
                  <a16:creationId xmlns:a16="http://schemas.microsoft.com/office/drawing/2014/main" id="{77AF18A7-BBD5-4ED9-B792-4C09BF7DBCF3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3;p37">
              <a:extLst>
                <a:ext uri="{FF2B5EF4-FFF2-40B4-BE49-F238E27FC236}">
                  <a16:creationId xmlns:a16="http://schemas.microsoft.com/office/drawing/2014/main" id="{1CC3D07E-E396-4383-AE3D-2BC7A394AF4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4;p37">
              <a:extLst>
                <a:ext uri="{FF2B5EF4-FFF2-40B4-BE49-F238E27FC236}">
                  <a16:creationId xmlns:a16="http://schemas.microsoft.com/office/drawing/2014/main" id="{5AF9BEAB-C29D-4FAD-A4F2-07A270C706F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5;p37">
              <a:extLst>
                <a:ext uri="{FF2B5EF4-FFF2-40B4-BE49-F238E27FC236}">
                  <a16:creationId xmlns:a16="http://schemas.microsoft.com/office/drawing/2014/main" id="{11E6CAEB-2A14-4CE7-88EB-70A44A8256CD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6;p37">
              <a:extLst>
                <a:ext uri="{FF2B5EF4-FFF2-40B4-BE49-F238E27FC236}">
                  <a16:creationId xmlns:a16="http://schemas.microsoft.com/office/drawing/2014/main" id="{10845444-E515-4C01-AF6F-FD7DBD548BA7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7;p37">
              <a:extLst>
                <a:ext uri="{FF2B5EF4-FFF2-40B4-BE49-F238E27FC236}">
                  <a16:creationId xmlns:a16="http://schemas.microsoft.com/office/drawing/2014/main" id="{32F35337-5CF1-43D3-B986-F77D31C75855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8;p37">
              <a:extLst>
                <a:ext uri="{FF2B5EF4-FFF2-40B4-BE49-F238E27FC236}">
                  <a16:creationId xmlns:a16="http://schemas.microsoft.com/office/drawing/2014/main" id="{1082A37F-FE30-45A8-823B-2B4AF9D71704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45;p37">
            <a:extLst>
              <a:ext uri="{FF2B5EF4-FFF2-40B4-BE49-F238E27FC236}">
                <a16:creationId xmlns:a16="http://schemas.microsoft.com/office/drawing/2014/main" id="{20DF6AC1-ED73-4C1A-B790-032770CFD26A}"/>
              </a:ext>
            </a:extLst>
          </p:cNvPr>
          <p:cNvGrpSpPr/>
          <p:nvPr/>
        </p:nvGrpSpPr>
        <p:grpSpPr>
          <a:xfrm>
            <a:off x="8000893" y="196846"/>
            <a:ext cx="635427" cy="560714"/>
            <a:chOff x="5233525" y="4954450"/>
            <a:chExt cx="538275" cy="516350"/>
          </a:xfrm>
        </p:grpSpPr>
        <p:sp>
          <p:nvSpPr>
            <p:cNvPr id="55" name="Google Shape;946;p37">
              <a:extLst>
                <a:ext uri="{FF2B5EF4-FFF2-40B4-BE49-F238E27FC236}">
                  <a16:creationId xmlns:a16="http://schemas.microsoft.com/office/drawing/2014/main" id="{94356644-4F01-4247-AAE7-9A9D448D8E00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7;p37">
              <a:extLst>
                <a:ext uri="{FF2B5EF4-FFF2-40B4-BE49-F238E27FC236}">
                  <a16:creationId xmlns:a16="http://schemas.microsoft.com/office/drawing/2014/main" id="{4A581673-6284-4EA4-8377-7C59E4B1310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8;p37">
              <a:extLst>
                <a:ext uri="{FF2B5EF4-FFF2-40B4-BE49-F238E27FC236}">
                  <a16:creationId xmlns:a16="http://schemas.microsoft.com/office/drawing/2014/main" id="{EBD8045B-BD1B-43FB-8641-C0DC4C4D29BA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49;p37">
              <a:extLst>
                <a:ext uri="{FF2B5EF4-FFF2-40B4-BE49-F238E27FC236}">
                  <a16:creationId xmlns:a16="http://schemas.microsoft.com/office/drawing/2014/main" id="{9F84DA95-8DBF-4FC1-A80E-9B65EA45E0EF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0;p37">
              <a:extLst>
                <a:ext uri="{FF2B5EF4-FFF2-40B4-BE49-F238E27FC236}">
                  <a16:creationId xmlns:a16="http://schemas.microsoft.com/office/drawing/2014/main" id="{99068ECB-DF6D-4C6C-BAAA-C3B4CF179B0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1;p37">
              <a:extLst>
                <a:ext uri="{FF2B5EF4-FFF2-40B4-BE49-F238E27FC236}">
                  <a16:creationId xmlns:a16="http://schemas.microsoft.com/office/drawing/2014/main" id="{9789AC54-8B3D-4A30-B4EC-F5DFDE80C37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2;p37">
              <a:extLst>
                <a:ext uri="{FF2B5EF4-FFF2-40B4-BE49-F238E27FC236}">
                  <a16:creationId xmlns:a16="http://schemas.microsoft.com/office/drawing/2014/main" id="{124CA75F-DBC5-4F8D-94C9-4955A5A9F68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53;p37">
              <a:extLst>
                <a:ext uri="{FF2B5EF4-FFF2-40B4-BE49-F238E27FC236}">
                  <a16:creationId xmlns:a16="http://schemas.microsoft.com/office/drawing/2014/main" id="{7F86182B-C31C-4664-A966-FB931C7E81E7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54;p37">
              <a:extLst>
                <a:ext uri="{FF2B5EF4-FFF2-40B4-BE49-F238E27FC236}">
                  <a16:creationId xmlns:a16="http://schemas.microsoft.com/office/drawing/2014/main" id="{9D22FDE3-1715-46ED-8DDC-6B82609D516A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5;p37">
              <a:extLst>
                <a:ext uri="{FF2B5EF4-FFF2-40B4-BE49-F238E27FC236}">
                  <a16:creationId xmlns:a16="http://schemas.microsoft.com/office/drawing/2014/main" id="{716B64B2-9B46-44C7-BC3A-1C3DEF131AAF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6;p37">
              <a:extLst>
                <a:ext uri="{FF2B5EF4-FFF2-40B4-BE49-F238E27FC236}">
                  <a16:creationId xmlns:a16="http://schemas.microsoft.com/office/drawing/2014/main" id="{F2235022-545F-4725-88B6-655193B5406D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945;p37">
            <a:extLst>
              <a:ext uri="{FF2B5EF4-FFF2-40B4-BE49-F238E27FC236}">
                <a16:creationId xmlns:a16="http://schemas.microsoft.com/office/drawing/2014/main" id="{DB030497-A598-43E5-AE88-02B2411BC9F8}"/>
              </a:ext>
            </a:extLst>
          </p:cNvPr>
          <p:cNvGrpSpPr/>
          <p:nvPr/>
        </p:nvGrpSpPr>
        <p:grpSpPr>
          <a:xfrm>
            <a:off x="8318621" y="593182"/>
            <a:ext cx="667183" cy="538643"/>
            <a:chOff x="5233525" y="4954450"/>
            <a:chExt cx="538275" cy="516350"/>
          </a:xfrm>
        </p:grpSpPr>
        <p:sp>
          <p:nvSpPr>
            <p:cNvPr id="67" name="Google Shape;946;p37">
              <a:extLst>
                <a:ext uri="{FF2B5EF4-FFF2-40B4-BE49-F238E27FC236}">
                  <a16:creationId xmlns:a16="http://schemas.microsoft.com/office/drawing/2014/main" id="{AD8294D8-222F-47A6-906F-50E67A150BA5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47;p37">
              <a:extLst>
                <a:ext uri="{FF2B5EF4-FFF2-40B4-BE49-F238E27FC236}">
                  <a16:creationId xmlns:a16="http://schemas.microsoft.com/office/drawing/2014/main" id="{EA32B34E-5830-4464-B33B-CAE834BFEFE1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48;p37">
              <a:extLst>
                <a:ext uri="{FF2B5EF4-FFF2-40B4-BE49-F238E27FC236}">
                  <a16:creationId xmlns:a16="http://schemas.microsoft.com/office/drawing/2014/main" id="{929215A1-9E26-4B40-A681-6852C52430D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49;p37">
              <a:extLst>
                <a:ext uri="{FF2B5EF4-FFF2-40B4-BE49-F238E27FC236}">
                  <a16:creationId xmlns:a16="http://schemas.microsoft.com/office/drawing/2014/main" id="{2350F5F8-265E-4F37-B117-62AE4126D04C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0;p37">
              <a:extLst>
                <a:ext uri="{FF2B5EF4-FFF2-40B4-BE49-F238E27FC236}">
                  <a16:creationId xmlns:a16="http://schemas.microsoft.com/office/drawing/2014/main" id="{15712A58-94AD-4EF1-81D3-94DCD33E493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1;p37">
              <a:extLst>
                <a:ext uri="{FF2B5EF4-FFF2-40B4-BE49-F238E27FC236}">
                  <a16:creationId xmlns:a16="http://schemas.microsoft.com/office/drawing/2014/main" id="{7C5BCE8C-AA00-4C6B-A08F-E0AE28109E12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52;p37">
              <a:extLst>
                <a:ext uri="{FF2B5EF4-FFF2-40B4-BE49-F238E27FC236}">
                  <a16:creationId xmlns:a16="http://schemas.microsoft.com/office/drawing/2014/main" id="{AD40CD77-A50E-43B4-B30D-586EB96005A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3;p37">
              <a:extLst>
                <a:ext uri="{FF2B5EF4-FFF2-40B4-BE49-F238E27FC236}">
                  <a16:creationId xmlns:a16="http://schemas.microsoft.com/office/drawing/2014/main" id="{BC02EDB2-D072-46EB-A097-97DB1888F1A9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4;p37">
              <a:extLst>
                <a:ext uri="{FF2B5EF4-FFF2-40B4-BE49-F238E27FC236}">
                  <a16:creationId xmlns:a16="http://schemas.microsoft.com/office/drawing/2014/main" id="{632AD16F-EB93-4967-A368-86D9897AA43C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5;p37">
              <a:extLst>
                <a:ext uri="{FF2B5EF4-FFF2-40B4-BE49-F238E27FC236}">
                  <a16:creationId xmlns:a16="http://schemas.microsoft.com/office/drawing/2014/main" id="{17B5B701-D88B-4A3C-90F5-C1FCA3D092C0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6;p37">
              <a:extLst>
                <a:ext uri="{FF2B5EF4-FFF2-40B4-BE49-F238E27FC236}">
                  <a16:creationId xmlns:a16="http://schemas.microsoft.com/office/drawing/2014/main" id="{F3FEA9CF-8DE5-4FC6-A5AB-C30326C0219D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945;p37">
            <a:extLst>
              <a:ext uri="{FF2B5EF4-FFF2-40B4-BE49-F238E27FC236}">
                <a16:creationId xmlns:a16="http://schemas.microsoft.com/office/drawing/2014/main" id="{5D84E717-14CD-4B8F-B863-D75DAB7345AB}"/>
              </a:ext>
            </a:extLst>
          </p:cNvPr>
          <p:cNvGrpSpPr/>
          <p:nvPr/>
        </p:nvGrpSpPr>
        <p:grpSpPr>
          <a:xfrm>
            <a:off x="8009865" y="1083687"/>
            <a:ext cx="521140" cy="431793"/>
            <a:chOff x="5233525" y="4954450"/>
            <a:chExt cx="538275" cy="516350"/>
          </a:xfrm>
        </p:grpSpPr>
        <p:sp>
          <p:nvSpPr>
            <p:cNvPr id="79" name="Google Shape;946;p37">
              <a:extLst>
                <a:ext uri="{FF2B5EF4-FFF2-40B4-BE49-F238E27FC236}">
                  <a16:creationId xmlns:a16="http://schemas.microsoft.com/office/drawing/2014/main" id="{3479848A-4646-4F69-8A06-218CCEF37AB4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7;p37">
              <a:extLst>
                <a:ext uri="{FF2B5EF4-FFF2-40B4-BE49-F238E27FC236}">
                  <a16:creationId xmlns:a16="http://schemas.microsoft.com/office/drawing/2014/main" id="{1FC21639-5EB1-41A4-8228-0C058EC2433C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8;p37">
              <a:extLst>
                <a:ext uri="{FF2B5EF4-FFF2-40B4-BE49-F238E27FC236}">
                  <a16:creationId xmlns:a16="http://schemas.microsoft.com/office/drawing/2014/main" id="{2337737E-13AD-48D8-80DB-4ED267AF76F7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9;p37">
              <a:extLst>
                <a:ext uri="{FF2B5EF4-FFF2-40B4-BE49-F238E27FC236}">
                  <a16:creationId xmlns:a16="http://schemas.microsoft.com/office/drawing/2014/main" id="{C94A7AF5-EBD6-457B-90FD-8575D34AF3FB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0;p37">
              <a:extLst>
                <a:ext uri="{FF2B5EF4-FFF2-40B4-BE49-F238E27FC236}">
                  <a16:creationId xmlns:a16="http://schemas.microsoft.com/office/drawing/2014/main" id="{A8D41A8D-8F0C-46E6-8677-99634999BA97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1;p37">
              <a:extLst>
                <a:ext uri="{FF2B5EF4-FFF2-40B4-BE49-F238E27FC236}">
                  <a16:creationId xmlns:a16="http://schemas.microsoft.com/office/drawing/2014/main" id="{8DDD9196-B6D7-4816-8473-3518D49BDEDB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2;p37">
              <a:extLst>
                <a:ext uri="{FF2B5EF4-FFF2-40B4-BE49-F238E27FC236}">
                  <a16:creationId xmlns:a16="http://schemas.microsoft.com/office/drawing/2014/main" id="{7E71E6EB-52A2-4443-8555-C27D978DF0B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3;p37">
              <a:extLst>
                <a:ext uri="{FF2B5EF4-FFF2-40B4-BE49-F238E27FC236}">
                  <a16:creationId xmlns:a16="http://schemas.microsoft.com/office/drawing/2014/main" id="{ED421CD9-553E-4A95-806A-4F9D2F37F943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4;p37">
              <a:extLst>
                <a:ext uri="{FF2B5EF4-FFF2-40B4-BE49-F238E27FC236}">
                  <a16:creationId xmlns:a16="http://schemas.microsoft.com/office/drawing/2014/main" id="{AC14997A-9D2A-4611-ADA6-1FE73589588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5;p37">
              <a:extLst>
                <a:ext uri="{FF2B5EF4-FFF2-40B4-BE49-F238E27FC236}">
                  <a16:creationId xmlns:a16="http://schemas.microsoft.com/office/drawing/2014/main" id="{C038CC8C-8C9A-4742-B520-51F7F287EC40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6;p37">
              <a:extLst>
                <a:ext uri="{FF2B5EF4-FFF2-40B4-BE49-F238E27FC236}">
                  <a16:creationId xmlns:a16="http://schemas.microsoft.com/office/drawing/2014/main" id="{E481A3FA-F1A8-4545-A812-25F1BA7C760F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987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803832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83820" indent="-171450" algn="just">
              <a:lnSpc>
                <a:spcPct val="172000"/>
              </a:lnSpc>
              <a:tabLst>
                <a:tab pos="946785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Politeknik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Negeri Malang,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Khususnya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jurusan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DIII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Manajemen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Informatikan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228600" marR="83820" indent="-228600" algn="just">
              <a:lnSpc>
                <a:spcPct val="172000"/>
              </a:lnSpc>
              <a:buFont typeface="+mj-lt"/>
              <a:buAutoNum type="arabicPeriod"/>
              <a:tabLst>
                <a:tab pos="946785" algn="l"/>
              </a:tabLst>
            </a:pP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sejauh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kurikulum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menerapkannya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kurikulum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83820" indent="-228600" algn="just">
              <a:lnSpc>
                <a:spcPct val="172000"/>
              </a:lnSpc>
              <a:buFont typeface="+mj-lt"/>
              <a:buAutoNum type="arabicPeriod"/>
              <a:tabLst>
                <a:tab pos="946785" algn="l"/>
              </a:tabLst>
            </a:pP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Sarana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Negeri Malang Program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lulusan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Negeri Malang.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6" name="Google Shape;631;p37">
            <a:extLst>
              <a:ext uri="{FF2B5EF4-FFF2-40B4-BE49-F238E27FC236}">
                <a16:creationId xmlns:a16="http://schemas.microsoft.com/office/drawing/2014/main" id="{E88FA109-BDFA-4533-836C-F386BFD76652}"/>
              </a:ext>
            </a:extLst>
          </p:cNvPr>
          <p:cNvGrpSpPr/>
          <p:nvPr/>
        </p:nvGrpSpPr>
        <p:grpSpPr>
          <a:xfrm>
            <a:off x="437936" y="586675"/>
            <a:ext cx="306000" cy="378000"/>
            <a:chOff x="5961125" y="1623900"/>
            <a:chExt cx="427450" cy="448175"/>
          </a:xfrm>
        </p:grpSpPr>
        <p:sp>
          <p:nvSpPr>
            <p:cNvPr id="47" name="Google Shape;632;p37">
              <a:extLst>
                <a:ext uri="{FF2B5EF4-FFF2-40B4-BE49-F238E27FC236}">
                  <a16:creationId xmlns:a16="http://schemas.microsoft.com/office/drawing/2014/main" id="{77AF18A7-BBD5-4ED9-B792-4C09BF7DBCF3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3;p37">
              <a:extLst>
                <a:ext uri="{FF2B5EF4-FFF2-40B4-BE49-F238E27FC236}">
                  <a16:creationId xmlns:a16="http://schemas.microsoft.com/office/drawing/2014/main" id="{1CC3D07E-E396-4383-AE3D-2BC7A394AF4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4;p37">
              <a:extLst>
                <a:ext uri="{FF2B5EF4-FFF2-40B4-BE49-F238E27FC236}">
                  <a16:creationId xmlns:a16="http://schemas.microsoft.com/office/drawing/2014/main" id="{5AF9BEAB-C29D-4FAD-A4F2-07A270C706F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5;p37">
              <a:extLst>
                <a:ext uri="{FF2B5EF4-FFF2-40B4-BE49-F238E27FC236}">
                  <a16:creationId xmlns:a16="http://schemas.microsoft.com/office/drawing/2014/main" id="{11E6CAEB-2A14-4CE7-88EB-70A44A8256CD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6;p37">
              <a:extLst>
                <a:ext uri="{FF2B5EF4-FFF2-40B4-BE49-F238E27FC236}">
                  <a16:creationId xmlns:a16="http://schemas.microsoft.com/office/drawing/2014/main" id="{10845444-E515-4C01-AF6F-FD7DBD548BA7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7;p37">
              <a:extLst>
                <a:ext uri="{FF2B5EF4-FFF2-40B4-BE49-F238E27FC236}">
                  <a16:creationId xmlns:a16="http://schemas.microsoft.com/office/drawing/2014/main" id="{32F35337-5CF1-43D3-B986-F77D31C75855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8;p37">
              <a:extLst>
                <a:ext uri="{FF2B5EF4-FFF2-40B4-BE49-F238E27FC236}">
                  <a16:creationId xmlns:a16="http://schemas.microsoft.com/office/drawing/2014/main" id="{1082A37F-FE30-45A8-823B-2B4AF9D71704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945;p37">
            <a:extLst>
              <a:ext uri="{FF2B5EF4-FFF2-40B4-BE49-F238E27FC236}">
                <a16:creationId xmlns:a16="http://schemas.microsoft.com/office/drawing/2014/main" id="{6EE914BC-7114-4759-B86A-DF2F57E3167C}"/>
              </a:ext>
            </a:extLst>
          </p:cNvPr>
          <p:cNvGrpSpPr/>
          <p:nvPr/>
        </p:nvGrpSpPr>
        <p:grpSpPr>
          <a:xfrm>
            <a:off x="8035774" y="241160"/>
            <a:ext cx="635427" cy="560714"/>
            <a:chOff x="5233525" y="4954450"/>
            <a:chExt cx="538275" cy="516350"/>
          </a:xfrm>
        </p:grpSpPr>
        <p:sp>
          <p:nvSpPr>
            <p:cNvPr id="58" name="Google Shape;946;p37">
              <a:extLst>
                <a:ext uri="{FF2B5EF4-FFF2-40B4-BE49-F238E27FC236}">
                  <a16:creationId xmlns:a16="http://schemas.microsoft.com/office/drawing/2014/main" id="{C5529438-B70B-43A4-B626-B3A1C78C620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47;p37">
              <a:extLst>
                <a:ext uri="{FF2B5EF4-FFF2-40B4-BE49-F238E27FC236}">
                  <a16:creationId xmlns:a16="http://schemas.microsoft.com/office/drawing/2014/main" id="{A5CB9CF8-E28E-4AB4-BA77-8CABBD869220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8;p37">
              <a:extLst>
                <a:ext uri="{FF2B5EF4-FFF2-40B4-BE49-F238E27FC236}">
                  <a16:creationId xmlns:a16="http://schemas.microsoft.com/office/drawing/2014/main" id="{493ACA1C-B883-4FBF-BE10-4D362B24B4F6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9;p37">
              <a:extLst>
                <a:ext uri="{FF2B5EF4-FFF2-40B4-BE49-F238E27FC236}">
                  <a16:creationId xmlns:a16="http://schemas.microsoft.com/office/drawing/2014/main" id="{B0EBC765-609E-41BF-BDE5-C3BF5EE3BE19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50;p37">
              <a:extLst>
                <a:ext uri="{FF2B5EF4-FFF2-40B4-BE49-F238E27FC236}">
                  <a16:creationId xmlns:a16="http://schemas.microsoft.com/office/drawing/2014/main" id="{F82F9C27-7530-4700-ACBB-9707B16087E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51;p37">
              <a:extLst>
                <a:ext uri="{FF2B5EF4-FFF2-40B4-BE49-F238E27FC236}">
                  <a16:creationId xmlns:a16="http://schemas.microsoft.com/office/drawing/2014/main" id="{3628CA1B-0587-4CA6-8684-52E9338EA9C4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2;p37">
              <a:extLst>
                <a:ext uri="{FF2B5EF4-FFF2-40B4-BE49-F238E27FC236}">
                  <a16:creationId xmlns:a16="http://schemas.microsoft.com/office/drawing/2014/main" id="{9E4E15AA-6E1E-4CA0-9191-7AD847CA555F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3;p37">
              <a:extLst>
                <a:ext uri="{FF2B5EF4-FFF2-40B4-BE49-F238E27FC236}">
                  <a16:creationId xmlns:a16="http://schemas.microsoft.com/office/drawing/2014/main" id="{99B320CF-71DA-4F51-A617-E8C4EC5AA135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4;p37">
              <a:extLst>
                <a:ext uri="{FF2B5EF4-FFF2-40B4-BE49-F238E27FC236}">
                  <a16:creationId xmlns:a16="http://schemas.microsoft.com/office/drawing/2014/main" id="{B5868792-7A09-4FA3-A7F3-A563AAABA795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5;p37">
              <a:extLst>
                <a:ext uri="{FF2B5EF4-FFF2-40B4-BE49-F238E27FC236}">
                  <a16:creationId xmlns:a16="http://schemas.microsoft.com/office/drawing/2014/main" id="{C46616C8-84B0-4CCF-A9F0-23CC8AADF5F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56;p37">
              <a:extLst>
                <a:ext uri="{FF2B5EF4-FFF2-40B4-BE49-F238E27FC236}">
                  <a16:creationId xmlns:a16="http://schemas.microsoft.com/office/drawing/2014/main" id="{686AE9D3-7569-415C-99C4-F11F1052DA6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945;p37">
            <a:extLst>
              <a:ext uri="{FF2B5EF4-FFF2-40B4-BE49-F238E27FC236}">
                <a16:creationId xmlns:a16="http://schemas.microsoft.com/office/drawing/2014/main" id="{D462DEDD-6518-48DD-A5E8-6C7660A9BAB9}"/>
              </a:ext>
            </a:extLst>
          </p:cNvPr>
          <p:cNvGrpSpPr/>
          <p:nvPr/>
        </p:nvGrpSpPr>
        <p:grpSpPr>
          <a:xfrm>
            <a:off x="8353502" y="637496"/>
            <a:ext cx="667183" cy="538643"/>
            <a:chOff x="5233525" y="4954450"/>
            <a:chExt cx="538275" cy="516350"/>
          </a:xfrm>
        </p:grpSpPr>
        <p:sp>
          <p:nvSpPr>
            <p:cNvPr id="70" name="Google Shape;946;p37">
              <a:extLst>
                <a:ext uri="{FF2B5EF4-FFF2-40B4-BE49-F238E27FC236}">
                  <a16:creationId xmlns:a16="http://schemas.microsoft.com/office/drawing/2014/main" id="{2E1A4D05-4497-42BD-87C7-81C189F6FADD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47;p37">
              <a:extLst>
                <a:ext uri="{FF2B5EF4-FFF2-40B4-BE49-F238E27FC236}">
                  <a16:creationId xmlns:a16="http://schemas.microsoft.com/office/drawing/2014/main" id="{1EDD0DDA-3891-448D-952B-71D053792A25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48;p37">
              <a:extLst>
                <a:ext uri="{FF2B5EF4-FFF2-40B4-BE49-F238E27FC236}">
                  <a16:creationId xmlns:a16="http://schemas.microsoft.com/office/drawing/2014/main" id="{0F54F24F-6FF1-4D4F-A5D8-9621B4F311D1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49;p37">
              <a:extLst>
                <a:ext uri="{FF2B5EF4-FFF2-40B4-BE49-F238E27FC236}">
                  <a16:creationId xmlns:a16="http://schemas.microsoft.com/office/drawing/2014/main" id="{548ABD2A-81B3-4809-B4A9-B5CDAC41FE15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50;p37">
              <a:extLst>
                <a:ext uri="{FF2B5EF4-FFF2-40B4-BE49-F238E27FC236}">
                  <a16:creationId xmlns:a16="http://schemas.microsoft.com/office/drawing/2014/main" id="{A4A7FAB9-6EA9-4264-B316-791598DD201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51;p37">
              <a:extLst>
                <a:ext uri="{FF2B5EF4-FFF2-40B4-BE49-F238E27FC236}">
                  <a16:creationId xmlns:a16="http://schemas.microsoft.com/office/drawing/2014/main" id="{DE8276DB-075C-4280-AE84-EDC6A047DA10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2;p37">
              <a:extLst>
                <a:ext uri="{FF2B5EF4-FFF2-40B4-BE49-F238E27FC236}">
                  <a16:creationId xmlns:a16="http://schemas.microsoft.com/office/drawing/2014/main" id="{626F316F-D152-4AAF-9411-F2828DC1AD70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3;p37">
              <a:extLst>
                <a:ext uri="{FF2B5EF4-FFF2-40B4-BE49-F238E27FC236}">
                  <a16:creationId xmlns:a16="http://schemas.microsoft.com/office/drawing/2014/main" id="{E4CFF6B4-DFD2-40FF-8819-C444DAD90CC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4;p37">
              <a:extLst>
                <a:ext uri="{FF2B5EF4-FFF2-40B4-BE49-F238E27FC236}">
                  <a16:creationId xmlns:a16="http://schemas.microsoft.com/office/drawing/2014/main" id="{004909C0-844C-44FF-B540-C2E0BFBA0A45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5;p37">
              <a:extLst>
                <a:ext uri="{FF2B5EF4-FFF2-40B4-BE49-F238E27FC236}">
                  <a16:creationId xmlns:a16="http://schemas.microsoft.com/office/drawing/2014/main" id="{785488E8-1559-4855-A2A5-16C696829466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6;p37">
              <a:extLst>
                <a:ext uri="{FF2B5EF4-FFF2-40B4-BE49-F238E27FC236}">
                  <a16:creationId xmlns:a16="http://schemas.microsoft.com/office/drawing/2014/main" id="{A0329C34-F395-43B6-8C27-CFA213B4334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945;p37">
            <a:extLst>
              <a:ext uri="{FF2B5EF4-FFF2-40B4-BE49-F238E27FC236}">
                <a16:creationId xmlns:a16="http://schemas.microsoft.com/office/drawing/2014/main" id="{464A8BB7-C5AE-4F1B-B5CD-41014B8B4B81}"/>
              </a:ext>
            </a:extLst>
          </p:cNvPr>
          <p:cNvGrpSpPr/>
          <p:nvPr/>
        </p:nvGrpSpPr>
        <p:grpSpPr>
          <a:xfrm>
            <a:off x="8044746" y="1128001"/>
            <a:ext cx="521140" cy="431793"/>
            <a:chOff x="5233525" y="4954450"/>
            <a:chExt cx="538275" cy="516350"/>
          </a:xfrm>
        </p:grpSpPr>
        <p:sp>
          <p:nvSpPr>
            <p:cNvPr id="82" name="Google Shape;946;p37">
              <a:extLst>
                <a:ext uri="{FF2B5EF4-FFF2-40B4-BE49-F238E27FC236}">
                  <a16:creationId xmlns:a16="http://schemas.microsoft.com/office/drawing/2014/main" id="{DBED30A8-BA7C-4C6E-B1E7-0B615CED5909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7;p37">
              <a:extLst>
                <a:ext uri="{FF2B5EF4-FFF2-40B4-BE49-F238E27FC236}">
                  <a16:creationId xmlns:a16="http://schemas.microsoft.com/office/drawing/2014/main" id="{2AADB970-2CE9-4B34-8B8D-D86A88298A1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8;p37">
              <a:extLst>
                <a:ext uri="{FF2B5EF4-FFF2-40B4-BE49-F238E27FC236}">
                  <a16:creationId xmlns:a16="http://schemas.microsoft.com/office/drawing/2014/main" id="{0CC7B3F0-1016-4CEE-9D88-172D6E36456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9;p37">
              <a:extLst>
                <a:ext uri="{FF2B5EF4-FFF2-40B4-BE49-F238E27FC236}">
                  <a16:creationId xmlns:a16="http://schemas.microsoft.com/office/drawing/2014/main" id="{8A331832-A3A8-4DFF-8D23-9D53E642C9C4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0;p37">
              <a:extLst>
                <a:ext uri="{FF2B5EF4-FFF2-40B4-BE49-F238E27FC236}">
                  <a16:creationId xmlns:a16="http://schemas.microsoft.com/office/drawing/2014/main" id="{0C76F082-79F8-4F1E-9084-87798C55B1B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1;p37">
              <a:extLst>
                <a:ext uri="{FF2B5EF4-FFF2-40B4-BE49-F238E27FC236}">
                  <a16:creationId xmlns:a16="http://schemas.microsoft.com/office/drawing/2014/main" id="{F1F74DC6-646E-4184-8AEB-7A5918C5E528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2;p37">
              <a:extLst>
                <a:ext uri="{FF2B5EF4-FFF2-40B4-BE49-F238E27FC236}">
                  <a16:creationId xmlns:a16="http://schemas.microsoft.com/office/drawing/2014/main" id="{E78A413B-DCFB-4707-8C5F-58CDC115344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3;p37">
              <a:extLst>
                <a:ext uri="{FF2B5EF4-FFF2-40B4-BE49-F238E27FC236}">
                  <a16:creationId xmlns:a16="http://schemas.microsoft.com/office/drawing/2014/main" id="{223ADDD4-FAC1-4602-953A-72B0F1AB8D2A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4;p37">
              <a:extLst>
                <a:ext uri="{FF2B5EF4-FFF2-40B4-BE49-F238E27FC236}">
                  <a16:creationId xmlns:a16="http://schemas.microsoft.com/office/drawing/2014/main" id="{636431C5-2573-47A9-83F5-D13F626331C4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5;p37">
              <a:extLst>
                <a:ext uri="{FF2B5EF4-FFF2-40B4-BE49-F238E27FC236}">
                  <a16:creationId xmlns:a16="http://schemas.microsoft.com/office/drawing/2014/main" id="{3C5D8348-F6AD-494B-AD4D-09A5CB4661DA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6;p37">
              <a:extLst>
                <a:ext uri="{FF2B5EF4-FFF2-40B4-BE49-F238E27FC236}">
                  <a16:creationId xmlns:a16="http://schemas.microsoft.com/office/drawing/2014/main" id="{96B3C681-A3B0-401C-803B-1C87BF7C1023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616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8038323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83820" indent="-171450" algn="just">
              <a:lnSpc>
                <a:spcPct val="172000"/>
              </a:lnSpc>
              <a:tabLst>
                <a:tab pos="946785" algn="l"/>
              </a:tabLst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Instansi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Bersangkutan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83820" lvl="0" indent="-342900" algn="just" rtl="0">
              <a:lnSpc>
                <a:spcPct val="172000"/>
              </a:lnSpc>
              <a:spcAft>
                <a:spcPts val="0"/>
              </a:spcAft>
              <a:buFont typeface="+mj-lt"/>
              <a:buAutoNum type="arabicPeriod"/>
              <a:tabLst>
                <a:tab pos="969010" algn="l"/>
              </a:tabLst>
            </a:pP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pendidikan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Politeknik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Negeri Malang.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3820" lvl="0" indent="-342900" algn="just">
              <a:lnSpc>
                <a:spcPct val="172000"/>
              </a:lnSpc>
              <a:spcAft>
                <a:spcPts val="0"/>
              </a:spcAft>
              <a:buFont typeface="+mj-lt"/>
              <a:buAutoNum type="arabicPeriod"/>
              <a:tabLst>
                <a:tab pos="969010" algn="l"/>
              </a:tabLst>
            </a:pP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penilaian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kriteria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tenaga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dibutuhkan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bersangkutan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3820" lvl="0" indent="-342900" algn="just">
              <a:lnSpc>
                <a:spcPct val="172000"/>
              </a:lnSpc>
              <a:spcAft>
                <a:spcPts val="0"/>
              </a:spcAft>
              <a:buFont typeface="+mj-lt"/>
              <a:buAutoNum type="arabicPeriod"/>
              <a:tabLst>
                <a:tab pos="969010" algn="l"/>
              </a:tabLst>
            </a:pP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Sarana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menjembatani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lembaga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pendidikan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Politeknik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Negeri Malang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lanjut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bersifat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akademis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organisasi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6" name="Google Shape;631;p37">
            <a:extLst>
              <a:ext uri="{FF2B5EF4-FFF2-40B4-BE49-F238E27FC236}">
                <a16:creationId xmlns:a16="http://schemas.microsoft.com/office/drawing/2014/main" id="{E88FA109-BDFA-4533-836C-F386BFD76652}"/>
              </a:ext>
            </a:extLst>
          </p:cNvPr>
          <p:cNvGrpSpPr/>
          <p:nvPr/>
        </p:nvGrpSpPr>
        <p:grpSpPr>
          <a:xfrm>
            <a:off x="437936" y="586675"/>
            <a:ext cx="306000" cy="378000"/>
            <a:chOff x="5961125" y="1623900"/>
            <a:chExt cx="427450" cy="448175"/>
          </a:xfrm>
        </p:grpSpPr>
        <p:sp>
          <p:nvSpPr>
            <p:cNvPr id="47" name="Google Shape;632;p37">
              <a:extLst>
                <a:ext uri="{FF2B5EF4-FFF2-40B4-BE49-F238E27FC236}">
                  <a16:creationId xmlns:a16="http://schemas.microsoft.com/office/drawing/2014/main" id="{77AF18A7-BBD5-4ED9-B792-4C09BF7DBCF3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3;p37">
              <a:extLst>
                <a:ext uri="{FF2B5EF4-FFF2-40B4-BE49-F238E27FC236}">
                  <a16:creationId xmlns:a16="http://schemas.microsoft.com/office/drawing/2014/main" id="{1CC3D07E-E396-4383-AE3D-2BC7A394AF4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4;p37">
              <a:extLst>
                <a:ext uri="{FF2B5EF4-FFF2-40B4-BE49-F238E27FC236}">
                  <a16:creationId xmlns:a16="http://schemas.microsoft.com/office/drawing/2014/main" id="{5AF9BEAB-C29D-4FAD-A4F2-07A270C706F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5;p37">
              <a:extLst>
                <a:ext uri="{FF2B5EF4-FFF2-40B4-BE49-F238E27FC236}">
                  <a16:creationId xmlns:a16="http://schemas.microsoft.com/office/drawing/2014/main" id="{11E6CAEB-2A14-4CE7-88EB-70A44A8256CD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6;p37">
              <a:extLst>
                <a:ext uri="{FF2B5EF4-FFF2-40B4-BE49-F238E27FC236}">
                  <a16:creationId xmlns:a16="http://schemas.microsoft.com/office/drawing/2014/main" id="{10845444-E515-4C01-AF6F-FD7DBD548BA7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7;p37">
              <a:extLst>
                <a:ext uri="{FF2B5EF4-FFF2-40B4-BE49-F238E27FC236}">
                  <a16:creationId xmlns:a16="http://schemas.microsoft.com/office/drawing/2014/main" id="{32F35337-5CF1-43D3-B986-F77D31C75855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8;p37">
              <a:extLst>
                <a:ext uri="{FF2B5EF4-FFF2-40B4-BE49-F238E27FC236}">
                  <a16:creationId xmlns:a16="http://schemas.microsoft.com/office/drawing/2014/main" id="{1082A37F-FE30-45A8-823B-2B4AF9D71704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45;p37">
            <a:extLst>
              <a:ext uri="{FF2B5EF4-FFF2-40B4-BE49-F238E27FC236}">
                <a16:creationId xmlns:a16="http://schemas.microsoft.com/office/drawing/2014/main" id="{CA85340D-5550-4028-9C48-51061B70617D}"/>
              </a:ext>
            </a:extLst>
          </p:cNvPr>
          <p:cNvGrpSpPr/>
          <p:nvPr/>
        </p:nvGrpSpPr>
        <p:grpSpPr>
          <a:xfrm>
            <a:off x="8012011" y="241160"/>
            <a:ext cx="635427" cy="560714"/>
            <a:chOff x="5233525" y="4954450"/>
            <a:chExt cx="538275" cy="516350"/>
          </a:xfrm>
        </p:grpSpPr>
        <p:sp>
          <p:nvSpPr>
            <p:cNvPr id="14" name="Google Shape;946;p37">
              <a:extLst>
                <a:ext uri="{FF2B5EF4-FFF2-40B4-BE49-F238E27FC236}">
                  <a16:creationId xmlns:a16="http://schemas.microsoft.com/office/drawing/2014/main" id="{EF4F4D32-9847-4144-A876-E36B06CD20E0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7;p37">
              <a:extLst>
                <a:ext uri="{FF2B5EF4-FFF2-40B4-BE49-F238E27FC236}">
                  <a16:creationId xmlns:a16="http://schemas.microsoft.com/office/drawing/2014/main" id="{775C18B7-E5F1-43F8-898E-F51249E61804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8;p37">
              <a:extLst>
                <a:ext uri="{FF2B5EF4-FFF2-40B4-BE49-F238E27FC236}">
                  <a16:creationId xmlns:a16="http://schemas.microsoft.com/office/drawing/2014/main" id="{8489ADB0-9855-48BD-96CE-6822666739B8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9;p37">
              <a:extLst>
                <a:ext uri="{FF2B5EF4-FFF2-40B4-BE49-F238E27FC236}">
                  <a16:creationId xmlns:a16="http://schemas.microsoft.com/office/drawing/2014/main" id="{B3708B4C-BA88-494F-BC31-5B11C642437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0;p37">
              <a:extLst>
                <a:ext uri="{FF2B5EF4-FFF2-40B4-BE49-F238E27FC236}">
                  <a16:creationId xmlns:a16="http://schemas.microsoft.com/office/drawing/2014/main" id="{301D0AE6-B508-4492-9645-C5C0F5890EF8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1;p37">
              <a:extLst>
                <a:ext uri="{FF2B5EF4-FFF2-40B4-BE49-F238E27FC236}">
                  <a16:creationId xmlns:a16="http://schemas.microsoft.com/office/drawing/2014/main" id="{DAEDB200-D36E-4540-81E1-E36CEB0F173A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2;p37">
              <a:extLst>
                <a:ext uri="{FF2B5EF4-FFF2-40B4-BE49-F238E27FC236}">
                  <a16:creationId xmlns:a16="http://schemas.microsoft.com/office/drawing/2014/main" id="{E8F9D9D9-5E11-4EF7-B1F1-EA78151FFD9A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3;p37">
              <a:extLst>
                <a:ext uri="{FF2B5EF4-FFF2-40B4-BE49-F238E27FC236}">
                  <a16:creationId xmlns:a16="http://schemas.microsoft.com/office/drawing/2014/main" id="{642ABA5C-2F6F-4D6A-846F-FE94C8B25318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4;p37">
              <a:extLst>
                <a:ext uri="{FF2B5EF4-FFF2-40B4-BE49-F238E27FC236}">
                  <a16:creationId xmlns:a16="http://schemas.microsoft.com/office/drawing/2014/main" id="{D40308E8-AB0D-4ABC-BDF9-6AEFA0568C31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5;p37">
              <a:extLst>
                <a:ext uri="{FF2B5EF4-FFF2-40B4-BE49-F238E27FC236}">
                  <a16:creationId xmlns:a16="http://schemas.microsoft.com/office/drawing/2014/main" id="{0CF1DC4B-A182-4452-BB45-48D1F42170B4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6;p37">
              <a:extLst>
                <a:ext uri="{FF2B5EF4-FFF2-40B4-BE49-F238E27FC236}">
                  <a16:creationId xmlns:a16="http://schemas.microsoft.com/office/drawing/2014/main" id="{886163DE-31BA-4808-8648-1E8D1AE0CA11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945;p37">
            <a:extLst>
              <a:ext uri="{FF2B5EF4-FFF2-40B4-BE49-F238E27FC236}">
                <a16:creationId xmlns:a16="http://schemas.microsoft.com/office/drawing/2014/main" id="{3EA772BB-9DD0-4B1A-9AB1-1D2AF4569972}"/>
              </a:ext>
            </a:extLst>
          </p:cNvPr>
          <p:cNvGrpSpPr/>
          <p:nvPr/>
        </p:nvGrpSpPr>
        <p:grpSpPr>
          <a:xfrm>
            <a:off x="8329739" y="637496"/>
            <a:ext cx="667183" cy="538643"/>
            <a:chOff x="5233525" y="4954450"/>
            <a:chExt cx="538275" cy="516350"/>
          </a:xfrm>
        </p:grpSpPr>
        <p:sp>
          <p:nvSpPr>
            <p:cNvPr id="26" name="Google Shape;946;p37">
              <a:extLst>
                <a:ext uri="{FF2B5EF4-FFF2-40B4-BE49-F238E27FC236}">
                  <a16:creationId xmlns:a16="http://schemas.microsoft.com/office/drawing/2014/main" id="{8F34BDAE-CD97-4DD2-B457-695700B4AA67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37">
              <a:extLst>
                <a:ext uri="{FF2B5EF4-FFF2-40B4-BE49-F238E27FC236}">
                  <a16:creationId xmlns:a16="http://schemas.microsoft.com/office/drawing/2014/main" id="{6B392CC2-24D3-4564-9C7A-DD13F6C1A61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8;p37">
              <a:extLst>
                <a:ext uri="{FF2B5EF4-FFF2-40B4-BE49-F238E27FC236}">
                  <a16:creationId xmlns:a16="http://schemas.microsoft.com/office/drawing/2014/main" id="{8646AB11-DA77-4EEF-99DB-CAEA7A43831C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9;p37">
              <a:extLst>
                <a:ext uri="{FF2B5EF4-FFF2-40B4-BE49-F238E27FC236}">
                  <a16:creationId xmlns:a16="http://schemas.microsoft.com/office/drawing/2014/main" id="{0B8F84BF-9F44-4723-A162-2A5F37F9FB4F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37">
              <a:extLst>
                <a:ext uri="{FF2B5EF4-FFF2-40B4-BE49-F238E27FC236}">
                  <a16:creationId xmlns:a16="http://schemas.microsoft.com/office/drawing/2014/main" id="{873D7BF6-9C8E-45C2-9DF9-48D2EFBC688C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37">
              <a:extLst>
                <a:ext uri="{FF2B5EF4-FFF2-40B4-BE49-F238E27FC236}">
                  <a16:creationId xmlns:a16="http://schemas.microsoft.com/office/drawing/2014/main" id="{4554D9DD-8977-4555-9AC3-6FCBF0502974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37">
              <a:extLst>
                <a:ext uri="{FF2B5EF4-FFF2-40B4-BE49-F238E27FC236}">
                  <a16:creationId xmlns:a16="http://schemas.microsoft.com/office/drawing/2014/main" id="{3FA3CC76-90E5-49C0-8488-B86548ACF59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37">
              <a:extLst>
                <a:ext uri="{FF2B5EF4-FFF2-40B4-BE49-F238E27FC236}">
                  <a16:creationId xmlns:a16="http://schemas.microsoft.com/office/drawing/2014/main" id="{6E24CB4A-A735-43AB-AC47-D526A260626B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37">
              <a:extLst>
                <a:ext uri="{FF2B5EF4-FFF2-40B4-BE49-F238E27FC236}">
                  <a16:creationId xmlns:a16="http://schemas.microsoft.com/office/drawing/2014/main" id="{EF9C710A-8AD1-4BA6-8086-24B7687DC55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37">
              <a:extLst>
                <a:ext uri="{FF2B5EF4-FFF2-40B4-BE49-F238E27FC236}">
                  <a16:creationId xmlns:a16="http://schemas.microsoft.com/office/drawing/2014/main" id="{7BB8E1D7-150A-4D4B-8F55-BF88B191CE4D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37">
              <a:extLst>
                <a:ext uri="{FF2B5EF4-FFF2-40B4-BE49-F238E27FC236}">
                  <a16:creationId xmlns:a16="http://schemas.microsoft.com/office/drawing/2014/main" id="{6FA390B4-7B81-4C38-AFFD-6D7DB6FFED91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945;p37">
            <a:extLst>
              <a:ext uri="{FF2B5EF4-FFF2-40B4-BE49-F238E27FC236}">
                <a16:creationId xmlns:a16="http://schemas.microsoft.com/office/drawing/2014/main" id="{DCA83BF3-4C9B-4426-94A5-53A3469D8998}"/>
              </a:ext>
            </a:extLst>
          </p:cNvPr>
          <p:cNvGrpSpPr/>
          <p:nvPr/>
        </p:nvGrpSpPr>
        <p:grpSpPr>
          <a:xfrm>
            <a:off x="8020983" y="1128001"/>
            <a:ext cx="521140" cy="431793"/>
            <a:chOff x="5233525" y="4954450"/>
            <a:chExt cx="538275" cy="516350"/>
          </a:xfrm>
        </p:grpSpPr>
        <p:sp>
          <p:nvSpPr>
            <p:cNvPr id="38" name="Google Shape;946;p37">
              <a:extLst>
                <a:ext uri="{FF2B5EF4-FFF2-40B4-BE49-F238E27FC236}">
                  <a16:creationId xmlns:a16="http://schemas.microsoft.com/office/drawing/2014/main" id="{222AD2E0-40A8-450A-8245-D58D5B59193C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7;p37">
              <a:extLst>
                <a:ext uri="{FF2B5EF4-FFF2-40B4-BE49-F238E27FC236}">
                  <a16:creationId xmlns:a16="http://schemas.microsoft.com/office/drawing/2014/main" id="{6FAA8D87-47F3-4DFC-B95C-92A06A9DF6B2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8;p37">
              <a:extLst>
                <a:ext uri="{FF2B5EF4-FFF2-40B4-BE49-F238E27FC236}">
                  <a16:creationId xmlns:a16="http://schemas.microsoft.com/office/drawing/2014/main" id="{940827B4-635E-47DB-ADAA-FC4B5E3E8AD8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9;p37">
              <a:extLst>
                <a:ext uri="{FF2B5EF4-FFF2-40B4-BE49-F238E27FC236}">
                  <a16:creationId xmlns:a16="http://schemas.microsoft.com/office/drawing/2014/main" id="{CBD547BA-0F89-4BF5-A3D1-A65C7827967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0;p37">
              <a:extLst>
                <a:ext uri="{FF2B5EF4-FFF2-40B4-BE49-F238E27FC236}">
                  <a16:creationId xmlns:a16="http://schemas.microsoft.com/office/drawing/2014/main" id="{25770FCA-F4C8-4D18-AE37-AD6A962653B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1;p37">
              <a:extLst>
                <a:ext uri="{FF2B5EF4-FFF2-40B4-BE49-F238E27FC236}">
                  <a16:creationId xmlns:a16="http://schemas.microsoft.com/office/drawing/2014/main" id="{42F2B7CD-6B88-4111-920A-AB24EFC8DA6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2;p37">
              <a:extLst>
                <a:ext uri="{FF2B5EF4-FFF2-40B4-BE49-F238E27FC236}">
                  <a16:creationId xmlns:a16="http://schemas.microsoft.com/office/drawing/2014/main" id="{A28DC9B2-F95E-4E8A-A792-83844DFF3E25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3;p37">
              <a:extLst>
                <a:ext uri="{FF2B5EF4-FFF2-40B4-BE49-F238E27FC236}">
                  <a16:creationId xmlns:a16="http://schemas.microsoft.com/office/drawing/2014/main" id="{CB84FD59-328B-4AED-8EDB-98D52D4A269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4;p37">
              <a:extLst>
                <a:ext uri="{FF2B5EF4-FFF2-40B4-BE49-F238E27FC236}">
                  <a16:creationId xmlns:a16="http://schemas.microsoft.com/office/drawing/2014/main" id="{F197E956-F153-4830-B55D-FDDB6CD3A41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5;p37">
              <a:extLst>
                <a:ext uri="{FF2B5EF4-FFF2-40B4-BE49-F238E27FC236}">
                  <a16:creationId xmlns:a16="http://schemas.microsoft.com/office/drawing/2014/main" id="{D2F3DC9C-20A2-4F38-AADC-8FC2497C10E1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6;p37">
              <a:extLst>
                <a:ext uri="{FF2B5EF4-FFF2-40B4-BE49-F238E27FC236}">
                  <a16:creationId xmlns:a16="http://schemas.microsoft.com/office/drawing/2014/main" id="{94491E68-7FD2-4ED5-B175-B4E4B251AF6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079943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927</Words>
  <Application>Microsoft Office PowerPoint</Application>
  <PresentationFormat>On-screen Show (16:9)</PresentationFormat>
  <Paragraphs>114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Roboto Condensed Light</vt:lpstr>
      <vt:lpstr>Arvo</vt:lpstr>
      <vt:lpstr>Times New Roman</vt:lpstr>
      <vt:lpstr>Roboto Condensed</vt:lpstr>
      <vt:lpstr>Salerio template</vt:lpstr>
      <vt:lpstr>SISTEM INFORMASI COMPANY PROFILE PERUSAHAAN UMUM (PERUM) PERIKANAN INDONESIA CABANG BRONDONG BERBASIS WEBSITE</vt:lpstr>
      <vt:lpstr>Ketua Tim </vt:lpstr>
      <vt:lpstr>PowerPoint Presentation</vt:lpstr>
      <vt:lpstr>LATAR BELAKANG, TUJUAN, DAN MANFAAT</vt:lpstr>
      <vt:lpstr>LATAR BELAKANG</vt:lpstr>
      <vt:lpstr>TUJUAN</vt:lpstr>
      <vt:lpstr>MANFAAT</vt:lpstr>
      <vt:lpstr>MANFAAT</vt:lpstr>
      <vt:lpstr>MANFAAT</vt:lpstr>
      <vt:lpstr>LOKASI TEMPAT PRAKTEK KERJA LAPANGAN</vt:lpstr>
      <vt:lpstr>LOKASI TEMPAT PRAKTEK KERJA LAPANGAN</vt:lpstr>
      <vt:lpstr>LOKASI TEMPAT PRAKTEK KERJA LAPANGAN</vt:lpstr>
      <vt:lpstr>HASIL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 DAN SARAN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EGA</cp:lastModifiedBy>
  <cp:revision>18</cp:revision>
  <dcterms:modified xsi:type="dcterms:W3CDTF">2021-03-24T07:11:11Z</dcterms:modified>
</cp:coreProperties>
</file>