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1"/>
  </p:notesMasterIdLst>
  <p:sldIdLst>
    <p:sldId id="256" r:id="rId2"/>
    <p:sldId id="285" r:id="rId3"/>
    <p:sldId id="258" r:id="rId4"/>
    <p:sldId id="259" r:id="rId5"/>
    <p:sldId id="260" r:id="rId6"/>
    <p:sldId id="257" r:id="rId7"/>
    <p:sldId id="288" r:id="rId8"/>
    <p:sldId id="268" r:id="rId9"/>
    <p:sldId id="272" r:id="rId10"/>
    <p:sldId id="289" r:id="rId11"/>
    <p:sldId id="290" r:id="rId12"/>
    <p:sldId id="291" r:id="rId13"/>
    <p:sldId id="292" r:id="rId14"/>
    <p:sldId id="283" r:id="rId15"/>
    <p:sldId id="277" r:id="rId16"/>
    <p:sldId id="295" r:id="rId17"/>
    <p:sldId id="286" r:id="rId18"/>
    <p:sldId id="284" r:id="rId19"/>
    <p:sldId id="294" r:id="rId20"/>
  </p:sldIdLst>
  <p:sldSz cx="9144000" cy="5143500" type="screen16x9"/>
  <p:notesSz cx="6858000" cy="9144000"/>
  <p:embeddedFontLst>
    <p:embeddedFont>
      <p:font typeface="Krona One" panose="020B0604020202020204" charset="0"/>
      <p:regular r:id="rId22"/>
    </p:embeddedFont>
    <p:embeddedFont>
      <p:font typeface="DM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653895-8C04-432C-AEE9-9CCA5DB952FE}">
  <a:tblStyle styleId="{3E653895-8C04-432C-AEE9-9CCA5DB952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33" autoAdjust="0"/>
    <p:restoredTop sz="94660"/>
  </p:normalViewPr>
  <p:slideViewPr>
    <p:cSldViewPr snapToGrid="0">
      <p:cViewPr varScale="1">
        <p:scale>
          <a:sx n="93" d="100"/>
          <a:sy n="93" d="100"/>
        </p:scale>
        <p:origin x="8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545550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1712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245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286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5127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5f68e374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5f68e374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4787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069b138c2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069b138c2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533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05c15f1d5a_0_28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05c15f1d5a_0_28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9756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069b138c2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069b138c2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520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5310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05c15f1d5a_0_29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05c15f1d5a_0_29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0425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069b138c2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069b138c2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044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bd6c00e730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bd6c00e73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358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793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5f68e374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5f68e374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288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448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67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5f68e374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05f68e374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558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05c15f1d5a_0_28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05c15f1d5a_0_28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286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d6c00e730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bd6c00e73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679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path path="circle">
            <a:fillToRect l="50000" t="50000" r="50000" b="50000"/>
          </a:path>
          <a:tileRect/>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1599" t="-540" r="43421" b="32140"/>
          <a:stretch/>
        </p:blipFill>
        <p:spPr>
          <a:xfrm>
            <a:off x="6061575" y="0"/>
            <a:ext cx="3082425" cy="5143501"/>
          </a:xfrm>
          <a:prstGeom prst="rect">
            <a:avLst/>
          </a:prstGeom>
          <a:noFill/>
          <a:ln>
            <a:noFill/>
          </a:ln>
        </p:spPr>
      </p:pic>
      <p:pic>
        <p:nvPicPr>
          <p:cNvPr id="10" name="Google Shape;10;p2"/>
          <p:cNvPicPr preferRelativeResize="0"/>
          <p:nvPr/>
        </p:nvPicPr>
        <p:blipFill rotWithShape="1">
          <a:blip r:embed="rId2">
            <a:alphaModFix/>
          </a:blip>
          <a:srcRect l="1599" t="-540" r="43421" b="32140"/>
          <a:stretch/>
        </p:blipFill>
        <p:spPr>
          <a:xfrm rot="10800000">
            <a:off x="0" y="0"/>
            <a:ext cx="3082425" cy="5143501"/>
          </a:xfrm>
          <a:prstGeom prst="rect">
            <a:avLst/>
          </a:prstGeom>
          <a:noFill/>
          <a:ln>
            <a:noFill/>
          </a:ln>
        </p:spPr>
      </p:pic>
      <p:sp>
        <p:nvSpPr>
          <p:cNvPr id="11" name="Google Shape;11;p2"/>
          <p:cNvSpPr txBox="1">
            <a:spLocks noGrp="1"/>
          </p:cNvSpPr>
          <p:nvPr>
            <p:ph type="ctrTitle"/>
          </p:nvPr>
        </p:nvSpPr>
        <p:spPr>
          <a:xfrm>
            <a:off x="1792050" y="1518763"/>
            <a:ext cx="5559900" cy="1862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1792050" y="3148938"/>
            <a:ext cx="55599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41"/>
        <p:cNvGrpSpPr/>
        <p:nvPr/>
      </p:nvGrpSpPr>
      <p:grpSpPr>
        <a:xfrm>
          <a:off x="0" y="0"/>
          <a:ext cx="0" cy="0"/>
          <a:chOff x="0" y="0"/>
          <a:chExt cx="0" cy="0"/>
        </a:xfrm>
      </p:grpSpPr>
      <p:pic>
        <p:nvPicPr>
          <p:cNvPr id="142" name="Google Shape;142;p24"/>
          <p:cNvPicPr preferRelativeResize="0"/>
          <p:nvPr/>
        </p:nvPicPr>
        <p:blipFill rotWithShape="1">
          <a:blip r:embed="rId2">
            <a:alphaModFix/>
          </a:blip>
          <a:srcRect l="29051" t="1880" r="15241" b="57759"/>
          <a:stretch/>
        </p:blipFill>
        <p:spPr>
          <a:xfrm rot="10800000">
            <a:off x="149" y="-23349"/>
            <a:ext cx="2645951" cy="2571075"/>
          </a:xfrm>
          <a:prstGeom prst="rect">
            <a:avLst/>
          </a:prstGeom>
          <a:noFill/>
          <a:ln>
            <a:noFill/>
          </a:ln>
        </p:spPr>
      </p:pic>
      <p:pic>
        <p:nvPicPr>
          <p:cNvPr id="143" name="Google Shape;143;p24"/>
          <p:cNvPicPr preferRelativeResize="0"/>
          <p:nvPr/>
        </p:nvPicPr>
        <p:blipFill rotWithShape="1">
          <a:blip r:embed="rId2">
            <a:alphaModFix/>
          </a:blip>
          <a:srcRect l="29051" t="1880" r="15241" b="57759"/>
          <a:stretch/>
        </p:blipFill>
        <p:spPr>
          <a:xfrm rot="10800000" flipH="1">
            <a:off x="6495650" y="-23350"/>
            <a:ext cx="2648349" cy="2573425"/>
          </a:xfrm>
          <a:prstGeom prst="rect">
            <a:avLst/>
          </a:prstGeom>
          <a:noFill/>
          <a:ln>
            <a:noFill/>
          </a:ln>
        </p:spPr>
      </p:pic>
      <p:sp>
        <p:nvSpPr>
          <p:cNvPr id="144" name="Google Shape;14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24"/>
          <p:cNvSpPr txBox="1">
            <a:spLocks noGrp="1"/>
          </p:cNvSpPr>
          <p:nvPr>
            <p:ph type="title" idx="2"/>
          </p:nvPr>
        </p:nvSpPr>
        <p:spPr>
          <a:xfrm>
            <a:off x="737300" y="3456925"/>
            <a:ext cx="25761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4"/>
          <p:cNvSpPr txBox="1">
            <a:spLocks noGrp="1"/>
          </p:cNvSpPr>
          <p:nvPr>
            <p:ph type="subTitle" idx="1"/>
          </p:nvPr>
        </p:nvSpPr>
        <p:spPr>
          <a:xfrm>
            <a:off x="737300" y="3878650"/>
            <a:ext cx="2576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7" name="Google Shape;147;p24"/>
          <p:cNvSpPr txBox="1">
            <a:spLocks noGrp="1"/>
          </p:cNvSpPr>
          <p:nvPr>
            <p:ph type="title" idx="3"/>
          </p:nvPr>
        </p:nvSpPr>
        <p:spPr>
          <a:xfrm>
            <a:off x="3283950" y="2452475"/>
            <a:ext cx="25761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24"/>
          <p:cNvSpPr txBox="1">
            <a:spLocks noGrp="1"/>
          </p:cNvSpPr>
          <p:nvPr>
            <p:ph type="subTitle" idx="4"/>
          </p:nvPr>
        </p:nvSpPr>
        <p:spPr>
          <a:xfrm>
            <a:off x="3283950" y="2874200"/>
            <a:ext cx="2576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9" name="Google Shape;149;p24"/>
          <p:cNvSpPr txBox="1">
            <a:spLocks noGrp="1"/>
          </p:cNvSpPr>
          <p:nvPr>
            <p:ph type="title" idx="5"/>
          </p:nvPr>
        </p:nvSpPr>
        <p:spPr>
          <a:xfrm>
            <a:off x="5830751" y="3456925"/>
            <a:ext cx="25761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24"/>
          <p:cNvSpPr txBox="1">
            <a:spLocks noGrp="1"/>
          </p:cNvSpPr>
          <p:nvPr>
            <p:ph type="subTitle" idx="6"/>
          </p:nvPr>
        </p:nvSpPr>
        <p:spPr>
          <a:xfrm>
            <a:off x="5830751" y="3878650"/>
            <a:ext cx="25761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1"/>
        <p:cNvGrpSpPr/>
        <p:nvPr/>
      </p:nvGrpSpPr>
      <p:grpSpPr>
        <a:xfrm>
          <a:off x="0" y="0"/>
          <a:ext cx="0" cy="0"/>
          <a:chOff x="0" y="0"/>
          <a:chExt cx="0" cy="0"/>
        </a:xfrm>
      </p:grpSpPr>
      <p:pic>
        <p:nvPicPr>
          <p:cNvPr id="152" name="Google Shape;152;p25"/>
          <p:cNvPicPr preferRelativeResize="0"/>
          <p:nvPr/>
        </p:nvPicPr>
        <p:blipFill rotWithShape="1">
          <a:blip r:embed="rId2">
            <a:alphaModFix/>
          </a:blip>
          <a:srcRect l="-16188" t="-4711" r="60518" b="-13660"/>
          <a:stretch/>
        </p:blipFill>
        <p:spPr>
          <a:xfrm flipH="1">
            <a:off x="2" y="1259075"/>
            <a:ext cx="1733274" cy="3045025"/>
          </a:xfrm>
          <a:prstGeom prst="rect">
            <a:avLst/>
          </a:prstGeom>
          <a:noFill/>
          <a:ln>
            <a:noFill/>
          </a:ln>
        </p:spPr>
      </p:pic>
      <p:pic>
        <p:nvPicPr>
          <p:cNvPr id="153" name="Google Shape;153;p25"/>
          <p:cNvPicPr preferRelativeResize="0"/>
          <p:nvPr/>
        </p:nvPicPr>
        <p:blipFill rotWithShape="1">
          <a:blip r:embed="rId2">
            <a:alphaModFix/>
          </a:blip>
          <a:srcRect l="-16188" t="-4711" r="60518" b="-13660"/>
          <a:stretch/>
        </p:blipFill>
        <p:spPr>
          <a:xfrm>
            <a:off x="7410727" y="1259075"/>
            <a:ext cx="1733274" cy="3045025"/>
          </a:xfrm>
          <a:prstGeom prst="rect">
            <a:avLst/>
          </a:prstGeom>
          <a:noFill/>
          <a:ln>
            <a:noFill/>
          </a:ln>
        </p:spPr>
      </p:pic>
      <p:sp>
        <p:nvSpPr>
          <p:cNvPr id="154" name="Google Shape;154;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5" name="Google Shape;155;p25"/>
          <p:cNvSpPr txBox="1">
            <a:spLocks noGrp="1"/>
          </p:cNvSpPr>
          <p:nvPr>
            <p:ph type="title" idx="2"/>
          </p:nvPr>
        </p:nvSpPr>
        <p:spPr>
          <a:xfrm>
            <a:off x="2291013" y="1783725"/>
            <a:ext cx="197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6" name="Google Shape;156;p25"/>
          <p:cNvSpPr txBox="1">
            <a:spLocks noGrp="1"/>
          </p:cNvSpPr>
          <p:nvPr>
            <p:ph type="subTitle" idx="1"/>
          </p:nvPr>
        </p:nvSpPr>
        <p:spPr>
          <a:xfrm>
            <a:off x="2291025" y="2215175"/>
            <a:ext cx="1978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7" name="Google Shape;157;p25"/>
          <p:cNvSpPr txBox="1">
            <a:spLocks noGrp="1"/>
          </p:cNvSpPr>
          <p:nvPr>
            <p:ph type="title" idx="3"/>
          </p:nvPr>
        </p:nvSpPr>
        <p:spPr>
          <a:xfrm>
            <a:off x="5095120" y="1783725"/>
            <a:ext cx="197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 name="Google Shape;158;p25"/>
          <p:cNvSpPr txBox="1">
            <a:spLocks noGrp="1"/>
          </p:cNvSpPr>
          <p:nvPr>
            <p:ph type="subTitle" idx="4"/>
          </p:nvPr>
        </p:nvSpPr>
        <p:spPr>
          <a:xfrm>
            <a:off x="5095126" y="2215175"/>
            <a:ext cx="19782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9" name="Google Shape;159;p25"/>
          <p:cNvSpPr txBox="1">
            <a:spLocks noGrp="1"/>
          </p:cNvSpPr>
          <p:nvPr>
            <p:ph type="title" idx="5"/>
          </p:nvPr>
        </p:nvSpPr>
        <p:spPr>
          <a:xfrm>
            <a:off x="2291013" y="3612650"/>
            <a:ext cx="197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 name="Google Shape;160;p25"/>
          <p:cNvSpPr txBox="1">
            <a:spLocks noGrp="1"/>
          </p:cNvSpPr>
          <p:nvPr>
            <p:ph type="subTitle" idx="6"/>
          </p:nvPr>
        </p:nvSpPr>
        <p:spPr>
          <a:xfrm>
            <a:off x="2291025" y="4044100"/>
            <a:ext cx="19782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25"/>
          <p:cNvSpPr txBox="1">
            <a:spLocks noGrp="1"/>
          </p:cNvSpPr>
          <p:nvPr>
            <p:ph type="title" idx="7"/>
          </p:nvPr>
        </p:nvSpPr>
        <p:spPr>
          <a:xfrm>
            <a:off x="5095120" y="3612650"/>
            <a:ext cx="19782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5"/>
          <p:cNvSpPr txBox="1">
            <a:spLocks noGrp="1"/>
          </p:cNvSpPr>
          <p:nvPr>
            <p:ph type="subTitle" idx="8"/>
          </p:nvPr>
        </p:nvSpPr>
        <p:spPr>
          <a:xfrm>
            <a:off x="5095126" y="4044100"/>
            <a:ext cx="19782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5" name="Google Shape;165;p26"/>
          <p:cNvSpPr txBox="1">
            <a:spLocks noGrp="1"/>
          </p:cNvSpPr>
          <p:nvPr>
            <p:ph type="title" idx="2"/>
          </p:nvPr>
        </p:nvSpPr>
        <p:spPr>
          <a:xfrm>
            <a:off x="1482725" y="1772150"/>
            <a:ext cx="2661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6"/>
          <p:cNvSpPr txBox="1">
            <a:spLocks noGrp="1"/>
          </p:cNvSpPr>
          <p:nvPr>
            <p:ph type="subTitle" idx="1"/>
          </p:nvPr>
        </p:nvSpPr>
        <p:spPr>
          <a:xfrm>
            <a:off x="1485754" y="2186400"/>
            <a:ext cx="2661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26"/>
          <p:cNvSpPr txBox="1">
            <a:spLocks noGrp="1"/>
          </p:cNvSpPr>
          <p:nvPr>
            <p:ph type="title" idx="3"/>
          </p:nvPr>
        </p:nvSpPr>
        <p:spPr>
          <a:xfrm>
            <a:off x="5005627" y="1772150"/>
            <a:ext cx="26496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8" name="Google Shape;168;p26"/>
          <p:cNvSpPr txBox="1">
            <a:spLocks noGrp="1"/>
          </p:cNvSpPr>
          <p:nvPr>
            <p:ph type="subTitle" idx="4"/>
          </p:nvPr>
        </p:nvSpPr>
        <p:spPr>
          <a:xfrm>
            <a:off x="5008647" y="2186400"/>
            <a:ext cx="2649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9" name="Google Shape;169;p26"/>
          <p:cNvSpPr txBox="1">
            <a:spLocks noGrp="1"/>
          </p:cNvSpPr>
          <p:nvPr>
            <p:ph type="title" idx="5"/>
          </p:nvPr>
        </p:nvSpPr>
        <p:spPr>
          <a:xfrm>
            <a:off x="1482725" y="3501475"/>
            <a:ext cx="2661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6"/>
          <p:cNvSpPr txBox="1">
            <a:spLocks noGrp="1"/>
          </p:cNvSpPr>
          <p:nvPr>
            <p:ph type="subTitle" idx="6"/>
          </p:nvPr>
        </p:nvSpPr>
        <p:spPr>
          <a:xfrm>
            <a:off x="1485754" y="3915725"/>
            <a:ext cx="26610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1" name="Google Shape;171;p26"/>
          <p:cNvSpPr txBox="1">
            <a:spLocks noGrp="1"/>
          </p:cNvSpPr>
          <p:nvPr>
            <p:ph type="title" idx="7"/>
          </p:nvPr>
        </p:nvSpPr>
        <p:spPr>
          <a:xfrm>
            <a:off x="4994350" y="3501475"/>
            <a:ext cx="26496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6"/>
          <p:cNvSpPr txBox="1">
            <a:spLocks noGrp="1"/>
          </p:cNvSpPr>
          <p:nvPr>
            <p:ph type="subTitle" idx="8"/>
          </p:nvPr>
        </p:nvSpPr>
        <p:spPr>
          <a:xfrm>
            <a:off x="4997371" y="3915725"/>
            <a:ext cx="264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173" name="Google Shape;173;p26"/>
          <p:cNvPicPr preferRelativeResize="0"/>
          <p:nvPr/>
        </p:nvPicPr>
        <p:blipFill rotWithShape="1">
          <a:blip r:embed="rId2">
            <a:alphaModFix/>
          </a:blip>
          <a:srcRect l="26531" t="-93" r="18775" b="64172"/>
          <a:stretch/>
        </p:blipFill>
        <p:spPr>
          <a:xfrm flipH="1">
            <a:off x="1" y="3038801"/>
            <a:ext cx="2389251" cy="2104699"/>
          </a:xfrm>
          <a:prstGeom prst="rect">
            <a:avLst/>
          </a:prstGeom>
          <a:noFill/>
          <a:ln>
            <a:noFill/>
          </a:ln>
        </p:spPr>
      </p:pic>
      <p:pic>
        <p:nvPicPr>
          <p:cNvPr id="174" name="Google Shape;174;p26"/>
          <p:cNvPicPr preferRelativeResize="0"/>
          <p:nvPr/>
        </p:nvPicPr>
        <p:blipFill rotWithShape="1">
          <a:blip r:embed="rId2">
            <a:alphaModFix/>
          </a:blip>
          <a:srcRect l="26531" t="-93" r="18775" b="64172"/>
          <a:stretch/>
        </p:blipFill>
        <p:spPr>
          <a:xfrm rot="-5400000">
            <a:off x="6897026" y="142276"/>
            <a:ext cx="2389251" cy="21046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ive columns">
  <p:cSld name="CUSTOM_12">
    <p:spTree>
      <p:nvGrpSpPr>
        <p:cNvPr id="1" name="Shape 175"/>
        <p:cNvGrpSpPr/>
        <p:nvPr/>
      </p:nvGrpSpPr>
      <p:grpSpPr>
        <a:xfrm>
          <a:off x="0" y="0"/>
          <a:ext cx="0" cy="0"/>
          <a:chOff x="0" y="0"/>
          <a:chExt cx="0" cy="0"/>
        </a:xfrm>
      </p:grpSpPr>
      <p:pic>
        <p:nvPicPr>
          <p:cNvPr id="176" name="Google Shape;176;p27"/>
          <p:cNvPicPr preferRelativeResize="0"/>
          <p:nvPr/>
        </p:nvPicPr>
        <p:blipFill rotWithShape="1">
          <a:blip r:embed="rId2">
            <a:alphaModFix/>
          </a:blip>
          <a:srcRect l="27971" t="-21942" r="5807" b="21105"/>
          <a:stretch/>
        </p:blipFill>
        <p:spPr>
          <a:xfrm>
            <a:off x="0" y="2876473"/>
            <a:ext cx="2154900" cy="2267028"/>
          </a:xfrm>
          <a:prstGeom prst="rect">
            <a:avLst/>
          </a:prstGeom>
          <a:noFill/>
          <a:ln>
            <a:noFill/>
          </a:ln>
        </p:spPr>
      </p:pic>
      <p:pic>
        <p:nvPicPr>
          <p:cNvPr id="177" name="Google Shape;177;p27"/>
          <p:cNvPicPr preferRelativeResize="0"/>
          <p:nvPr/>
        </p:nvPicPr>
        <p:blipFill rotWithShape="1">
          <a:blip r:embed="rId2">
            <a:alphaModFix/>
          </a:blip>
          <a:srcRect l="27971" t="-21942" r="5807" b="21105"/>
          <a:stretch/>
        </p:blipFill>
        <p:spPr>
          <a:xfrm rot="10800000">
            <a:off x="6993877" y="-1"/>
            <a:ext cx="2150124" cy="2262001"/>
          </a:xfrm>
          <a:prstGeom prst="rect">
            <a:avLst/>
          </a:prstGeom>
          <a:noFill/>
          <a:ln>
            <a:noFill/>
          </a:ln>
        </p:spPr>
      </p:pic>
      <p:sp>
        <p:nvSpPr>
          <p:cNvPr id="178" name="Google Shape;178;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9" name="Google Shape;179;p27"/>
          <p:cNvSpPr txBox="1">
            <a:spLocks noGrp="1"/>
          </p:cNvSpPr>
          <p:nvPr>
            <p:ph type="title" idx="2"/>
          </p:nvPr>
        </p:nvSpPr>
        <p:spPr>
          <a:xfrm>
            <a:off x="995750" y="1925575"/>
            <a:ext cx="2154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27"/>
          <p:cNvSpPr txBox="1">
            <a:spLocks noGrp="1"/>
          </p:cNvSpPr>
          <p:nvPr>
            <p:ph type="subTitle" idx="1"/>
          </p:nvPr>
        </p:nvSpPr>
        <p:spPr>
          <a:xfrm>
            <a:off x="995750" y="2330800"/>
            <a:ext cx="215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1" name="Google Shape;181;p27"/>
          <p:cNvSpPr txBox="1">
            <a:spLocks noGrp="1"/>
          </p:cNvSpPr>
          <p:nvPr>
            <p:ph type="title" idx="3"/>
          </p:nvPr>
        </p:nvSpPr>
        <p:spPr>
          <a:xfrm>
            <a:off x="3505050" y="1925575"/>
            <a:ext cx="2133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27"/>
          <p:cNvSpPr txBox="1">
            <a:spLocks noGrp="1"/>
          </p:cNvSpPr>
          <p:nvPr>
            <p:ph type="subTitle" idx="4"/>
          </p:nvPr>
        </p:nvSpPr>
        <p:spPr>
          <a:xfrm>
            <a:off x="3505050" y="2330800"/>
            <a:ext cx="2133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3" name="Google Shape;183;p27"/>
          <p:cNvSpPr txBox="1">
            <a:spLocks noGrp="1"/>
          </p:cNvSpPr>
          <p:nvPr>
            <p:ph type="title" idx="5"/>
          </p:nvPr>
        </p:nvSpPr>
        <p:spPr>
          <a:xfrm>
            <a:off x="2250400" y="3612825"/>
            <a:ext cx="2154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7"/>
          <p:cNvSpPr txBox="1">
            <a:spLocks noGrp="1"/>
          </p:cNvSpPr>
          <p:nvPr>
            <p:ph type="subTitle" idx="6"/>
          </p:nvPr>
        </p:nvSpPr>
        <p:spPr>
          <a:xfrm>
            <a:off x="2250400" y="4018050"/>
            <a:ext cx="215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5" name="Google Shape;185;p27"/>
          <p:cNvSpPr txBox="1">
            <a:spLocks noGrp="1"/>
          </p:cNvSpPr>
          <p:nvPr>
            <p:ph type="title" idx="7"/>
          </p:nvPr>
        </p:nvSpPr>
        <p:spPr>
          <a:xfrm>
            <a:off x="4738700" y="3612825"/>
            <a:ext cx="2133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7"/>
          <p:cNvSpPr txBox="1">
            <a:spLocks noGrp="1"/>
          </p:cNvSpPr>
          <p:nvPr>
            <p:ph type="subTitle" idx="8"/>
          </p:nvPr>
        </p:nvSpPr>
        <p:spPr>
          <a:xfrm>
            <a:off x="4738700" y="4018050"/>
            <a:ext cx="2133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7" name="Google Shape;187;p27"/>
          <p:cNvSpPr txBox="1">
            <a:spLocks noGrp="1"/>
          </p:cNvSpPr>
          <p:nvPr>
            <p:ph type="title" idx="9"/>
          </p:nvPr>
        </p:nvSpPr>
        <p:spPr>
          <a:xfrm>
            <a:off x="5972350" y="1925575"/>
            <a:ext cx="2154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7"/>
          <p:cNvSpPr txBox="1">
            <a:spLocks noGrp="1"/>
          </p:cNvSpPr>
          <p:nvPr>
            <p:ph type="subTitle" idx="13"/>
          </p:nvPr>
        </p:nvSpPr>
        <p:spPr>
          <a:xfrm>
            <a:off x="5972350" y="2330800"/>
            <a:ext cx="215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9"/>
        <p:cNvGrpSpPr/>
        <p:nvPr/>
      </p:nvGrpSpPr>
      <p:grpSpPr>
        <a:xfrm>
          <a:off x="0" y="0"/>
          <a:ext cx="0" cy="0"/>
          <a:chOff x="0" y="0"/>
          <a:chExt cx="0" cy="0"/>
        </a:xfrm>
      </p:grpSpPr>
      <p:pic>
        <p:nvPicPr>
          <p:cNvPr id="190" name="Google Shape;190;p28"/>
          <p:cNvPicPr preferRelativeResize="0"/>
          <p:nvPr/>
        </p:nvPicPr>
        <p:blipFill rotWithShape="1">
          <a:blip r:embed="rId2">
            <a:alphaModFix/>
          </a:blip>
          <a:srcRect l="4963" t="20941" r="52577" b="43137"/>
          <a:stretch/>
        </p:blipFill>
        <p:spPr>
          <a:xfrm rot="10800000">
            <a:off x="1" y="1"/>
            <a:ext cx="1854824" cy="2104699"/>
          </a:xfrm>
          <a:prstGeom prst="rect">
            <a:avLst/>
          </a:prstGeom>
          <a:noFill/>
          <a:ln>
            <a:noFill/>
          </a:ln>
        </p:spPr>
      </p:pic>
      <p:pic>
        <p:nvPicPr>
          <p:cNvPr id="191" name="Google Shape;191;p28"/>
          <p:cNvPicPr preferRelativeResize="0"/>
          <p:nvPr/>
        </p:nvPicPr>
        <p:blipFill rotWithShape="1">
          <a:blip r:embed="rId2">
            <a:alphaModFix/>
          </a:blip>
          <a:srcRect l="4963" t="20941" r="52577" b="43137"/>
          <a:stretch/>
        </p:blipFill>
        <p:spPr>
          <a:xfrm rot="10800000" flipH="1">
            <a:off x="7289151" y="1"/>
            <a:ext cx="1854824" cy="2104699"/>
          </a:xfrm>
          <a:prstGeom prst="rect">
            <a:avLst/>
          </a:prstGeom>
          <a:noFill/>
          <a:ln>
            <a:noFill/>
          </a:ln>
        </p:spPr>
      </p:pic>
      <p:sp>
        <p:nvSpPr>
          <p:cNvPr id="192" name="Google Shape;192;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3" name="Google Shape;193;p28"/>
          <p:cNvSpPr txBox="1">
            <a:spLocks noGrp="1"/>
          </p:cNvSpPr>
          <p:nvPr>
            <p:ph type="title" idx="2"/>
          </p:nvPr>
        </p:nvSpPr>
        <p:spPr>
          <a:xfrm>
            <a:off x="995750" y="1925575"/>
            <a:ext cx="2154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8"/>
          <p:cNvSpPr txBox="1">
            <a:spLocks noGrp="1"/>
          </p:cNvSpPr>
          <p:nvPr>
            <p:ph type="subTitle" idx="1"/>
          </p:nvPr>
        </p:nvSpPr>
        <p:spPr>
          <a:xfrm>
            <a:off x="995750" y="2330800"/>
            <a:ext cx="215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5" name="Google Shape;195;p28"/>
          <p:cNvSpPr txBox="1">
            <a:spLocks noGrp="1"/>
          </p:cNvSpPr>
          <p:nvPr>
            <p:ph type="title" idx="3"/>
          </p:nvPr>
        </p:nvSpPr>
        <p:spPr>
          <a:xfrm>
            <a:off x="3494547" y="1925575"/>
            <a:ext cx="2133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8"/>
          <p:cNvSpPr txBox="1">
            <a:spLocks noGrp="1"/>
          </p:cNvSpPr>
          <p:nvPr>
            <p:ph type="subTitle" idx="4"/>
          </p:nvPr>
        </p:nvSpPr>
        <p:spPr>
          <a:xfrm>
            <a:off x="3494547" y="2330800"/>
            <a:ext cx="2133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7" name="Google Shape;197;p28"/>
          <p:cNvSpPr txBox="1">
            <a:spLocks noGrp="1"/>
          </p:cNvSpPr>
          <p:nvPr>
            <p:ph type="title" idx="5"/>
          </p:nvPr>
        </p:nvSpPr>
        <p:spPr>
          <a:xfrm>
            <a:off x="995750" y="3612825"/>
            <a:ext cx="2154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8"/>
          <p:cNvSpPr txBox="1">
            <a:spLocks noGrp="1"/>
          </p:cNvSpPr>
          <p:nvPr>
            <p:ph type="subTitle" idx="6"/>
          </p:nvPr>
        </p:nvSpPr>
        <p:spPr>
          <a:xfrm>
            <a:off x="995750" y="4018050"/>
            <a:ext cx="215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9" name="Google Shape;199;p28"/>
          <p:cNvSpPr txBox="1">
            <a:spLocks noGrp="1"/>
          </p:cNvSpPr>
          <p:nvPr>
            <p:ph type="title" idx="7"/>
          </p:nvPr>
        </p:nvSpPr>
        <p:spPr>
          <a:xfrm>
            <a:off x="3515553" y="3612825"/>
            <a:ext cx="2133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0" name="Google Shape;200;p28"/>
          <p:cNvSpPr txBox="1">
            <a:spLocks noGrp="1"/>
          </p:cNvSpPr>
          <p:nvPr>
            <p:ph type="subTitle" idx="8"/>
          </p:nvPr>
        </p:nvSpPr>
        <p:spPr>
          <a:xfrm>
            <a:off x="3515553" y="4018050"/>
            <a:ext cx="2133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8"/>
          <p:cNvSpPr txBox="1">
            <a:spLocks noGrp="1"/>
          </p:cNvSpPr>
          <p:nvPr>
            <p:ph type="title" idx="9"/>
          </p:nvPr>
        </p:nvSpPr>
        <p:spPr>
          <a:xfrm>
            <a:off x="5972350" y="1925575"/>
            <a:ext cx="2154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2" name="Google Shape;202;p28"/>
          <p:cNvSpPr txBox="1">
            <a:spLocks noGrp="1"/>
          </p:cNvSpPr>
          <p:nvPr>
            <p:ph type="subTitle" idx="13"/>
          </p:nvPr>
        </p:nvSpPr>
        <p:spPr>
          <a:xfrm>
            <a:off x="5972350" y="2330800"/>
            <a:ext cx="215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3" name="Google Shape;203;p28"/>
          <p:cNvSpPr txBox="1">
            <a:spLocks noGrp="1"/>
          </p:cNvSpPr>
          <p:nvPr>
            <p:ph type="title" idx="14"/>
          </p:nvPr>
        </p:nvSpPr>
        <p:spPr>
          <a:xfrm>
            <a:off x="5972350" y="3612825"/>
            <a:ext cx="2154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4" name="Google Shape;204;p28"/>
          <p:cNvSpPr txBox="1">
            <a:spLocks noGrp="1"/>
          </p:cNvSpPr>
          <p:nvPr>
            <p:ph type="subTitle" idx="15"/>
          </p:nvPr>
        </p:nvSpPr>
        <p:spPr>
          <a:xfrm>
            <a:off x="5972350" y="4018050"/>
            <a:ext cx="21549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0"/>
        <p:cNvGrpSpPr/>
        <p:nvPr/>
      </p:nvGrpSpPr>
      <p:grpSpPr>
        <a:xfrm>
          <a:off x="0" y="0"/>
          <a:ext cx="0" cy="0"/>
          <a:chOff x="0" y="0"/>
          <a:chExt cx="0" cy="0"/>
        </a:xfrm>
      </p:grpSpPr>
      <p:pic>
        <p:nvPicPr>
          <p:cNvPr id="221" name="Google Shape;221;p31"/>
          <p:cNvPicPr preferRelativeResize="0"/>
          <p:nvPr/>
        </p:nvPicPr>
        <p:blipFill rotWithShape="1">
          <a:blip r:embed="rId2">
            <a:alphaModFix/>
          </a:blip>
          <a:srcRect l="-1080" t="10472" r="54320" b="28921"/>
          <a:stretch/>
        </p:blipFill>
        <p:spPr>
          <a:xfrm>
            <a:off x="6185175" y="0"/>
            <a:ext cx="2958826" cy="5143501"/>
          </a:xfrm>
          <a:prstGeom prst="rect">
            <a:avLst/>
          </a:prstGeom>
          <a:noFill/>
          <a:ln>
            <a:noFill/>
          </a:ln>
        </p:spPr>
      </p:pic>
      <p:pic>
        <p:nvPicPr>
          <p:cNvPr id="222" name="Google Shape;222;p31"/>
          <p:cNvPicPr preferRelativeResize="0"/>
          <p:nvPr/>
        </p:nvPicPr>
        <p:blipFill rotWithShape="1">
          <a:blip r:embed="rId2">
            <a:alphaModFix/>
          </a:blip>
          <a:srcRect l="-1080" t="10472" r="54320" b="28921"/>
          <a:stretch/>
        </p:blipFill>
        <p:spPr>
          <a:xfrm rot="10800000">
            <a:off x="0" y="0"/>
            <a:ext cx="2958826" cy="51435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3"/>
        <p:cNvGrpSpPr/>
        <p:nvPr/>
      </p:nvGrpSpPr>
      <p:grpSpPr>
        <a:xfrm>
          <a:off x="0" y="0"/>
          <a:ext cx="0" cy="0"/>
          <a:chOff x="0" y="0"/>
          <a:chExt cx="0" cy="0"/>
        </a:xfrm>
      </p:grpSpPr>
      <p:pic>
        <p:nvPicPr>
          <p:cNvPr id="224" name="Google Shape;224;p32"/>
          <p:cNvPicPr preferRelativeResize="0"/>
          <p:nvPr/>
        </p:nvPicPr>
        <p:blipFill rotWithShape="1">
          <a:blip r:embed="rId2">
            <a:alphaModFix/>
          </a:blip>
          <a:srcRect l="37364" t="32897" r="6" b="-10688"/>
          <a:stretch/>
        </p:blipFill>
        <p:spPr>
          <a:xfrm rot="10800000">
            <a:off x="6323377" y="2722750"/>
            <a:ext cx="2820623" cy="2420750"/>
          </a:xfrm>
          <a:prstGeom prst="rect">
            <a:avLst/>
          </a:prstGeom>
          <a:noFill/>
          <a:ln>
            <a:noFill/>
          </a:ln>
        </p:spPr>
      </p:pic>
      <p:pic>
        <p:nvPicPr>
          <p:cNvPr id="225" name="Google Shape;225;p32"/>
          <p:cNvPicPr preferRelativeResize="0"/>
          <p:nvPr/>
        </p:nvPicPr>
        <p:blipFill rotWithShape="1">
          <a:blip r:embed="rId2">
            <a:alphaModFix/>
          </a:blip>
          <a:srcRect l="36224" t="18202" r="-10227" b="-21040"/>
          <a:stretch/>
        </p:blipFill>
        <p:spPr>
          <a:xfrm>
            <a:off x="0" y="0"/>
            <a:ext cx="3084723" cy="29620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2"/>
            </a:gs>
          </a:gsLst>
          <a:lin ang="0" scaled="0"/>
        </a:gra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1237" t="5903" r="63611" b="9279"/>
          <a:stretch/>
        </p:blipFill>
        <p:spPr>
          <a:xfrm>
            <a:off x="6382100" y="0"/>
            <a:ext cx="2761902" cy="5143498"/>
          </a:xfrm>
          <a:prstGeom prst="rect">
            <a:avLst/>
          </a:prstGeom>
          <a:noFill/>
          <a:ln>
            <a:noFill/>
          </a:ln>
        </p:spPr>
      </p:pic>
      <p:sp>
        <p:nvSpPr>
          <p:cNvPr id="15" name="Google Shape;15;p3"/>
          <p:cNvSpPr txBox="1">
            <a:spLocks noGrp="1"/>
          </p:cNvSpPr>
          <p:nvPr>
            <p:ph type="title"/>
          </p:nvPr>
        </p:nvSpPr>
        <p:spPr>
          <a:xfrm>
            <a:off x="477700" y="2392950"/>
            <a:ext cx="5474400" cy="841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477700" y="1579925"/>
            <a:ext cx="5474400" cy="84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477700" y="3145675"/>
            <a:ext cx="5474400" cy="41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1"/>
            </a:gs>
            <a:gs pos="100000">
              <a:schemeClr val="dk2"/>
            </a:gs>
          </a:gsLst>
          <a:lin ang="10800025" scaled="0"/>
        </a:gradFill>
        <a:effectLst/>
      </p:bgPr>
    </p:bg>
    <p:spTree>
      <p:nvGrpSpPr>
        <p:cNvPr id="1"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l="26531" t="-93" r="18775" b="64172"/>
          <a:stretch/>
        </p:blipFill>
        <p:spPr>
          <a:xfrm>
            <a:off x="6754750" y="3038801"/>
            <a:ext cx="2389251" cy="2104699"/>
          </a:xfrm>
          <a:prstGeom prst="rect">
            <a:avLst/>
          </a:prstGeom>
          <a:noFill/>
          <a:ln>
            <a:noFill/>
          </a:ln>
        </p:spPr>
      </p:pic>
      <p:pic>
        <p:nvPicPr>
          <p:cNvPr id="20" name="Google Shape;20;p4"/>
          <p:cNvPicPr preferRelativeResize="0"/>
          <p:nvPr/>
        </p:nvPicPr>
        <p:blipFill rotWithShape="1">
          <a:blip r:embed="rId2">
            <a:alphaModFix/>
          </a:blip>
          <a:srcRect l="26531" t="-93" r="18775" b="64172"/>
          <a:stretch/>
        </p:blipFill>
        <p:spPr>
          <a:xfrm rot="10800000">
            <a:off x="-1" y="1"/>
            <a:ext cx="2389251" cy="2104699"/>
          </a:xfrm>
          <a:prstGeom prst="rect">
            <a:avLst/>
          </a:prstGeom>
          <a:noFill/>
          <a:ln>
            <a:noFill/>
          </a:ln>
        </p:spPr>
      </p:pic>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lt1"/>
            </a:gs>
            <a:gs pos="100000">
              <a:schemeClr val="dk2"/>
            </a:gs>
          </a:gsLst>
          <a:lin ang="0" scaled="0"/>
        </a:gradFill>
        <a:effectLst/>
      </p:bgPr>
    </p:bg>
    <p:spTree>
      <p:nvGrpSpPr>
        <p:cNvPr id="1" name="Shape 31"/>
        <p:cNvGrpSpPr/>
        <p:nvPr/>
      </p:nvGrpSpPr>
      <p:grpSpPr>
        <a:xfrm>
          <a:off x="0" y="0"/>
          <a:ext cx="0" cy="0"/>
          <a:chOff x="0" y="0"/>
          <a:chExt cx="0" cy="0"/>
        </a:xfrm>
      </p:grpSpPr>
      <p:pic>
        <p:nvPicPr>
          <p:cNvPr id="32" name="Google Shape;32;p6"/>
          <p:cNvPicPr preferRelativeResize="0"/>
          <p:nvPr/>
        </p:nvPicPr>
        <p:blipFill rotWithShape="1">
          <a:blip r:embed="rId2">
            <a:alphaModFix/>
          </a:blip>
          <a:srcRect l="44949" t="38534" r="6160" b="7229"/>
          <a:stretch/>
        </p:blipFill>
        <p:spPr>
          <a:xfrm rot="5400000">
            <a:off x="7444214" y="106237"/>
            <a:ext cx="1806024" cy="1593549"/>
          </a:xfrm>
          <a:prstGeom prst="rect">
            <a:avLst/>
          </a:prstGeom>
          <a:noFill/>
          <a:ln>
            <a:noFill/>
          </a:ln>
        </p:spPr>
      </p:pic>
      <p:pic>
        <p:nvPicPr>
          <p:cNvPr id="33" name="Google Shape;33;p6"/>
          <p:cNvPicPr preferRelativeResize="0"/>
          <p:nvPr/>
        </p:nvPicPr>
        <p:blipFill rotWithShape="1">
          <a:blip r:embed="rId2">
            <a:alphaModFix/>
          </a:blip>
          <a:srcRect l="44949" t="38534" r="6160" b="7229"/>
          <a:stretch/>
        </p:blipFill>
        <p:spPr>
          <a:xfrm rot="-5400000" flipH="1">
            <a:off x="-106237" y="106237"/>
            <a:ext cx="1806024" cy="1593549"/>
          </a:xfrm>
          <a:prstGeom prst="rect">
            <a:avLst/>
          </a:prstGeom>
          <a:noFill/>
          <a:ln>
            <a:noFill/>
          </a:ln>
        </p:spPr>
      </p:pic>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5" name="Google Shape;35;p6"/>
          <p:cNvPicPr preferRelativeResize="0"/>
          <p:nvPr/>
        </p:nvPicPr>
        <p:blipFill rotWithShape="1">
          <a:blip r:embed="rId2">
            <a:alphaModFix/>
          </a:blip>
          <a:srcRect l="44949" t="38534" r="6160" b="7229"/>
          <a:stretch/>
        </p:blipFill>
        <p:spPr>
          <a:xfrm rot="-5400000">
            <a:off x="-106237" y="3443712"/>
            <a:ext cx="1806024" cy="1593549"/>
          </a:xfrm>
          <a:prstGeom prst="rect">
            <a:avLst/>
          </a:prstGeom>
          <a:noFill/>
          <a:ln>
            <a:noFill/>
          </a:ln>
        </p:spPr>
      </p:pic>
      <p:pic>
        <p:nvPicPr>
          <p:cNvPr id="36" name="Google Shape;36;p6"/>
          <p:cNvPicPr preferRelativeResize="0"/>
          <p:nvPr/>
        </p:nvPicPr>
        <p:blipFill rotWithShape="1">
          <a:blip r:embed="rId2">
            <a:alphaModFix/>
          </a:blip>
          <a:srcRect l="44949" t="38534" r="6160" b="7229"/>
          <a:stretch/>
        </p:blipFill>
        <p:spPr>
          <a:xfrm rot="5400000" flipH="1">
            <a:off x="7444214" y="3443712"/>
            <a:ext cx="1806024" cy="15935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path path="circle">
            <a:fillToRect l="50000" t="50000" r="50000" b="50000"/>
          </a:path>
          <a:tileRect/>
        </a:gradFill>
        <a:effectLst/>
      </p:bgPr>
    </p:bg>
    <p:spTree>
      <p:nvGrpSpPr>
        <p:cNvPr id="1" name="Shape 45"/>
        <p:cNvGrpSpPr/>
        <p:nvPr/>
      </p:nvGrpSpPr>
      <p:grpSpPr>
        <a:xfrm>
          <a:off x="0" y="0"/>
          <a:ext cx="0" cy="0"/>
          <a:chOff x="0" y="0"/>
          <a:chExt cx="0" cy="0"/>
        </a:xfrm>
      </p:grpSpPr>
      <p:pic>
        <p:nvPicPr>
          <p:cNvPr id="46" name="Google Shape;46;p9"/>
          <p:cNvPicPr preferRelativeResize="0"/>
          <p:nvPr/>
        </p:nvPicPr>
        <p:blipFill rotWithShape="1">
          <a:blip r:embed="rId2">
            <a:alphaModFix/>
          </a:blip>
          <a:srcRect l="19749" t="33033" r="-6789" b="-15677"/>
          <a:stretch/>
        </p:blipFill>
        <p:spPr>
          <a:xfrm>
            <a:off x="0" y="0"/>
            <a:ext cx="4132372" cy="2710949"/>
          </a:xfrm>
          <a:prstGeom prst="rect">
            <a:avLst/>
          </a:prstGeom>
          <a:noFill/>
          <a:ln>
            <a:noFill/>
          </a:ln>
        </p:spPr>
      </p:pic>
      <p:pic>
        <p:nvPicPr>
          <p:cNvPr id="47" name="Google Shape;47;p9"/>
          <p:cNvPicPr preferRelativeResize="0"/>
          <p:nvPr/>
        </p:nvPicPr>
        <p:blipFill rotWithShape="1">
          <a:blip r:embed="rId2">
            <a:alphaModFix/>
          </a:blip>
          <a:srcRect l="19749" t="33033" r="-6789" b="-15677"/>
          <a:stretch/>
        </p:blipFill>
        <p:spPr>
          <a:xfrm rot="10800000">
            <a:off x="5011625" y="2432550"/>
            <a:ext cx="4132372" cy="2710949"/>
          </a:xfrm>
          <a:prstGeom prst="rect">
            <a:avLst/>
          </a:prstGeom>
          <a:noFill/>
          <a:ln>
            <a:noFill/>
          </a:ln>
        </p:spPr>
      </p:pic>
      <p:sp>
        <p:nvSpPr>
          <p:cNvPr id="48" name="Google Shape;48;p9"/>
          <p:cNvSpPr txBox="1">
            <a:spLocks noGrp="1"/>
          </p:cNvSpPr>
          <p:nvPr>
            <p:ph type="title"/>
          </p:nvPr>
        </p:nvSpPr>
        <p:spPr>
          <a:xfrm>
            <a:off x="1883375" y="1639475"/>
            <a:ext cx="53772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 name="Google Shape;49;p9"/>
          <p:cNvSpPr txBox="1">
            <a:spLocks noGrp="1"/>
          </p:cNvSpPr>
          <p:nvPr>
            <p:ph type="subTitle" idx="1"/>
          </p:nvPr>
        </p:nvSpPr>
        <p:spPr>
          <a:xfrm>
            <a:off x="1883423" y="2444200"/>
            <a:ext cx="53772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gradFill>
          <a:gsLst>
            <a:gs pos="0">
              <a:schemeClr val="lt1"/>
            </a:gs>
            <a:gs pos="100000">
              <a:schemeClr val="dk2"/>
            </a:gs>
          </a:gsLst>
          <a:path path="circle">
            <a:fillToRect l="50000" t="50000" r="50000" b="50000"/>
          </a:path>
          <a:tileRect/>
        </a:gradFill>
        <a:effectLst/>
      </p:bgPr>
    </p:bg>
    <p:spTree>
      <p:nvGrpSpPr>
        <p:cNvPr id="1" name="Shape 59"/>
        <p:cNvGrpSpPr/>
        <p:nvPr/>
      </p:nvGrpSpPr>
      <p:grpSpPr>
        <a:xfrm>
          <a:off x="0" y="0"/>
          <a:ext cx="0" cy="0"/>
          <a:chOff x="0" y="0"/>
          <a:chExt cx="0" cy="0"/>
        </a:xfrm>
      </p:grpSpPr>
      <p:pic>
        <p:nvPicPr>
          <p:cNvPr id="60" name="Google Shape;60;p13"/>
          <p:cNvPicPr preferRelativeResize="0"/>
          <p:nvPr/>
        </p:nvPicPr>
        <p:blipFill rotWithShape="1">
          <a:blip r:embed="rId2">
            <a:alphaModFix/>
          </a:blip>
          <a:srcRect l="33297" t="31628"/>
          <a:stretch/>
        </p:blipFill>
        <p:spPr>
          <a:xfrm rot="10800000">
            <a:off x="6682150" y="3121000"/>
            <a:ext cx="2461850" cy="2007225"/>
          </a:xfrm>
          <a:prstGeom prst="rect">
            <a:avLst/>
          </a:prstGeom>
          <a:noFill/>
          <a:ln>
            <a:noFill/>
          </a:ln>
        </p:spPr>
      </p:pic>
      <p:pic>
        <p:nvPicPr>
          <p:cNvPr id="61" name="Google Shape;61;p13"/>
          <p:cNvPicPr preferRelativeResize="0"/>
          <p:nvPr/>
        </p:nvPicPr>
        <p:blipFill rotWithShape="1">
          <a:blip r:embed="rId2">
            <a:alphaModFix/>
          </a:blip>
          <a:srcRect l="62279" r="-28982" b="21135"/>
          <a:stretch/>
        </p:blipFill>
        <p:spPr>
          <a:xfrm>
            <a:off x="0" y="0"/>
            <a:ext cx="2461850" cy="2315302"/>
          </a:xfrm>
          <a:prstGeom prst="rect">
            <a:avLst/>
          </a:prstGeom>
          <a:noFill/>
          <a:ln>
            <a:noFill/>
          </a:ln>
        </p:spPr>
      </p:pic>
      <p:sp>
        <p:nvSpPr>
          <p:cNvPr id="62" name="Google Shape;6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13"/>
          <p:cNvSpPr txBox="1">
            <a:spLocks noGrp="1"/>
          </p:cNvSpPr>
          <p:nvPr>
            <p:ph type="title" idx="2"/>
          </p:nvPr>
        </p:nvSpPr>
        <p:spPr>
          <a:xfrm>
            <a:off x="1731988" y="1710800"/>
            <a:ext cx="2737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 name="Google Shape;64;p13"/>
          <p:cNvSpPr txBox="1">
            <a:spLocks noGrp="1"/>
          </p:cNvSpPr>
          <p:nvPr>
            <p:ph type="subTitle" idx="1"/>
          </p:nvPr>
        </p:nvSpPr>
        <p:spPr>
          <a:xfrm>
            <a:off x="1731988" y="2112375"/>
            <a:ext cx="2737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 name="Google Shape;65;p13"/>
          <p:cNvSpPr txBox="1">
            <a:spLocks noGrp="1"/>
          </p:cNvSpPr>
          <p:nvPr>
            <p:ph type="title" idx="3"/>
          </p:nvPr>
        </p:nvSpPr>
        <p:spPr>
          <a:xfrm>
            <a:off x="5508664" y="1710800"/>
            <a:ext cx="2737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 name="Google Shape;66;p13"/>
          <p:cNvSpPr txBox="1">
            <a:spLocks noGrp="1"/>
          </p:cNvSpPr>
          <p:nvPr>
            <p:ph type="subTitle" idx="4"/>
          </p:nvPr>
        </p:nvSpPr>
        <p:spPr>
          <a:xfrm>
            <a:off x="5508664" y="2112375"/>
            <a:ext cx="2737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 name="Google Shape;67;p13"/>
          <p:cNvSpPr txBox="1">
            <a:spLocks noGrp="1"/>
          </p:cNvSpPr>
          <p:nvPr>
            <p:ph type="title" idx="5"/>
          </p:nvPr>
        </p:nvSpPr>
        <p:spPr>
          <a:xfrm>
            <a:off x="1731988" y="2945000"/>
            <a:ext cx="2737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 name="Google Shape;68;p13"/>
          <p:cNvSpPr txBox="1">
            <a:spLocks noGrp="1"/>
          </p:cNvSpPr>
          <p:nvPr>
            <p:ph type="subTitle" idx="6"/>
          </p:nvPr>
        </p:nvSpPr>
        <p:spPr>
          <a:xfrm>
            <a:off x="1731988" y="3346575"/>
            <a:ext cx="2737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 name="Google Shape;69;p13"/>
          <p:cNvSpPr txBox="1">
            <a:spLocks noGrp="1"/>
          </p:cNvSpPr>
          <p:nvPr>
            <p:ph type="title" idx="7"/>
          </p:nvPr>
        </p:nvSpPr>
        <p:spPr>
          <a:xfrm>
            <a:off x="5508664" y="2945000"/>
            <a:ext cx="2737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0" name="Google Shape;70;p13"/>
          <p:cNvSpPr txBox="1">
            <a:spLocks noGrp="1"/>
          </p:cNvSpPr>
          <p:nvPr>
            <p:ph type="subTitle" idx="8"/>
          </p:nvPr>
        </p:nvSpPr>
        <p:spPr>
          <a:xfrm>
            <a:off x="5508664" y="3346575"/>
            <a:ext cx="2737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title" idx="9" hasCustomPrompt="1"/>
          </p:nvPr>
        </p:nvSpPr>
        <p:spPr>
          <a:xfrm>
            <a:off x="897838" y="18868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72" name="Google Shape;72;p13"/>
          <p:cNvSpPr txBox="1">
            <a:spLocks noGrp="1"/>
          </p:cNvSpPr>
          <p:nvPr>
            <p:ph type="title" idx="13" hasCustomPrompt="1"/>
          </p:nvPr>
        </p:nvSpPr>
        <p:spPr>
          <a:xfrm>
            <a:off x="4674663" y="18868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73" name="Google Shape;73;p13"/>
          <p:cNvSpPr txBox="1">
            <a:spLocks noGrp="1"/>
          </p:cNvSpPr>
          <p:nvPr>
            <p:ph type="title" idx="14" hasCustomPrompt="1"/>
          </p:nvPr>
        </p:nvSpPr>
        <p:spPr>
          <a:xfrm>
            <a:off x="897838" y="31210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74" name="Google Shape;74;p13"/>
          <p:cNvSpPr txBox="1">
            <a:spLocks noGrp="1"/>
          </p:cNvSpPr>
          <p:nvPr>
            <p:ph type="title" idx="15" hasCustomPrompt="1"/>
          </p:nvPr>
        </p:nvSpPr>
        <p:spPr>
          <a:xfrm>
            <a:off x="4674663" y="31210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94"/>
        <p:cNvGrpSpPr/>
        <p:nvPr/>
      </p:nvGrpSpPr>
      <p:grpSpPr>
        <a:xfrm>
          <a:off x="0" y="0"/>
          <a:ext cx="0" cy="0"/>
          <a:chOff x="0" y="0"/>
          <a:chExt cx="0" cy="0"/>
        </a:xfrm>
      </p:grpSpPr>
      <p:pic>
        <p:nvPicPr>
          <p:cNvPr id="95" name="Google Shape;95;p18"/>
          <p:cNvPicPr preferRelativeResize="0"/>
          <p:nvPr/>
        </p:nvPicPr>
        <p:blipFill rotWithShape="1">
          <a:blip r:embed="rId2">
            <a:alphaModFix/>
          </a:blip>
          <a:srcRect l="24980" t="-3181" r="32635" b="54462"/>
          <a:stretch/>
        </p:blipFill>
        <p:spPr>
          <a:xfrm rot="10800000">
            <a:off x="0" y="2"/>
            <a:ext cx="2093200" cy="3227023"/>
          </a:xfrm>
          <a:prstGeom prst="rect">
            <a:avLst/>
          </a:prstGeom>
          <a:noFill/>
          <a:ln>
            <a:noFill/>
          </a:ln>
        </p:spPr>
      </p:pic>
      <p:pic>
        <p:nvPicPr>
          <p:cNvPr id="96" name="Google Shape;96;p18"/>
          <p:cNvPicPr preferRelativeResize="0"/>
          <p:nvPr/>
        </p:nvPicPr>
        <p:blipFill rotWithShape="1">
          <a:blip r:embed="rId2">
            <a:alphaModFix/>
          </a:blip>
          <a:srcRect l="24980" t="-3181" r="32635" b="54462"/>
          <a:stretch/>
        </p:blipFill>
        <p:spPr>
          <a:xfrm>
            <a:off x="7042950" y="1904350"/>
            <a:ext cx="2101049" cy="3239148"/>
          </a:xfrm>
          <a:prstGeom prst="rect">
            <a:avLst/>
          </a:prstGeom>
          <a:noFill/>
          <a:ln>
            <a:noFill/>
          </a:ln>
        </p:spPr>
      </p:pic>
      <p:sp>
        <p:nvSpPr>
          <p:cNvPr id="97" name="Google Shape;97;p18"/>
          <p:cNvSpPr txBox="1">
            <a:spLocks noGrp="1"/>
          </p:cNvSpPr>
          <p:nvPr>
            <p:ph type="title"/>
          </p:nvPr>
        </p:nvSpPr>
        <p:spPr>
          <a:xfrm>
            <a:off x="1079538" y="1776725"/>
            <a:ext cx="2952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8"/>
          <p:cNvSpPr txBox="1">
            <a:spLocks noGrp="1"/>
          </p:cNvSpPr>
          <p:nvPr>
            <p:ph type="subTitle" idx="1"/>
          </p:nvPr>
        </p:nvSpPr>
        <p:spPr>
          <a:xfrm>
            <a:off x="1079538" y="2286475"/>
            <a:ext cx="29523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_4_1_1">
    <p:spTree>
      <p:nvGrpSpPr>
        <p:cNvPr id="1" name="Shape 106"/>
        <p:cNvGrpSpPr/>
        <p:nvPr/>
      </p:nvGrpSpPr>
      <p:grpSpPr>
        <a:xfrm>
          <a:off x="0" y="0"/>
          <a:ext cx="0" cy="0"/>
          <a:chOff x="0" y="0"/>
          <a:chExt cx="0" cy="0"/>
        </a:xfrm>
      </p:grpSpPr>
      <p:pic>
        <p:nvPicPr>
          <p:cNvPr id="107" name="Google Shape;107;p20"/>
          <p:cNvPicPr preferRelativeResize="0"/>
          <p:nvPr/>
        </p:nvPicPr>
        <p:blipFill rotWithShape="1">
          <a:blip r:embed="rId2">
            <a:alphaModFix/>
          </a:blip>
          <a:srcRect l="-1080" t="10472" r="54320" b="28921"/>
          <a:stretch/>
        </p:blipFill>
        <p:spPr>
          <a:xfrm>
            <a:off x="6185175" y="0"/>
            <a:ext cx="2958826" cy="5143501"/>
          </a:xfrm>
          <a:prstGeom prst="rect">
            <a:avLst/>
          </a:prstGeom>
          <a:noFill/>
          <a:ln>
            <a:noFill/>
          </a:ln>
        </p:spPr>
      </p:pic>
      <p:pic>
        <p:nvPicPr>
          <p:cNvPr id="108" name="Google Shape;108;p20"/>
          <p:cNvPicPr preferRelativeResize="0"/>
          <p:nvPr/>
        </p:nvPicPr>
        <p:blipFill rotWithShape="1">
          <a:blip r:embed="rId2">
            <a:alphaModFix/>
          </a:blip>
          <a:srcRect l="-1080" t="10472" r="54320" b="28921"/>
          <a:stretch/>
        </p:blipFill>
        <p:spPr>
          <a:xfrm rot="10800000">
            <a:off x="0" y="0"/>
            <a:ext cx="2958826" cy="5143501"/>
          </a:xfrm>
          <a:prstGeom prst="rect">
            <a:avLst/>
          </a:prstGeom>
          <a:noFill/>
          <a:ln>
            <a:noFill/>
          </a:ln>
        </p:spPr>
      </p:pic>
      <p:sp>
        <p:nvSpPr>
          <p:cNvPr id="109" name="Google Shape;109;p20"/>
          <p:cNvSpPr txBox="1">
            <a:spLocks noGrp="1"/>
          </p:cNvSpPr>
          <p:nvPr>
            <p:ph type="subTitle" idx="1"/>
          </p:nvPr>
        </p:nvSpPr>
        <p:spPr>
          <a:xfrm>
            <a:off x="2189425" y="1302725"/>
            <a:ext cx="4765500" cy="272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10" name="Google Shape;11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1pPr>
            <a:lvl2pPr lvl="1" algn="ctr"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2pPr>
            <a:lvl3pPr lvl="2" algn="ctr"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3pPr>
            <a:lvl4pPr lvl="3" algn="ctr"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4pPr>
            <a:lvl5pPr lvl="4" algn="ctr"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5pPr>
            <a:lvl6pPr lvl="5" algn="ctr"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6pPr>
            <a:lvl7pPr lvl="6" algn="ctr"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7pPr>
            <a:lvl8pPr lvl="7" algn="ctr"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8pPr>
            <a:lvl9pPr lvl="8" algn="ctr" rtl="0">
              <a:spcBef>
                <a:spcPts val="0"/>
              </a:spcBef>
              <a:spcAft>
                <a:spcPts val="0"/>
              </a:spcAft>
              <a:buClr>
                <a:schemeClr val="dk1"/>
              </a:buClr>
              <a:buSzPts val="3000"/>
              <a:buFont typeface="Krona One"/>
              <a:buNone/>
              <a:defRPr sz="3000">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4" r:id="rId8"/>
    <p:sldLayoutId id="2147483666" r:id="rId9"/>
    <p:sldLayoutId id="2147483670" r:id="rId10"/>
    <p:sldLayoutId id="2147483671" r:id="rId11"/>
    <p:sldLayoutId id="2147483672" r:id="rId12"/>
    <p:sldLayoutId id="2147483673" r:id="rId13"/>
    <p:sldLayoutId id="2147483674" r:id="rId14"/>
    <p:sldLayoutId id="2147483677" r:id="rId15"/>
    <p:sldLayoutId id="214748367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jpg"/><Relationship Id="rId7"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ctrTitle"/>
          </p:nvPr>
        </p:nvSpPr>
        <p:spPr>
          <a:xfrm>
            <a:off x="1792050" y="2518015"/>
            <a:ext cx="5559900" cy="10033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Codigram</a:t>
            </a:r>
            <a:endParaRPr dirty="0"/>
          </a:p>
        </p:txBody>
      </p:sp>
      <p:sp>
        <p:nvSpPr>
          <p:cNvPr id="237" name="Google Shape;237;p36"/>
          <p:cNvSpPr txBox="1">
            <a:spLocks noGrp="1"/>
          </p:cNvSpPr>
          <p:nvPr>
            <p:ph type="subTitle" idx="1"/>
          </p:nvPr>
        </p:nvSpPr>
        <p:spPr>
          <a:xfrm>
            <a:off x="1792050" y="3283488"/>
            <a:ext cx="55599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Codigram (Mobile Web Application)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1298815"/>
            <a:ext cx="1219200" cy="1219200"/>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2"/>
          <p:cNvSpPr txBox="1">
            <a:spLocks noGrp="1"/>
          </p:cNvSpPr>
          <p:nvPr>
            <p:ph type="subTitle" idx="13"/>
          </p:nvPr>
        </p:nvSpPr>
        <p:spPr>
          <a:xfrm>
            <a:off x="5972350" y="2963846"/>
            <a:ext cx="2154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mempermudah proses refresh sistem</a:t>
            </a:r>
            <a:endParaRPr dirty="0"/>
          </a:p>
        </p:txBody>
      </p:sp>
      <p:sp>
        <p:nvSpPr>
          <p:cNvPr id="422" name="Google Shape;422;p52"/>
          <p:cNvSpPr txBox="1">
            <a:spLocks noGrp="1"/>
          </p:cNvSpPr>
          <p:nvPr>
            <p:ph type="title" idx="9"/>
          </p:nvPr>
        </p:nvSpPr>
        <p:spPr>
          <a:xfrm>
            <a:off x="5972350" y="2648170"/>
            <a:ext cx="2154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nodemon</a:t>
            </a:r>
            <a:endParaRPr sz="2000" dirty="0"/>
          </a:p>
        </p:txBody>
      </p:sp>
      <p:sp>
        <p:nvSpPr>
          <p:cNvPr id="424" name="Google Shape;424;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Server Side</a:t>
            </a:r>
            <a:endParaRPr dirty="0"/>
          </a:p>
        </p:txBody>
      </p:sp>
      <p:sp>
        <p:nvSpPr>
          <p:cNvPr id="425" name="Google Shape;425;p52"/>
          <p:cNvSpPr txBox="1">
            <a:spLocks noGrp="1"/>
          </p:cNvSpPr>
          <p:nvPr>
            <p:ph type="title" idx="2"/>
          </p:nvPr>
        </p:nvSpPr>
        <p:spPr>
          <a:xfrm>
            <a:off x="995750" y="2648170"/>
            <a:ext cx="2175873"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sequelize</a:t>
            </a:r>
            <a:endParaRPr sz="2000" dirty="0"/>
          </a:p>
        </p:txBody>
      </p:sp>
      <p:sp>
        <p:nvSpPr>
          <p:cNvPr id="426" name="Google Shape;426;p52"/>
          <p:cNvSpPr txBox="1">
            <a:spLocks noGrp="1"/>
          </p:cNvSpPr>
          <p:nvPr>
            <p:ph type="subTitle" idx="1"/>
          </p:nvPr>
        </p:nvSpPr>
        <p:spPr>
          <a:xfrm>
            <a:off x="995750" y="2963846"/>
            <a:ext cx="2154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membuat database tanpa perintah SQL</a:t>
            </a:r>
            <a:endParaRPr dirty="0"/>
          </a:p>
        </p:txBody>
      </p:sp>
      <p:sp>
        <p:nvSpPr>
          <p:cNvPr id="427" name="Google Shape;427;p52"/>
          <p:cNvSpPr txBox="1">
            <a:spLocks noGrp="1"/>
          </p:cNvSpPr>
          <p:nvPr>
            <p:ph type="title" idx="3"/>
          </p:nvPr>
        </p:nvSpPr>
        <p:spPr>
          <a:xfrm>
            <a:off x="3505050" y="2648170"/>
            <a:ext cx="2133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800" dirty="0"/>
              <a:t>s</a:t>
            </a:r>
            <a:r>
              <a:rPr lang="id-ID" sz="1800" dirty="0" smtClean="0"/>
              <a:t>equelize-cli	</a:t>
            </a:r>
            <a:endParaRPr sz="1800" dirty="0"/>
          </a:p>
        </p:txBody>
      </p:sp>
      <p:sp>
        <p:nvSpPr>
          <p:cNvPr id="428" name="Google Shape;428;p52"/>
          <p:cNvSpPr txBox="1">
            <a:spLocks noGrp="1"/>
          </p:cNvSpPr>
          <p:nvPr>
            <p:ph type="subTitle" idx="4"/>
          </p:nvPr>
        </p:nvSpPr>
        <p:spPr>
          <a:xfrm>
            <a:off x="3494550" y="2963846"/>
            <a:ext cx="2133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mengakses sequelize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251" y="1990191"/>
            <a:ext cx="1222660" cy="61133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0167" y="1990191"/>
            <a:ext cx="1222660" cy="61133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083" y="1990191"/>
            <a:ext cx="1222659" cy="611330"/>
          </a:xfrm>
          <a:prstGeom prst="rect">
            <a:avLst/>
          </a:prstGeom>
        </p:spPr>
      </p:pic>
    </p:spTree>
    <p:extLst>
      <p:ext uri="{BB962C8B-B14F-4D97-AF65-F5344CB8AC3E}">
        <p14:creationId xmlns:p14="http://schemas.microsoft.com/office/powerpoint/2010/main" val="436366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2"/>
          <p:cNvSpPr txBox="1">
            <a:spLocks noGrp="1"/>
          </p:cNvSpPr>
          <p:nvPr>
            <p:ph type="subTitle" idx="13"/>
          </p:nvPr>
        </p:nvSpPr>
        <p:spPr>
          <a:xfrm>
            <a:off x="5972350" y="2330800"/>
            <a:ext cx="2154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membuat Form secara dinamis</a:t>
            </a:r>
            <a:endParaRPr dirty="0"/>
          </a:p>
        </p:txBody>
      </p:sp>
      <p:sp>
        <p:nvSpPr>
          <p:cNvPr id="421" name="Google Shape;421;p52"/>
          <p:cNvSpPr txBox="1">
            <a:spLocks noGrp="1"/>
          </p:cNvSpPr>
          <p:nvPr>
            <p:ph type="subTitle" idx="15"/>
          </p:nvPr>
        </p:nvSpPr>
        <p:spPr>
          <a:xfrm>
            <a:off x="5972350" y="4018050"/>
            <a:ext cx="2154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membuat Validasi secara dinamis</a:t>
            </a:r>
            <a:endParaRPr dirty="0"/>
          </a:p>
        </p:txBody>
      </p:sp>
      <p:sp>
        <p:nvSpPr>
          <p:cNvPr id="422" name="Google Shape;422;p52"/>
          <p:cNvSpPr txBox="1">
            <a:spLocks noGrp="1"/>
          </p:cNvSpPr>
          <p:nvPr>
            <p:ph type="title" idx="9"/>
          </p:nvPr>
        </p:nvSpPr>
        <p:spPr>
          <a:xfrm>
            <a:off x="6032268" y="2045351"/>
            <a:ext cx="2154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formik</a:t>
            </a:r>
            <a:endParaRPr sz="2000" dirty="0"/>
          </a:p>
        </p:txBody>
      </p:sp>
      <p:sp>
        <p:nvSpPr>
          <p:cNvPr id="423" name="Google Shape;423;p52"/>
          <p:cNvSpPr txBox="1">
            <a:spLocks noGrp="1"/>
          </p:cNvSpPr>
          <p:nvPr>
            <p:ph type="title" idx="14"/>
          </p:nvPr>
        </p:nvSpPr>
        <p:spPr>
          <a:xfrm>
            <a:off x="5972350" y="3664628"/>
            <a:ext cx="2154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yup</a:t>
            </a:r>
            <a:endParaRPr sz="2000" dirty="0"/>
          </a:p>
        </p:txBody>
      </p:sp>
      <p:sp>
        <p:nvSpPr>
          <p:cNvPr id="424" name="Google Shape;424;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Front-End Tech</a:t>
            </a:r>
            <a:endParaRPr dirty="0"/>
          </a:p>
        </p:txBody>
      </p:sp>
      <p:sp>
        <p:nvSpPr>
          <p:cNvPr id="425" name="Google Shape;425;p52"/>
          <p:cNvSpPr txBox="1">
            <a:spLocks noGrp="1"/>
          </p:cNvSpPr>
          <p:nvPr>
            <p:ph type="title" idx="2"/>
          </p:nvPr>
        </p:nvSpPr>
        <p:spPr>
          <a:xfrm>
            <a:off x="985263" y="2045500"/>
            <a:ext cx="2175873"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react</a:t>
            </a:r>
            <a:endParaRPr sz="2000" dirty="0"/>
          </a:p>
        </p:txBody>
      </p:sp>
      <p:sp>
        <p:nvSpPr>
          <p:cNvPr id="426" name="Google Shape;426;p52"/>
          <p:cNvSpPr txBox="1">
            <a:spLocks noGrp="1"/>
          </p:cNvSpPr>
          <p:nvPr>
            <p:ph type="subTitle" idx="1"/>
          </p:nvPr>
        </p:nvSpPr>
        <p:spPr>
          <a:xfrm>
            <a:off x="995750" y="2330800"/>
            <a:ext cx="2154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menginstall react.js</a:t>
            </a:r>
            <a:endParaRPr dirty="0"/>
          </a:p>
        </p:txBody>
      </p:sp>
      <p:sp>
        <p:nvSpPr>
          <p:cNvPr id="427" name="Google Shape;427;p52"/>
          <p:cNvSpPr txBox="1">
            <a:spLocks noGrp="1"/>
          </p:cNvSpPr>
          <p:nvPr>
            <p:ph type="title" idx="3"/>
          </p:nvPr>
        </p:nvSpPr>
        <p:spPr>
          <a:xfrm>
            <a:off x="3494550" y="2045351"/>
            <a:ext cx="2133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axios</a:t>
            </a:r>
            <a:endParaRPr sz="2000" dirty="0"/>
          </a:p>
        </p:txBody>
      </p:sp>
      <p:sp>
        <p:nvSpPr>
          <p:cNvPr id="428" name="Google Shape;428;p52"/>
          <p:cNvSpPr txBox="1">
            <a:spLocks noGrp="1"/>
          </p:cNvSpPr>
          <p:nvPr>
            <p:ph type="subTitle" idx="4"/>
          </p:nvPr>
        </p:nvSpPr>
        <p:spPr>
          <a:xfrm>
            <a:off x="3494550" y="2330800"/>
            <a:ext cx="2133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mengintegerasi API</a:t>
            </a:r>
            <a:endParaRPr dirty="0"/>
          </a:p>
        </p:txBody>
      </p:sp>
      <p:sp>
        <p:nvSpPr>
          <p:cNvPr id="429" name="Google Shape;429;p52"/>
          <p:cNvSpPr txBox="1">
            <a:spLocks noGrp="1"/>
          </p:cNvSpPr>
          <p:nvPr>
            <p:ph type="title" idx="5"/>
          </p:nvPr>
        </p:nvSpPr>
        <p:spPr>
          <a:xfrm>
            <a:off x="965800" y="3775926"/>
            <a:ext cx="2154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400" dirty="0"/>
              <a:t>r</a:t>
            </a:r>
            <a:r>
              <a:rPr lang="id-ID" sz="1400" dirty="0" smtClean="0"/>
              <a:t>eact-bootstrap</a:t>
            </a:r>
            <a:endParaRPr sz="1400" dirty="0"/>
          </a:p>
        </p:txBody>
      </p:sp>
      <p:sp>
        <p:nvSpPr>
          <p:cNvPr id="430" name="Google Shape;430;p52"/>
          <p:cNvSpPr txBox="1">
            <a:spLocks noGrp="1"/>
          </p:cNvSpPr>
          <p:nvPr>
            <p:ph type="subTitle" idx="6"/>
          </p:nvPr>
        </p:nvSpPr>
        <p:spPr>
          <a:xfrm>
            <a:off x="995750" y="4018050"/>
            <a:ext cx="2154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CSS yang dibuat khusus react.js</a:t>
            </a:r>
            <a:endParaRPr dirty="0"/>
          </a:p>
        </p:txBody>
      </p:sp>
      <p:sp>
        <p:nvSpPr>
          <p:cNvPr id="431" name="Google Shape;431;p52"/>
          <p:cNvSpPr txBox="1">
            <a:spLocks noGrp="1"/>
          </p:cNvSpPr>
          <p:nvPr>
            <p:ph type="title" idx="7"/>
          </p:nvPr>
        </p:nvSpPr>
        <p:spPr>
          <a:xfrm>
            <a:off x="3515553" y="3775926"/>
            <a:ext cx="2133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200" dirty="0" smtClean="0"/>
              <a:t>react-router-dom</a:t>
            </a:r>
            <a:endParaRPr sz="1200" dirty="0"/>
          </a:p>
        </p:txBody>
      </p:sp>
      <p:sp>
        <p:nvSpPr>
          <p:cNvPr id="432" name="Google Shape;432;p52"/>
          <p:cNvSpPr txBox="1">
            <a:spLocks noGrp="1"/>
          </p:cNvSpPr>
          <p:nvPr>
            <p:ph type="subTitle" idx="8"/>
          </p:nvPr>
        </p:nvSpPr>
        <p:spPr>
          <a:xfrm>
            <a:off x="3515553" y="4018050"/>
            <a:ext cx="2133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membuat Route untuk tiap page</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485" y="1468005"/>
            <a:ext cx="1546399" cy="51812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120" y="1461723"/>
            <a:ext cx="930154" cy="51435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7556" y="1422950"/>
            <a:ext cx="924325" cy="56317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4936" y="3057622"/>
            <a:ext cx="637495" cy="607006"/>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8467" y="3057623"/>
            <a:ext cx="1111626" cy="607006"/>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4662" y="3057622"/>
            <a:ext cx="607006" cy="607006"/>
          </a:xfrm>
          <a:prstGeom prst="rect">
            <a:avLst/>
          </a:prstGeom>
        </p:spPr>
      </p:pic>
    </p:spTree>
    <p:extLst>
      <p:ext uri="{BB962C8B-B14F-4D97-AF65-F5344CB8AC3E}">
        <p14:creationId xmlns:p14="http://schemas.microsoft.com/office/powerpoint/2010/main" val="3612408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4" name="Google Shape;424;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Client Side</a:t>
            </a:r>
            <a:endParaRPr dirty="0"/>
          </a:p>
        </p:txBody>
      </p:sp>
      <p:sp>
        <p:nvSpPr>
          <p:cNvPr id="425" name="Google Shape;425;p52"/>
          <p:cNvSpPr txBox="1">
            <a:spLocks noGrp="1"/>
          </p:cNvSpPr>
          <p:nvPr>
            <p:ph type="title" idx="2"/>
          </p:nvPr>
        </p:nvSpPr>
        <p:spPr>
          <a:xfrm>
            <a:off x="878003" y="2754848"/>
            <a:ext cx="2175873"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bootstrap</a:t>
            </a:r>
            <a:endParaRPr sz="2000" dirty="0"/>
          </a:p>
        </p:txBody>
      </p:sp>
      <p:sp>
        <p:nvSpPr>
          <p:cNvPr id="426" name="Google Shape;426;p52"/>
          <p:cNvSpPr txBox="1">
            <a:spLocks noGrp="1"/>
          </p:cNvSpPr>
          <p:nvPr>
            <p:ph type="subTitle" idx="1"/>
          </p:nvPr>
        </p:nvSpPr>
        <p:spPr>
          <a:xfrm>
            <a:off x="888490" y="3040148"/>
            <a:ext cx="2154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CSS untuk membuat UI</a:t>
            </a:r>
            <a:endParaRPr dirty="0"/>
          </a:p>
        </p:txBody>
      </p:sp>
      <p:sp>
        <p:nvSpPr>
          <p:cNvPr id="427" name="Google Shape;427;p52"/>
          <p:cNvSpPr txBox="1">
            <a:spLocks noGrp="1"/>
          </p:cNvSpPr>
          <p:nvPr>
            <p:ph type="title" idx="3"/>
          </p:nvPr>
        </p:nvSpPr>
        <p:spPr>
          <a:xfrm>
            <a:off x="3376804" y="2754848"/>
            <a:ext cx="2133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800" dirty="0" smtClean="0"/>
              <a:t>sweetalert2</a:t>
            </a:r>
            <a:endParaRPr sz="1800" dirty="0"/>
          </a:p>
        </p:txBody>
      </p:sp>
      <p:sp>
        <p:nvSpPr>
          <p:cNvPr id="428" name="Google Shape;428;p52"/>
          <p:cNvSpPr txBox="1">
            <a:spLocks noGrp="1"/>
          </p:cNvSpPr>
          <p:nvPr>
            <p:ph type="subTitle" idx="4"/>
          </p:nvPr>
        </p:nvSpPr>
        <p:spPr>
          <a:xfrm>
            <a:off x="3387290" y="3040148"/>
            <a:ext cx="2133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membuat Pop-up yang modern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062" y="2105959"/>
            <a:ext cx="1030725" cy="5718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9323" y="2105959"/>
            <a:ext cx="825797" cy="571864"/>
          </a:xfrm>
          <a:prstGeom prst="rect">
            <a:avLst/>
          </a:prstGeom>
        </p:spPr>
      </p:pic>
      <p:sp>
        <p:nvSpPr>
          <p:cNvPr id="11" name="Google Shape;427;p52"/>
          <p:cNvSpPr txBox="1">
            <a:spLocks noGrp="1"/>
          </p:cNvSpPr>
          <p:nvPr>
            <p:ph type="title" idx="3"/>
          </p:nvPr>
        </p:nvSpPr>
        <p:spPr>
          <a:xfrm>
            <a:off x="5982822" y="2754848"/>
            <a:ext cx="2133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dirty="0" smtClean="0"/>
              <a:t>eslint(airbnb)</a:t>
            </a:r>
            <a:endParaRPr sz="1600" dirty="0"/>
          </a:p>
        </p:txBody>
      </p:sp>
      <p:sp>
        <p:nvSpPr>
          <p:cNvPr id="12" name="Google Shape;428;p52"/>
          <p:cNvSpPr txBox="1">
            <a:spLocks noGrp="1"/>
          </p:cNvSpPr>
          <p:nvPr>
            <p:ph type="subTitle" idx="4"/>
          </p:nvPr>
        </p:nvSpPr>
        <p:spPr>
          <a:xfrm>
            <a:off x="5993308" y="3040148"/>
            <a:ext cx="2133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Tools JavaScript untuk melakukan static analyze kode</a:t>
            </a:r>
            <a:endParaRPr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5341" y="2105959"/>
            <a:ext cx="825797" cy="571864"/>
          </a:xfrm>
          <a:prstGeom prst="rect">
            <a:avLst/>
          </a:prstGeom>
        </p:spPr>
      </p:pic>
    </p:spTree>
    <p:extLst>
      <p:ext uri="{BB962C8B-B14F-4D97-AF65-F5344CB8AC3E}">
        <p14:creationId xmlns:p14="http://schemas.microsoft.com/office/powerpoint/2010/main" val="1300752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477700" y="2392950"/>
            <a:ext cx="54744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smtClean="0"/>
              <a:t>Workflow</a:t>
            </a:r>
            <a:endParaRPr dirty="0"/>
          </a:p>
        </p:txBody>
      </p:sp>
      <p:sp>
        <p:nvSpPr>
          <p:cNvPr id="266" name="Google Shape;266;p39"/>
          <p:cNvSpPr txBox="1">
            <a:spLocks noGrp="1"/>
          </p:cNvSpPr>
          <p:nvPr>
            <p:ph type="title" idx="2"/>
          </p:nvPr>
        </p:nvSpPr>
        <p:spPr>
          <a:xfrm>
            <a:off x="477700" y="1579925"/>
            <a:ext cx="54744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0</a:t>
            </a:r>
            <a:r>
              <a:rPr lang="id-ID" dirty="0" smtClean="0"/>
              <a:t>3</a:t>
            </a:r>
            <a:r>
              <a:rPr lang="en" dirty="0" smtClean="0"/>
              <a:t>.</a:t>
            </a:r>
            <a:endParaRPr dirty="0"/>
          </a:p>
        </p:txBody>
      </p:sp>
      <p:sp>
        <p:nvSpPr>
          <p:cNvPr id="2" name="Subtitle 1"/>
          <p:cNvSpPr>
            <a:spLocks noGrp="1"/>
          </p:cNvSpPr>
          <p:nvPr>
            <p:ph type="subTitle" idx="1"/>
          </p:nvPr>
        </p:nvSpPr>
        <p:spPr/>
        <p:txBody>
          <a:bodyPr/>
          <a:lstStyle/>
          <a:p>
            <a:pPr marL="0" lvl="0" indent="0"/>
            <a:r>
              <a:rPr lang="sv-SE" dirty="0"/>
              <a:t>Pembahasan mengenai alur kerja aplikasi Codigram</a:t>
            </a:r>
          </a:p>
        </p:txBody>
      </p:sp>
    </p:spTree>
    <p:extLst>
      <p:ext uri="{BB962C8B-B14F-4D97-AF65-F5344CB8AC3E}">
        <p14:creationId xmlns:p14="http://schemas.microsoft.com/office/powerpoint/2010/main" val="4080533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EDR</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752" y="1282262"/>
            <a:ext cx="3686495" cy="3072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Workflow</a:t>
            </a:r>
            <a:endParaRPr dirty="0"/>
          </a:p>
        </p:txBody>
      </p:sp>
      <p:sp>
        <p:nvSpPr>
          <p:cNvPr id="640" name="Google Shape;640;p57"/>
          <p:cNvSpPr txBox="1"/>
          <p:nvPr/>
        </p:nvSpPr>
        <p:spPr>
          <a:xfrm>
            <a:off x="1037512" y="1479450"/>
            <a:ext cx="2154900" cy="52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d-ID" sz="2500" dirty="0" smtClean="0">
                <a:solidFill>
                  <a:srgbClr val="FFFFFF"/>
                </a:solidFill>
                <a:latin typeface="Krona One"/>
                <a:ea typeface="Krona One"/>
                <a:cs typeface="Krona One"/>
                <a:sym typeface="Krona One"/>
              </a:rPr>
              <a:t>Client</a:t>
            </a:r>
            <a:endParaRPr sz="2500" dirty="0">
              <a:solidFill>
                <a:srgbClr val="FFFFFF"/>
              </a:solidFill>
              <a:latin typeface="Krona One"/>
              <a:ea typeface="Krona One"/>
              <a:cs typeface="Krona One"/>
              <a:sym typeface="Krona One"/>
            </a:endParaRPr>
          </a:p>
        </p:txBody>
      </p:sp>
      <p:sp>
        <p:nvSpPr>
          <p:cNvPr id="641" name="Google Shape;641;p57"/>
          <p:cNvSpPr txBox="1"/>
          <p:nvPr/>
        </p:nvSpPr>
        <p:spPr>
          <a:xfrm>
            <a:off x="1037512" y="1907275"/>
            <a:ext cx="2154900" cy="48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solidFill>
                  <a:srgbClr val="FFFFFF"/>
                </a:solidFill>
                <a:latin typeface="DM Sans"/>
                <a:ea typeface="DM Sans"/>
                <a:cs typeface="DM Sans"/>
                <a:sym typeface="DM Sans"/>
              </a:rPr>
              <a:t>C</a:t>
            </a:r>
            <a:r>
              <a:rPr lang="id-ID" dirty="0" smtClean="0">
                <a:solidFill>
                  <a:srgbClr val="FFFFFF"/>
                </a:solidFill>
                <a:latin typeface="DM Sans"/>
                <a:ea typeface="DM Sans"/>
                <a:cs typeface="DM Sans"/>
                <a:sym typeface="DM Sans"/>
              </a:rPr>
              <a:t>lient menerima dan mengirim data</a:t>
            </a:r>
            <a:endParaRPr dirty="0">
              <a:solidFill>
                <a:srgbClr val="FFFFFF"/>
              </a:solidFill>
              <a:latin typeface="DM Sans"/>
              <a:ea typeface="DM Sans"/>
              <a:cs typeface="DM Sans"/>
              <a:sym typeface="DM Sans"/>
            </a:endParaRPr>
          </a:p>
        </p:txBody>
      </p:sp>
      <p:sp>
        <p:nvSpPr>
          <p:cNvPr id="642" name="Google Shape;642;p57"/>
          <p:cNvSpPr txBox="1"/>
          <p:nvPr/>
        </p:nvSpPr>
        <p:spPr>
          <a:xfrm>
            <a:off x="5962088" y="1479450"/>
            <a:ext cx="21339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500" dirty="0" smtClean="0">
                <a:solidFill>
                  <a:srgbClr val="FFFFFF"/>
                </a:solidFill>
                <a:latin typeface="Krona One"/>
                <a:ea typeface="Krona One"/>
                <a:cs typeface="Krona One"/>
                <a:sym typeface="Krona One"/>
              </a:rPr>
              <a:t>Server</a:t>
            </a:r>
            <a:endParaRPr sz="2500" dirty="0">
              <a:solidFill>
                <a:srgbClr val="FFFFFF"/>
              </a:solidFill>
              <a:latin typeface="Krona One"/>
              <a:ea typeface="Krona One"/>
              <a:cs typeface="Krona One"/>
              <a:sym typeface="Krona One"/>
            </a:endParaRPr>
          </a:p>
        </p:txBody>
      </p:sp>
      <p:sp>
        <p:nvSpPr>
          <p:cNvPr id="643" name="Google Shape;643;p57"/>
          <p:cNvSpPr txBox="1"/>
          <p:nvPr/>
        </p:nvSpPr>
        <p:spPr>
          <a:xfrm>
            <a:off x="5962088" y="1907275"/>
            <a:ext cx="21339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solidFill>
                  <a:srgbClr val="FFFFFF"/>
                </a:solidFill>
                <a:latin typeface="DM Sans"/>
                <a:ea typeface="DM Sans"/>
                <a:cs typeface="DM Sans"/>
                <a:sym typeface="DM Sans"/>
              </a:rPr>
              <a:t>Server mengirim data dari Client dan Database</a:t>
            </a:r>
            <a:endParaRPr dirty="0">
              <a:solidFill>
                <a:srgbClr val="FFFFFF"/>
              </a:solidFill>
              <a:latin typeface="DM Sans"/>
              <a:ea typeface="DM Sans"/>
              <a:cs typeface="DM Sans"/>
              <a:sym typeface="DM Sans"/>
            </a:endParaRPr>
          </a:p>
        </p:txBody>
      </p:sp>
      <p:sp>
        <p:nvSpPr>
          <p:cNvPr id="644" name="Google Shape;644;p57"/>
          <p:cNvSpPr txBox="1"/>
          <p:nvPr/>
        </p:nvSpPr>
        <p:spPr>
          <a:xfrm>
            <a:off x="1037512" y="3100250"/>
            <a:ext cx="2154900" cy="52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d-ID" sz="2000" dirty="0" smtClean="0">
                <a:solidFill>
                  <a:srgbClr val="FFFFFF"/>
                </a:solidFill>
                <a:latin typeface="Krona One"/>
                <a:ea typeface="Krona One"/>
                <a:cs typeface="Krona One"/>
                <a:sym typeface="Krona One"/>
              </a:rPr>
              <a:t>Database</a:t>
            </a:r>
            <a:endParaRPr sz="2000" dirty="0">
              <a:solidFill>
                <a:srgbClr val="FFFFFF"/>
              </a:solidFill>
              <a:latin typeface="Krona One"/>
              <a:ea typeface="Krona One"/>
              <a:cs typeface="Krona One"/>
              <a:sym typeface="Krona One"/>
            </a:endParaRPr>
          </a:p>
        </p:txBody>
      </p:sp>
      <p:sp>
        <p:nvSpPr>
          <p:cNvPr id="645" name="Google Shape;645;p57"/>
          <p:cNvSpPr txBox="1"/>
          <p:nvPr/>
        </p:nvSpPr>
        <p:spPr>
          <a:xfrm>
            <a:off x="1037512" y="3528075"/>
            <a:ext cx="2154900" cy="48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d-ID" dirty="0" smtClean="0">
                <a:solidFill>
                  <a:srgbClr val="FFFFFF"/>
                </a:solidFill>
                <a:latin typeface="DM Sans"/>
                <a:ea typeface="DM Sans"/>
                <a:cs typeface="DM Sans"/>
                <a:sym typeface="DM Sans"/>
              </a:rPr>
              <a:t>Database menampung data dari Server</a:t>
            </a:r>
            <a:endParaRPr dirty="0">
              <a:solidFill>
                <a:srgbClr val="FFFFFF"/>
              </a:solidFill>
              <a:latin typeface="DM Sans"/>
              <a:ea typeface="DM Sans"/>
              <a:cs typeface="DM Sans"/>
              <a:sym typeface="DM Sans"/>
            </a:endParaRPr>
          </a:p>
        </p:txBody>
      </p:sp>
      <p:sp>
        <p:nvSpPr>
          <p:cNvPr id="646" name="Google Shape;646;p57"/>
          <p:cNvSpPr/>
          <p:nvPr/>
        </p:nvSpPr>
        <p:spPr>
          <a:xfrm>
            <a:off x="3294200" y="1519067"/>
            <a:ext cx="795600" cy="795600"/>
          </a:xfrm>
          <a:prstGeom prst="ellipse">
            <a:avLst/>
          </a:prstGeom>
          <a:blipFill>
            <a:blip r:embed="rId3"/>
            <a:stretch>
              <a:fillRect/>
            </a:stretch>
          </a:bli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dk1"/>
              </a:solidFill>
              <a:latin typeface="Krona One"/>
              <a:ea typeface="Krona One"/>
              <a:cs typeface="Krona One"/>
              <a:sym typeface="Krona One"/>
            </a:endParaRPr>
          </a:p>
        </p:txBody>
      </p:sp>
      <p:sp>
        <p:nvSpPr>
          <p:cNvPr id="647" name="Google Shape;647;p57"/>
          <p:cNvSpPr/>
          <p:nvPr/>
        </p:nvSpPr>
        <p:spPr>
          <a:xfrm>
            <a:off x="5041150" y="1519067"/>
            <a:ext cx="795600" cy="795600"/>
          </a:xfrm>
          <a:prstGeom prst="ellipse">
            <a:avLst/>
          </a:prstGeom>
          <a:blipFill>
            <a:blip r:embed="rId4"/>
            <a:stretch>
              <a:fillRect/>
            </a:stretch>
          </a:bli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48" name="Google Shape;648;p57"/>
          <p:cNvSpPr/>
          <p:nvPr/>
        </p:nvSpPr>
        <p:spPr>
          <a:xfrm>
            <a:off x="3294200" y="3217267"/>
            <a:ext cx="795600" cy="795600"/>
          </a:xfrm>
          <a:prstGeom prst="ellipse">
            <a:avLst/>
          </a:prstGeom>
          <a:blipFill>
            <a:blip r:embed="rId5"/>
            <a:stretch>
              <a:fillRect/>
            </a:stretch>
          </a:bli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Krona One"/>
                <a:ea typeface="Krona One"/>
                <a:cs typeface="Krona One"/>
                <a:sym typeface="Krona One"/>
              </a:rPr>
              <a:t>3</a:t>
            </a:r>
            <a:endParaRPr dirty="0"/>
          </a:p>
        </p:txBody>
      </p:sp>
      <p:cxnSp>
        <p:nvCxnSpPr>
          <p:cNvPr id="649" name="Google Shape;649;p57"/>
          <p:cNvCxnSpPr>
            <a:stCxn id="646" idx="6"/>
            <a:endCxn id="647" idx="2"/>
          </p:cNvCxnSpPr>
          <p:nvPr/>
        </p:nvCxnSpPr>
        <p:spPr>
          <a:xfrm>
            <a:off x="4089800" y="1916867"/>
            <a:ext cx="951300" cy="0"/>
          </a:xfrm>
          <a:prstGeom prst="straightConnector1">
            <a:avLst/>
          </a:prstGeom>
          <a:noFill/>
          <a:ln w="19050" cap="flat" cmpd="sng">
            <a:solidFill>
              <a:schemeClr val="dk1"/>
            </a:solidFill>
            <a:prstDash val="solid"/>
            <a:round/>
            <a:headEnd type="none" w="med" len="med"/>
            <a:tailEnd type="none" w="med" len="med"/>
          </a:ln>
        </p:spPr>
      </p:cxnSp>
      <p:cxnSp>
        <p:nvCxnSpPr>
          <p:cNvPr id="650" name="Google Shape;650;p57"/>
          <p:cNvCxnSpPr>
            <a:stCxn id="647" idx="4"/>
            <a:endCxn id="651" idx="0"/>
          </p:cNvCxnSpPr>
          <p:nvPr/>
        </p:nvCxnSpPr>
        <p:spPr>
          <a:xfrm>
            <a:off x="5438950" y="2314667"/>
            <a:ext cx="0" cy="902700"/>
          </a:xfrm>
          <a:prstGeom prst="straightConnector1">
            <a:avLst/>
          </a:prstGeom>
          <a:noFill/>
          <a:ln w="19050" cap="flat" cmpd="sng">
            <a:solidFill>
              <a:schemeClr val="dk1"/>
            </a:solidFill>
            <a:prstDash val="solid"/>
            <a:round/>
            <a:headEnd type="none" w="med" len="med"/>
            <a:tailEnd type="none" w="med" len="med"/>
          </a:ln>
        </p:spPr>
      </p:cxnSp>
      <p:cxnSp>
        <p:nvCxnSpPr>
          <p:cNvPr id="652" name="Google Shape;652;p57"/>
          <p:cNvCxnSpPr>
            <a:stCxn id="648" idx="0"/>
            <a:endCxn id="646" idx="4"/>
          </p:cNvCxnSpPr>
          <p:nvPr/>
        </p:nvCxnSpPr>
        <p:spPr>
          <a:xfrm rot="10800000">
            <a:off x="3692000" y="2314567"/>
            <a:ext cx="0" cy="902700"/>
          </a:xfrm>
          <a:prstGeom prst="straightConnector1">
            <a:avLst/>
          </a:prstGeom>
          <a:noFill/>
          <a:ln w="19050" cap="flat" cmpd="sng">
            <a:solidFill>
              <a:schemeClr val="dk1"/>
            </a:solidFill>
            <a:prstDash val="solid"/>
            <a:round/>
            <a:headEnd type="none" w="med" len="med"/>
            <a:tailEnd type="none" w="med" len="med"/>
          </a:ln>
        </p:spPr>
      </p:cxnSp>
      <p:sp>
        <p:nvSpPr>
          <p:cNvPr id="653" name="Google Shape;653;p57"/>
          <p:cNvSpPr txBox="1"/>
          <p:nvPr/>
        </p:nvSpPr>
        <p:spPr>
          <a:xfrm>
            <a:off x="5951587" y="3100250"/>
            <a:ext cx="2154900" cy="5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000" dirty="0" smtClean="0">
                <a:solidFill>
                  <a:srgbClr val="FFFFFF"/>
                </a:solidFill>
                <a:latin typeface="Krona One"/>
                <a:ea typeface="Krona One"/>
                <a:cs typeface="Krona One"/>
                <a:sym typeface="Krona One"/>
              </a:rPr>
              <a:t>Codi Health</a:t>
            </a:r>
            <a:endParaRPr sz="2000" dirty="0">
              <a:solidFill>
                <a:srgbClr val="FFFFFF"/>
              </a:solidFill>
              <a:latin typeface="Krona One"/>
              <a:ea typeface="Krona One"/>
              <a:cs typeface="Krona One"/>
              <a:sym typeface="Krona One"/>
            </a:endParaRPr>
          </a:p>
        </p:txBody>
      </p:sp>
      <p:sp>
        <p:nvSpPr>
          <p:cNvPr id="654" name="Google Shape;654;p57"/>
          <p:cNvSpPr txBox="1"/>
          <p:nvPr/>
        </p:nvSpPr>
        <p:spPr>
          <a:xfrm>
            <a:off x="5951587" y="3528075"/>
            <a:ext cx="21549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solidFill>
                  <a:schemeClr val="dk1"/>
                </a:solidFill>
                <a:latin typeface="DM Sans"/>
                <a:ea typeface="DM Sans"/>
                <a:cs typeface="DM Sans"/>
                <a:sym typeface="DM Sans"/>
              </a:rPr>
              <a:t>Codi Health diakses untuk order produk</a:t>
            </a:r>
            <a:endParaRPr dirty="0">
              <a:solidFill>
                <a:srgbClr val="FFFFFF"/>
              </a:solidFill>
              <a:latin typeface="DM Sans"/>
              <a:ea typeface="DM Sans"/>
              <a:cs typeface="DM Sans"/>
              <a:sym typeface="DM Sans"/>
            </a:endParaRPr>
          </a:p>
        </p:txBody>
      </p:sp>
      <p:sp>
        <p:nvSpPr>
          <p:cNvPr id="651" name="Google Shape;651;p57"/>
          <p:cNvSpPr/>
          <p:nvPr/>
        </p:nvSpPr>
        <p:spPr>
          <a:xfrm>
            <a:off x="5041150" y="3217267"/>
            <a:ext cx="795600" cy="795600"/>
          </a:xfrm>
          <a:prstGeom prst="ellipse">
            <a:avLst/>
          </a:prstGeom>
          <a:blipFill>
            <a:blip r:embed="rId6"/>
            <a:stretch>
              <a:fillRect/>
            </a:stretch>
          </a:bli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Krona One"/>
                <a:ea typeface="Krona One"/>
                <a:cs typeface="Krona One"/>
                <a:sym typeface="Krona One"/>
              </a:rPr>
              <a:t>4</a:t>
            </a:r>
            <a:endParaRPr dirty="0"/>
          </a:p>
        </p:txBody>
      </p:sp>
      <p:cxnSp>
        <p:nvCxnSpPr>
          <p:cNvPr id="655" name="Google Shape;655;p57"/>
          <p:cNvCxnSpPr>
            <a:stCxn id="648" idx="6"/>
            <a:endCxn id="651" idx="2"/>
          </p:cNvCxnSpPr>
          <p:nvPr/>
        </p:nvCxnSpPr>
        <p:spPr>
          <a:xfrm>
            <a:off x="4089800" y="3615067"/>
            <a:ext cx="9513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SEO Score</a:t>
            </a:r>
            <a:endParaRPr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95" y="2378195"/>
            <a:ext cx="7240010" cy="21910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Subtitle 1"/>
          <p:cNvSpPr>
            <a:spLocks noGrp="1"/>
          </p:cNvSpPr>
          <p:nvPr>
            <p:ph type="subTitle" idx="1"/>
          </p:nvPr>
        </p:nvSpPr>
        <p:spPr>
          <a:xfrm>
            <a:off x="1834800" y="1184126"/>
            <a:ext cx="5474400" cy="417900"/>
          </a:xfrm>
        </p:spPr>
        <p:txBody>
          <a:bodyPr/>
          <a:lstStyle/>
          <a:p>
            <a:pPr marL="0" lvl="0" indent="0"/>
            <a:r>
              <a:rPr lang="id-ID" dirty="0" smtClean="0"/>
              <a:t>Search Engin Optimization, adalah serangkaian proses yang</a:t>
            </a:r>
          </a:p>
          <a:p>
            <a:pPr marL="0" lvl="0" indent="0"/>
            <a:r>
              <a:rPr lang="id-ID" dirty="0"/>
              <a:t>d</a:t>
            </a:r>
            <a:r>
              <a:rPr lang="id-ID" dirty="0" smtClean="0"/>
              <a:t>ilakukan secara sistematis yang bertujuan untuk meningkatkan</a:t>
            </a:r>
          </a:p>
          <a:p>
            <a:pPr marL="0" lvl="0" indent="0"/>
            <a:r>
              <a:rPr lang="id-ID" dirty="0" smtClean="0"/>
              <a:t>volume dan kualitas trafik kunjungan melalui mesin pencari menuju situs web tertentu</a:t>
            </a:r>
            <a:endParaRPr lang="sv-SE" dirty="0"/>
          </a:p>
        </p:txBody>
      </p:sp>
    </p:spTree>
    <p:extLst>
      <p:ext uri="{BB962C8B-B14F-4D97-AF65-F5344CB8AC3E}">
        <p14:creationId xmlns:p14="http://schemas.microsoft.com/office/powerpoint/2010/main" val="2690236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66"/>
          <p:cNvSpPr txBox="1">
            <a:spLocks noGrp="1"/>
          </p:cNvSpPr>
          <p:nvPr>
            <p:ph type="title"/>
          </p:nvPr>
        </p:nvSpPr>
        <p:spPr>
          <a:xfrm>
            <a:off x="1079538" y="1295333"/>
            <a:ext cx="29523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smtClean="0"/>
              <a:t>04.</a:t>
            </a:r>
            <a:br>
              <a:rPr lang="id-ID" dirty="0" smtClean="0"/>
            </a:br>
            <a:r>
              <a:rPr lang="id-ID" dirty="0" smtClean="0"/>
              <a:t>Demo</a:t>
            </a:r>
            <a:endParaRPr dirty="0"/>
          </a:p>
        </p:txBody>
      </p:sp>
      <p:sp>
        <p:nvSpPr>
          <p:cNvPr id="778" name="Google Shape;778;p66"/>
          <p:cNvSpPr txBox="1">
            <a:spLocks noGrp="1"/>
          </p:cNvSpPr>
          <p:nvPr>
            <p:ph type="subTitle" idx="1"/>
          </p:nvPr>
        </p:nvSpPr>
        <p:spPr>
          <a:xfrm>
            <a:off x="1079538" y="2286475"/>
            <a:ext cx="2952300" cy="1080300"/>
          </a:xfrm>
          <a:prstGeom prst="rect">
            <a:avLst/>
          </a:prstGeom>
        </p:spPr>
        <p:txBody>
          <a:bodyPr spcFirstLastPara="1" wrap="square" lIns="91425" tIns="91425" rIns="91425" bIns="91425" anchor="t" anchorCtr="0">
            <a:noAutofit/>
          </a:bodyPr>
          <a:lstStyle/>
          <a:p>
            <a:pPr marL="0" lvl="0" indent="0"/>
            <a:r>
              <a:rPr lang="id-ID" dirty="0"/>
              <a:t>Mempraktikan cara pakai aplikasi Codigram</a:t>
            </a:r>
          </a:p>
        </p:txBody>
      </p:sp>
      <p:grpSp>
        <p:nvGrpSpPr>
          <p:cNvPr id="779" name="Google Shape;779;p66"/>
          <p:cNvGrpSpPr/>
          <p:nvPr/>
        </p:nvGrpSpPr>
        <p:grpSpPr>
          <a:xfrm>
            <a:off x="4192938" y="1495258"/>
            <a:ext cx="3871500" cy="2152979"/>
            <a:chOff x="4358100" y="1495258"/>
            <a:chExt cx="3871500" cy="2152979"/>
          </a:xfrm>
        </p:grpSpPr>
        <p:sp>
          <p:nvSpPr>
            <p:cNvPr id="780" name="Google Shape;780;p66"/>
            <p:cNvSpPr/>
            <p:nvPr/>
          </p:nvSpPr>
          <p:spPr>
            <a:xfrm rot="10800000">
              <a:off x="4358100" y="3426838"/>
              <a:ext cx="3871500" cy="221400"/>
            </a:xfrm>
            <a:prstGeom prst="round2SameRect">
              <a:avLst>
                <a:gd name="adj1" fmla="val 25253"/>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66"/>
            <p:cNvSpPr/>
            <p:nvPr/>
          </p:nvSpPr>
          <p:spPr>
            <a:xfrm>
              <a:off x="4677913" y="1495258"/>
              <a:ext cx="3231900" cy="1929000"/>
            </a:xfrm>
            <a:prstGeom prst="round2SameRect">
              <a:avLst>
                <a:gd name="adj1" fmla="val 4416"/>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66"/>
            <p:cNvSpPr/>
            <p:nvPr/>
          </p:nvSpPr>
          <p:spPr>
            <a:xfrm rot="10800000">
              <a:off x="5756193" y="3426857"/>
              <a:ext cx="1075200" cy="99900"/>
            </a:xfrm>
            <a:prstGeom prst="round2SameRect">
              <a:avLst>
                <a:gd name="adj1" fmla="val 5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66"/>
            <p:cNvSpPr/>
            <p:nvPr/>
          </p:nvSpPr>
          <p:spPr>
            <a:xfrm>
              <a:off x="6283334" y="1539383"/>
              <a:ext cx="42300" cy="42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502" y="2124568"/>
            <a:ext cx="670379" cy="67037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773" y="2124567"/>
            <a:ext cx="670379" cy="67037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Subtitle 1"/>
          <p:cNvSpPr txBox="1">
            <a:spLocks/>
          </p:cNvSpPr>
          <p:nvPr/>
        </p:nvSpPr>
        <p:spPr>
          <a:xfrm>
            <a:off x="5714366" y="2286475"/>
            <a:ext cx="680856" cy="4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r>
              <a:rPr lang="id-ID" dirty="0" smtClean="0"/>
              <a:t>from</a:t>
            </a:r>
            <a:endParaRPr lang="sv-S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64"/>
          <p:cNvSpPr txBox="1">
            <a:spLocks noGrp="1"/>
          </p:cNvSpPr>
          <p:nvPr>
            <p:ph type="subTitle" idx="1"/>
          </p:nvPr>
        </p:nvSpPr>
        <p:spPr>
          <a:xfrm>
            <a:off x="715799" y="2136738"/>
            <a:ext cx="7708201" cy="1259605"/>
          </a:xfrm>
          <a:prstGeom prst="rect">
            <a:avLst/>
          </a:prstGeom>
        </p:spPr>
        <p:txBody>
          <a:bodyPr spcFirstLastPara="1" wrap="square" lIns="91425" tIns="91425" rIns="91425" bIns="91425" anchor="t" anchorCtr="0">
            <a:noAutofit/>
          </a:bodyPr>
          <a:lstStyle/>
          <a:p>
            <a:pPr lvl="0"/>
            <a:r>
              <a:rPr lang="id-ID" dirty="0" smtClean="0"/>
              <a:t>Project Team ke-3 </a:t>
            </a:r>
            <a:r>
              <a:rPr lang="en" dirty="0" smtClean="0"/>
              <a:t>(</a:t>
            </a:r>
            <a:r>
              <a:rPr lang="id-ID" dirty="0" smtClean="0"/>
              <a:t>2022</a:t>
            </a:r>
            <a:r>
              <a:rPr lang="en" dirty="0" smtClean="0"/>
              <a:t>). </a:t>
            </a:r>
            <a:r>
              <a:rPr lang="id-ID" dirty="0" smtClean="0"/>
              <a:t>https</a:t>
            </a:r>
            <a:r>
              <a:rPr lang="id-ID" dirty="0"/>
              <a:t>://github.com/rifkiramadhan/project-team-03</a:t>
            </a:r>
            <a:endParaRPr dirty="0"/>
          </a:p>
          <a:p>
            <a:pPr marL="457200" lvl="0" indent="0" algn="l" rtl="0">
              <a:spcBef>
                <a:spcPts val="0"/>
              </a:spcBef>
              <a:spcAft>
                <a:spcPts val="0"/>
              </a:spcAft>
              <a:buNone/>
            </a:pPr>
            <a:endParaRPr dirty="0"/>
          </a:p>
          <a:p>
            <a:pPr lvl="0"/>
            <a:r>
              <a:rPr lang="id-ID" dirty="0" smtClean="0"/>
              <a:t>CSS Matic (2022</a:t>
            </a:r>
            <a:r>
              <a:rPr lang="en" dirty="0" smtClean="0"/>
              <a:t>). </a:t>
            </a:r>
            <a:r>
              <a:rPr lang="id-ID" dirty="0"/>
              <a:t>https://</a:t>
            </a:r>
            <a:r>
              <a:rPr lang="id-ID" dirty="0" smtClean="0"/>
              <a:t>www.cssmatic.com</a:t>
            </a:r>
            <a:endParaRPr dirty="0"/>
          </a:p>
          <a:p>
            <a:pPr marL="457200" lvl="0" indent="0" algn="l" rtl="0">
              <a:spcBef>
                <a:spcPts val="0"/>
              </a:spcBef>
              <a:spcAft>
                <a:spcPts val="0"/>
              </a:spcAft>
              <a:buNone/>
            </a:pPr>
            <a:endParaRPr dirty="0"/>
          </a:p>
          <a:p>
            <a:pPr lvl="0"/>
            <a:r>
              <a:rPr lang="id-ID" dirty="0" smtClean="0"/>
              <a:t>Codepen </a:t>
            </a:r>
            <a:r>
              <a:rPr lang="en" dirty="0" smtClean="0"/>
              <a:t>(</a:t>
            </a:r>
            <a:r>
              <a:rPr lang="id-ID" dirty="0" smtClean="0"/>
              <a:t>2022</a:t>
            </a:r>
            <a:r>
              <a:rPr lang="en" dirty="0" smtClean="0"/>
              <a:t>). </a:t>
            </a:r>
            <a:r>
              <a:rPr lang="id-ID" dirty="0"/>
              <a:t>https://</a:t>
            </a:r>
            <a:r>
              <a:rPr lang="id-ID" dirty="0" smtClean="0"/>
              <a:t>codepen.io</a:t>
            </a:r>
            <a:endParaRPr dirty="0"/>
          </a:p>
        </p:txBody>
      </p:sp>
      <p:sp>
        <p:nvSpPr>
          <p:cNvPr id="758" name="Google Shape;758;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63"/>
          <p:cNvSpPr txBox="1">
            <a:spLocks noGrp="1"/>
          </p:cNvSpPr>
          <p:nvPr>
            <p:ph type="title"/>
          </p:nvPr>
        </p:nvSpPr>
        <p:spPr>
          <a:xfrm>
            <a:off x="541323" y="224229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Terima Kasih</a:t>
            </a:r>
            <a:endParaRPr dirty="0"/>
          </a:p>
        </p:txBody>
      </p:sp>
    </p:spTree>
    <p:extLst>
      <p:ext uri="{BB962C8B-B14F-4D97-AF65-F5344CB8AC3E}">
        <p14:creationId xmlns:p14="http://schemas.microsoft.com/office/powerpoint/2010/main" val="3531992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err="1" smtClean="0"/>
              <a:t>Perkenalan</a:t>
            </a:r>
            <a:endParaRPr dirty="0"/>
          </a:p>
        </p:txBody>
      </p:sp>
      <p:sp>
        <p:nvSpPr>
          <p:cNvPr id="766" name="Google Shape;766;p65"/>
          <p:cNvSpPr txBox="1">
            <a:spLocks noGrp="1"/>
          </p:cNvSpPr>
          <p:nvPr>
            <p:ph type="title" idx="3"/>
          </p:nvPr>
        </p:nvSpPr>
        <p:spPr>
          <a:xfrm>
            <a:off x="3119081" y="2932919"/>
            <a:ext cx="2905835"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Rifki Ramadhan</a:t>
            </a:r>
            <a:endParaRPr sz="2000" dirty="0"/>
          </a:p>
        </p:txBody>
      </p:sp>
      <p:sp>
        <p:nvSpPr>
          <p:cNvPr id="767" name="Google Shape;767;p65"/>
          <p:cNvSpPr txBox="1">
            <a:spLocks noGrp="1"/>
          </p:cNvSpPr>
          <p:nvPr>
            <p:ph type="subTitle" idx="4"/>
          </p:nvPr>
        </p:nvSpPr>
        <p:spPr>
          <a:xfrm>
            <a:off x="3283950" y="3306280"/>
            <a:ext cx="25761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Codigram Developers</a:t>
            </a:r>
            <a:endParaRP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576" y="1556577"/>
            <a:ext cx="1326846" cy="1328458"/>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0062" y="3394269"/>
            <a:ext cx="209340" cy="2093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Pembukaan</a:t>
            </a:r>
            <a:endParaRPr dirty="0"/>
          </a:p>
        </p:txBody>
      </p:sp>
      <p:sp>
        <p:nvSpPr>
          <p:cNvPr id="249" name="Google Shape;249;p38"/>
          <p:cNvSpPr txBox="1">
            <a:spLocks noGrp="1"/>
          </p:cNvSpPr>
          <p:nvPr>
            <p:ph type="title" idx="2"/>
          </p:nvPr>
        </p:nvSpPr>
        <p:spPr>
          <a:xfrm>
            <a:off x="1731988" y="1805512"/>
            <a:ext cx="2737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000" dirty="0" smtClean="0"/>
              <a:t>Pendahuluan</a:t>
            </a:r>
            <a:endParaRPr sz="2000" dirty="0"/>
          </a:p>
        </p:txBody>
      </p:sp>
      <p:sp>
        <p:nvSpPr>
          <p:cNvPr id="250" name="Google Shape;250;p38"/>
          <p:cNvSpPr txBox="1">
            <a:spLocks noGrp="1"/>
          </p:cNvSpPr>
          <p:nvPr>
            <p:ph type="subTitle" idx="1"/>
          </p:nvPr>
        </p:nvSpPr>
        <p:spPr>
          <a:xfrm>
            <a:off x="1731988" y="2112375"/>
            <a:ext cx="2737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Pembukaan presentasi Codigram</a:t>
            </a:r>
            <a:endParaRPr dirty="0"/>
          </a:p>
        </p:txBody>
      </p:sp>
      <p:sp>
        <p:nvSpPr>
          <p:cNvPr id="251" name="Google Shape;251;p38"/>
          <p:cNvSpPr txBox="1">
            <a:spLocks noGrp="1"/>
          </p:cNvSpPr>
          <p:nvPr>
            <p:ph type="title" idx="3"/>
          </p:nvPr>
        </p:nvSpPr>
        <p:spPr>
          <a:xfrm>
            <a:off x="5508664" y="1805512"/>
            <a:ext cx="2737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000" dirty="0" smtClean="0"/>
              <a:t>Workflow</a:t>
            </a:r>
            <a:endParaRPr sz="2000" dirty="0"/>
          </a:p>
        </p:txBody>
      </p:sp>
      <p:sp>
        <p:nvSpPr>
          <p:cNvPr id="252" name="Google Shape;252;p38"/>
          <p:cNvSpPr txBox="1">
            <a:spLocks noGrp="1"/>
          </p:cNvSpPr>
          <p:nvPr>
            <p:ph type="subTitle" idx="4"/>
          </p:nvPr>
        </p:nvSpPr>
        <p:spPr>
          <a:xfrm>
            <a:off x="5508664" y="2112375"/>
            <a:ext cx="2737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Pembahasan mengenai alur kerja aplikasi Codigram</a:t>
            </a:r>
            <a:endParaRPr dirty="0"/>
          </a:p>
        </p:txBody>
      </p:sp>
      <p:sp>
        <p:nvSpPr>
          <p:cNvPr id="253" name="Google Shape;253;p38"/>
          <p:cNvSpPr txBox="1">
            <a:spLocks noGrp="1"/>
          </p:cNvSpPr>
          <p:nvPr>
            <p:ph type="title" idx="5"/>
          </p:nvPr>
        </p:nvSpPr>
        <p:spPr>
          <a:xfrm>
            <a:off x="1731988" y="3045651"/>
            <a:ext cx="2737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000" dirty="0" smtClean="0"/>
              <a:t>Tech Stack</a:t>
            </a:r>
            <a:endParaRPr sz="2000" dirty="0"/>
          </a:p>
        </p:txBody>
      </p:sp>
      <p:sp>
        <p:nvSpPr>
          <p:cNvPr id="254" name="Google Shape;254;p38"/>
          <p:cNvSpPr txBox="1">
            <a:spLocks noGrp="1"/>
          </p:cNvSpPr>
          <p:nvPr>
            <p:ph type="subTitle" idx="6"/>
          </p:nvPr>
        </p:nvSpPr>
        <p:spPr>
          <a:xfrm>
            <a:off x="1731988" y="3346575"/>
            <a:ext cx="2737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Pembahasan mengenai Technology Stack</a:t>
            </a:r>
          </a:p>
          <a:p>
            <a:pPr marL="0" lvl="0" indent="0" algn="l" rtl="0">
              <a:spcBef>
                <a:spcPts val="0"/>
              </a:spcBef>
              <a:spcAft>
                <a:spcPts val="0"/>
              </a:spcAft>
              <a:buNone/>
            </a:pPr>
            <a:endParaRPr dirty="0"/>
          </a:p>
        </p:txBody>
      </p:sp>
      <p:sp>
        <p:nvSpPr>
          <p:cNvPr id="255" name="Google Shape;255;p38"/>
          <p:cNvSpPr txBox="1">
            <a:spLocks noGrp="1"/>
          </p:cNvSpPr>
          <p:nvPr>
            <p:ph type="title" idx="7"/>
          </p:nvPr>
        </p:nvSpPr>
        <p:spPr>
          <a:xfrm>
            <a:off x="5508664" y="3060901"/>
            <a:ext cx="27375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000" dirty="0" smtClean="0"/>
              <a:t>Demo</a:t>
            </a:r>
            <a:endParaRPr sz="2000" dirty="0"/>
          </a:p>
        </p:txBody>
      </p:sp>
      <p:sp>
        <p:nvSpPr>
          <p:cNvPr id="256" name="Google Shape;256;p38"/>
          <p:cNvSpPr txBox="1">
            <a:spLocks noGrp="1"/>
          </p:cNvSpPr>
          <p:nvPr>
            <p:ph type="subTitle" idx="8"/>
          </p:nvPr>
        </p:nvSpPr>
        <p:spPr>
          <a:xfrm>
            <a:off x="5508664" y="3346575"/>
            <a:ext cx="27375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Mempraktikan cara pakai aplikasi Codigram</a:t>
            </a:r>
            <a:endParaRPr dirty="0"/>
          </a:p>
        </p:txBody>
      </p:sp>
      <p:sp>
        <p:nvSpPr>
          <p:cNvPr id="257" name="Google Shape;257;p38"/>
          <p:cNvSpPr txBox="1">
            <a:spLocks noGrp="1"/>
          </p:cNvSpPr>
          <p:nvPr>
            <p:ph type="title" idx="9"/>
          </p:nvPr>
        </p:nvSpPr>
        <p:spPr>
          <a:xfrm>
            <a:off x="897838" y="188680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258" name="Google Shape;258;p38"/>
          <p:cNvSpPr txBox="1">
            <a:spLocks noGrp="1"/>
          </p:cNvSpPr>
          <p:nvPr>
            <p:ph type="title" idx="13"/>
          </p:nvPr>
        </p:nvSpPr>
        <p:spPr>
          <a:xfrm>
            <a:off x="4674663" y="188680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259" name="Google Shape;259;p38"/>
          <p:cNvSpPr txBox="1">
            <a:spLocks noGrp="1"/>
          </p:cNvSpPr>
          <p:nvPr>
            <p:ph type="title" idx="14"/>
          </p:nvPr>
        </p:nvSpPr>
        <p:spPr>
          <a:xfrm>
            <a:off x="897838" y="312100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260" name="Google Shape;260;p38"/>
          <p:cNvSpPr txBox="1">
            <a:spLocks noGrp="1"/>
          </p:cNvSpPr>
          <p:nvPr>
            <p:ph type="title" idx="15"/>
          </p:nvPr>
        </p:nvSpPr>
        <p:spPr>
          <a:xfrm>
            <a:off x="4674663" y="3121000"/>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477700" y="2392950"/>
            <a:ext cx="54744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266" name="Google Shape;266;p39"/>
          <p:cNvSpPr txBox="1">
            <a:spLocks noGrp="1"/>
          </p:cNvSpPr>
          <p:nvPr>
            <p:ph type="title" idx="2"/>
          </p:nvPr>
        </p:nvSpPr>
        <p:spPr>
          <a:xfrm>
            <a:off x="477700" y="1579925"/>
            <a:ext cx="54744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sp>
        <p:nvSpPr>
          <p:cNvPr id="2" name="Subtitle 1"/>
          <p:cNvSpPr>
            <a:spLocks noGrp="1"/>
          </p:cNvSpPr>
          <p:nvPr>
            <p:ph type="subTitle" idx="1"/>
          </p:nvPr>
        </p:nvSpPr>
        <p:spPr/>
        <p:txBody>
          <a:bodyPr/>
          <a:lstStyle/>
          <a:p>
            <a:pPr marL="0" lvl="0" indent="0"/>
            <a:r>
              <a:rPr lang="id-ID" dirty="0"/>
              <a:t>Pembukaan presentasi Codigram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1883375" y="1217444"/>
            <a:ext cx="5377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Codigram</a:t>
            </a:r>
            <a:endParaRPr dirty="0"/>
          </a:p>
        </p:txBody>
      </p:sp>
      <p:sp>
        <p:nvSpPr>
          <p:cNvPr id="273" name="Google Shape;273;p40"/>
          <p:cNvSpPr txBox="1">
            <a:spLocks noGrp="1"/>
          </p:cNvSpPr>
          <p:nvPr>
            <p:ph type="subTitle" idx="1"/>
          </p:nvPr>
        </p:nvSpPr>
        <p:spPr>
          <a:xfrm>
            <a:off x="1883423" y="2022169"/>
            <a:ext cx="5377200" cy="1392000"/>
          </a:xfrm>
          <a:prstGeom prst="rect">
            <a:avLst/>
          </a:prstGeom>
        </p:spPr>
        <p:txBody>
          <a:bodyPr spcFirstLastPara="1" wrap="square" lIns="91425" tIns="91425" rIns="91425" bIns="91425" anchor="t" anchorCtr="0">
            <a:noAutofit/>
          </a:bodyPr>
          <a:lstStyle/>
          <a:p>
            <a:pPr marL="152400" lvl="0" indent="0">
              <a:buSzPts val="1200"/>
            </a:pPr>
            <a:r>
              <a:rPr lang="id-ID" dirty="0"/>
              <a:t>Codigram adalah sebuah sebuah aplikasi Sistem Informasi berbasis website yang bertujuan untuk mendukung </a:t>
            </a:r>
            <a:r>
              <a:rPr lang="id-ID" dirty="0" smtClean="0"/>
              <a:t>aplikasi Codi </a:t>
            </a:r>
            <a:r>
              <a:rPr lang="id-ID" dirty="0"/>
              <a:t>Health sebagai fasilitas komunikasi dan konsultasi antara Pasien dan Dokter </a:t>
            </a:r>
            <a:r>
              <a:rPr lang="id-ID" dirty="0" smtClean="0"/>
              <a:t>spesialist, yang </a:t>
            </a:r>
            <a:r>
              <a:rPr lang="id-ID" dirty="0"/>
              <a:t>kemudian setiap Pasien yang berkonsultasi akan diberikan solusi dan rekomendasi obat-obatan </a:t>
            </a:r>
            <a:r>
              <a:rPr lang="id-ID" dirty="0" smtClean="0"/>
              <a:t>kesehatan berkualitas </a:t>
            </a:r>
            <a:r>
              <a:rPr lang="id-ID" dirty="0"/>
              <a:t>sesuai resep Dokter yang dapat di beli melalui aplikasi Codi Health.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Latar Belakang</a:t>
            </a:r>
            <a:endParaRPr dirty="0"/>
          </a:p>
        </p:txBody>
      </p:sp>
      <p:sp>
        <p:nvSpPr>
          <p:cNvPr id="243" name="Google Shape;243;p37"/>
          <p:cNvSpPr txBox="1">
            <a:spLocks noGrp="1"/>
          </p:cNvSpPr>
          <p:nvPr>
            <p:ph type="body" idx="1"/>
          </p:nvPr>
        </p:nvSpPr>
        <p:spPr>
          <a:xfrm>
            <a:off x="720000" y="1466961"/>
            <a:ext cx="7704000" cy="29945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Apa tujuan Codigram terhadap Masyarakat</a:t>
            </a:r>
            <a:r>
              <a:rPr lang="en" dirty="0" smtClean="0">
                <a:solidFill>
                  <a:schemeClr val="dk1"/>
                </a:solidFill>
              </a:rPr>
              <a:t>: </a:t>
            </a:r>
            <a:endParaRPr dirty="0">
              <a:solidFill>
                <a:schemeClr val="dk1"/>
              </a:solidFill>
            </a:endParaRPr>
          </a:p>
          <a:p>
            <a:pPr marL="457200" lvl="0" indent="-304800" algn="l" rtl="0">
              <a:spcBef>
                <a:spcPts val="0"/>
              </a:spcBef>
              <a:spcAft>
                <a:spcPts val="0"/>
              </a:spcAft>
              <a:buClr>
                <a:schemeClr val="dk1"/>
              </a:buClr>
              <a:buSzPts val="1200"/>
              <a:buAutoNum type="arabicPeriod"/>
            </a:pPr>
            <a:r>
              <a:rPr lang="en" dirty="0" smtClean="0">
                <a:solidFill>
                  <a:schemeClr val="dk1"/>
                </a:solidFill>
              </a:rPr>
              <a:t>S</a:t>
            </a:r>
            <a:r>
              <a:rPr lang="id-ID" dirty="0" smtClean="0">
                <a:solidFill>
                  <a:schemeClr val="dk1"/>
                </a:solidFill>
              </a:rPr>
              <a:t>eiring dengan berkembangnya Teknologi yang semakin cepat dan modern dari Tahun ke Tahun, </a:t>
            </a:r>
            <a:r>
              <a:rPr lang="id-ID" dirty="0" smtClean="0"/>
              <a:t>serta</a:t>
            </a:r>
            <a:r>
              <a:rPr lang="id-ID" dirty="0" smtClean="0">
                <a:solidFill>
                  <a:schemeClr val="dk1"/>
                </a:solidFill>
              </a:rPr>
              <a:t> banyaknya permintaan untuk konsultasi antara Masyarakat Umum </a:t>
            </a:r>
            <a:r>
              <a:rPr lang="id-ID" dirty="0" smtClean="0"/>
              <a:t>terhadap</a:t>
            </a:r>
            <a:r>
              <a:rPr lang="id-ID" dirty="0" smtClean="0">
                <a:solidFill>
                  <a:schemeClr val="dk1"/>
                </a:solidFill>
              </a:rPr>
              <a:t> Dokter Spesialist untuk mendapatkan saran dalam pembelian kebutuhan </a:t>
            </a:r>
            <a:r>
              <a:rPr lang="id-ID" dirty="0" smtClean="0">
                <a:solidFill>
                  <a:schemeClr val="dk1"/>
                </a:solidFill>
              </a:rPr>
              <a:t>obat-obatan berkualitas </a:t>
            </a:r>
            <a:r>
              <a:rPr lang="id-ID" dirty="0" smtClean="0">
                <a:solidFill>
                  <a:schemeClr val="dk1"/>
                </a:solidFill>
              </a:rPr>
              <a:t>untuk kesehatan yang seakan hal ini  menjadi gap (jarak) antara permintaan masyarakat umum terhadap industri rumah sakit, maka saya selaku Siswa dari Bootcamp Code.id membuat Sistem Informasi yang bertujuan untuk mengisi gap (jarak) tersebut dengan menciptakan aplikasi Codigram.</a:t>
            </a:r>
            <a:endParaRPr dirty="0" smtClean="0">
              <a:solidFill>
                <a:schemeClr val="dk1"/>
              </a:solidFill>
            </a:endParaRPr>
          </a:p>
          <a:p>
            <a:pPr marL="457200" lvl="0" indent="-304800" algn="l" rtl="0">
              <a:spcBef>
                <a:spcPts val="0"/>
              </a:spcBef>
              <a:spcAft>
                <a:spcPts val="0"/>
              </a:spcAft>
              <a:buClr>
                <a:schemeClr val="dk1"/>
              </a:buClr>
              <a:buSzPts val="1200"/>
              <a:buAutoNum type="arabicPeriod"/>
            </a:pPr>
            <a:r>
              <a:rPr lang="id-ID" dirty="0" smtClean="0"/>
              <a:t>Keuntungan menggunakan Codigram</a:t>
            </a:r>
            <a:r>
              <a:rPr lang="en" dirty="0" smtClean="0">
                <a:solidFill>
                  <a:schemeClr val="dk1"/>
                </a:solidFill>
              </a:rPr>
              <a:t>:</a:t>
            </a:r>
            <a:endParaRPr dirty="0" smtClean="0">
              <a:solidFill>
                <a:schemeClr val="dk1"/>
              </a:solidFill>
            </a:endParaRPr>
          </a:p>
          <a:p>
            <a:pPr marL="914400" lvl="0" indent="-304800" algn="l" rtl="0">
              <a:spcBef>
                <a:spcPts val="0"/>
              </a:spcBef>
              <a:spcAft>
                <a:spcPts val="0"/>
              </a:spcAft>
              <a:buClr>
                <a:schemeClr val="dk1"/>
              </a:buClr>
              <a:buSzPts val="1200"/>
              <a:buChar char="●"/>
            </a:pPr>
            <a:r>
              <a:rPr lang="id-ID" dirty="0" smtClean="0">
                <a:solidFill>
                  <a:schemeClr val="dk1"/>
                </a:solidFill>
              </a:rPr>
              <a:t>Setiap Pasien yang mendaftar dapat berkonsultasi selama 24 jam</a:t>
            </a:r>
            <a:r>
              <a:rPr lang="en" dirty="0" smtClean="0">
                <a:solidFill>
                  <a:schemeClr val="dk1"/>
                </a:solidFill>
              </a:rPr>
              <a:t>.</a:t>
            </a:r>
            <a:endParaRPr dirty="0">
              <a:solidFill>
                <a:schemeClr val="dk1"/>
              </a:solidFill>
            </a:endParaRPr>
          </a:p>
          <a:p>
            <a:pPr marL="914400" lvl="0" indent="-304800" algn="l" rtl="0">
              <a:spcBef>
                <a:spcPts val="0"/>
              </a:spcBef>
              <a:spcAft>
                <a:spcPts val="0"/>
              </a:spcAft>
              <a:buClr>
                <a:schemeClr val="dk1"/>
              </a:buClr>
              <a:buSzPts val="1200"/>
              <a:buChar char="●"/>
            </a:pPr>
            <a:r>
              <a:rPr lang="id-ID" dirty="0" smtClean="0"/>
              <a:t>Setiap Pasien dapat dengan mudah berkonsultasi tanpa menunggu waktu balasan yang lama.</a:t>
            </a:r>
            <a:endParaRPr dirty="0">
              <a:solidFill>
                <a:schemeClr val="dk1"/>
              </a:solidFill>
            </a:endParaRPr>
          </a:p>
          <a:p>
            <a:pPr marL="914400" lvl="0" indent="-304800" algn="l" rtl="0">
              <a:spcBef>
                <a:spcPts val="0"/>
              </a:spcBef>
              <a:spcAft>
                <a:spcPts val="0"/>
              </a:spcAft>
              <a:buClr>
                <a:schemeClr val="dk1"/>
              </a:buClr>
              <a:buSzPts val="1200"/>
              <a:buChar char="●"/>
            </a:pPr>
            <a:r>
              <a:rPr lang="id-ID" dirty="0" smtClean="0">
                <a:solidFill>
                  <a:schemeClr val="dk1"/>
                </a:solidFill>
              </a:rPr>
              <a:t>Setiap Pasien dapat berkonsultasi dengan Dokter Specialist sampai mendapatkan resep obat yang berkualitas dan dengan harga yang Ekonomis</a:t>
            </a:r>
            <a:r>
              <a:rPr lang="en" dirty="0" smtClean="0">
                <a:solidFill>
                  <a:schemeClr val="dk1"/>
                </a:solidFill>
              </a:rPr>
              <a:t>. </a:t>
            </a:r>
            <a:endParaRPr dirty="0">
              <a:solidFill>
                <a:schemeClr val="dk1"/>
              </a:solidFill>
            </a:endParaRPr>
          </a:p>
          <a:p>
            <a:pPr marL="914400" lvl="0" indent="-304800" algn="l" rtl="0">
              <a:spcBef>
                <a:spcPts val="0"/>
              </a:spcBef>
              <a:spcAft>
                <a:spcPts val="0"/>
              </a:spcAft>
              <a:buClr>
                <a:schemeClr val="dk1"/>
              </a:buClr>
              <a:buSzPts val="1200"/>
              <a:buChar char="●"/>
            </a:pPr>
            <a:r>
              <a:rPr dirty="0" err="1" smtClean="0"/>
              <a:t>Setiap</a:t>
            </a:r>
            <a:r>
              <a:rPr dirty="0" smtClean="0"/>
              <a:t> </a:t>
            </a:r>
            <a:r>
              <a:rPr dirty="0" err="1" smtClean="0"/>
              <a:t>Pasien</a:t>
            </a:r>
            <a:r>
              <a:rPr dirty="0" smtClean="0"/>
              <a:t> </a:t>
            </a:r>
            <a:r>
              <a:rPr dirty="0" err="1" smtClean="0"/>
              <a:t>tidak</a:t>
            </a:r>
            <a:r>
              <a:rPr dirty="0" smtClean="0"/>
              <a:t> </a:t>
            </a:r>
            <a:r>
              <a:rPr dirty="0" err="1" smtClean="0"/>
              <a:t>perlu</a:t>
            </a:r>
            <a:r>
              <a:rPr dirty="0" smtClean="0"/>
              <a:t> </a:t>
            </a:r>
            <a:r>
              <a:rPr dirty="0" err="1" smtClean="0"/>
              <a:t>dat</a:t>
            </a:r>
            <a:r>
              <a:rPr lang="id-ID" dirty="0"/>
              <a:t>a</a:t>
            </a:r>
            <a:r>
              <a:rPr dirty="0" err="1" smtClean="0"/>
              <a:t>ng</a:t>
            </a:r>
            <a:r>
              <a:rPr dirty="0" smtClean="0"/>
              <a:t> </a:t>
            </a:r>
            <a:r>
              <a:rPr dirty="0" err="1" smtClean="0"/>
              <a:t>ke</a:t>
            </a:r>
            <a:r>
              <a:rPr dirty="0"/>
              <a:t> </a:t>
            </a:r>
            <a:r>
              <a:rPr dirty="0" err="1" smtClean="0"/>
              <a:t>Rumah</a:t>
            </a:r>
            <a:r>
              <a:rPr dirty="0" smtClean="0"/>
              <a:t> </a:t>
            </a:r>
            <a:r>
              <a:rPr dirty="0" err="1" smtClean="0"/>
              <a:t>Sakit</a:t>
            </a:r>
            <a:r>
              <a:rPr dirty="0" smtClean="0"/>
              <a:t> </a:t>
            </a:r>
            <a:r>
              <a:rPr dirty="0" err="1" smtClean="0"/>
              <a:t>selama</a:t>
            </a:r>
            <a:r>
              <a:rPr dirty="0" smtClean="0"/>
              <a:t> </a:t>
            </a:r>
            <a:r>
              <a:rPr dirty="0" err="1" smtClean="0"/>
              <a:t>Penyakit</a:t>
            </a:r>
            <a:r>
              <a:rPr dirty="0" smtClean="0"/>
              <a:t> yang di </a:t>
            </a:r>
            <a:r>
              <a:rPr dirty="0" err="1" smtClean="0"/>
              <a:t>derita</a:t>
            </a:r>
            <a:r>
              <a:rPr dirty="0" smtClean="0"/>
              <a:t> </a:t>
            </a:r>
            <a:r>
              <a:rPr dirty="0" err="1" smtClean="0"/>
              <a:t>tidak</a:t>
            </a:r>
            <a:r>
              <a:rPr dirty="0" smtClean="0"/>
              <a:t> </a:t>
            </a:r>
            <a:r>
              <a:rPr dirty="0" err="1" smtClean="0"/>
              <a:t>terlalu</a:t>
            </a:r>
            <a:r>
              <a:rPr dirty="0" smtClean="0"/>
              <a:t> </a:t>
            </a:r>
            <a:r>
              <a:rPr dirty="0" err="1" smtClean="0"/>
              <a:t>parah</a:t>
            </a:r>
            <a:r>
              <a:rPr dirty="0" smtClean="0"/>
              <a:t>.</a:t>
            </a:r>
            <a:endParaRPr dirty="0">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477700" y="2392950"/>
            <a:ext cx="54744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smtClean="0"/>
              <a:t>Tech Stack</a:t>
            </a:r>
            <a:endParaRPr dirty="0"/>
          </a:p>
        </p:txBody>
      </p:sp>
      <p:sp>
        <p:nvSpPr>
          <p:cNvPr id="266" name="Google Shape;266;p39"/>
          <p:cNvSpPr txBox="1">
            <a:spLocks noGrp="1"/>
          </p:cNvSpPr>
          <p:nvPr>
            <p:ph type="title" idx="2"/>
          </p:nvPr>
        </p:nvSpPr>
        <p:spPr>
          <a:xfrm>
            <a:off x="477700" y="1579925"/>
            <a:ext cx="54744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0</a:t>
            </a:r>
            <a:r>
              <a:rPr lang="id-ID" dirty="0" smtClean="0"/>
              <a:t>2</a:t>
            </a:r>
            <a:r>
              <a:rPr lang="en" dirty="0" smtClean="0"/>
              <a:t>.</a:t>
            </a:r>
            <a:endParaRPr dirty="0"/>
          </a:p>
        </p:txBody>
      </p:sp>
      <p:sp>
        <p:nvSpPr>
          <p:cNvPr id="2" name="Subtitle 1"/>
          <p:cNvSpPr>
            <a:spLocks noGrp="1"/>
          </p:cNvSpPr>
          <p:nvPr>
            <p:ph type="subTitle" idx="1"/>
          </p:nvPr>
        </p:nvSpPr>
        <p:spPr/>
        <p:txBody>
          <a:bodyPr/>
          <a:lstStyle/>
          <a:p>
            <a:pPr marL="0" lvl="0" indent="0"/>
            <a:r>
              <a:rPr lang="id-ID" dirty="0"/>
              <a:t>Pembahasan mengenai Technology </a:t>
            </a:r>
            <a:r>
              <a:rPr lang="id-ID" dirty="0" smtClean="0"/>
              <a:t>Stack</a:t>
            </a:r>
            <a:endParaRPr lang="id-ID" dirty="0"/>
          </a:p>
        </p:txBody>
      </p:sp>
    </p:spTree>
    <p:extLst>
      <p:ext uri="{BB962C8B-B14F-4D97-AF65-F5344CB8AC3E}">
        <p14:creationId xmlns:p14="http://schemas.microsoft.com/office/powerpoint/2010/main" val="1097854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Technology Stack</a:t>
            </a:r>
            <a:endParaRPr dirty="0"/>
          </a:p>
        </p:txBody>
      </p:sp>
      <p:sp>
        <p:nvSpPr>
          <p:cNvPr id="364" name="Google Shape;364;p48"/>
          <p:cNvSpPr txBox="1">
            <a:spLocks noGrp="1"/>
          </p:cNvSpPr>
          <p:nvPr>
            <p:ph type="title" idx="2"/>
          </p:nvPr>
        </p:nvSpPr>
        <p:spPr>
          <a:xfrm>
            <a:off x="1482725" y="2041864"/>
            <a:ext cx="26610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PostgreSQL</a:t>
            </a:r>
            <a:endParaRPr sz="2000" dirty="0"/>
          </a:p>
        </p:txBody>
      </p:sp>
      <p:sp>
        <p:nvSpPr>
          <p:cNvPr id="365" name="Google Shape;365;p48"/>
          <p:cNvSpPr txBox="1">
            <a:spLocks noGrp="1"/>
          </p:cNvSpPr>
          <p:nvPr>
            <p:ph type="subTitle" idx="1"/>
          </p:nvPr>
        </p:nvSpPr>
        <p:spPr>
          <a:xfrm>
            <a:off x="1485754" y="2391883"/>
            <a:ext cx="266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S</a:t>
            </a:r>
            <a:r>
              <a:rPr lang="id-ID" dirty="0" smtClean="0"/>
              <a:t>istem basis data </a:t>
            </a:r>
            <a:r>
              <a:rPr lang="id-ID" dirty="0" smtClean="0"/>
              <a:t>yang </a:t>
            </a:r>
            <a:r>
              <a:rPr lang="id-ID" dirty="0" smtClean="0"/>
              <a:t>secara open-source</a:t>
            </a:r>
            <a:endParaRPr dirty="0"/>
          </a:p>
        </p:txBody>
      </p:sp>
      <p:sp>
        <p:nvSpPr>
          <p:cNvPr id="366" name="Google Shape;366;p48"/>
          <p:cNvSpPr txBox="1">
            <a:spLocks noGrp="1"/>
          </p:cNvSpPr>
          <p:nvPr>
            <p:ph type="title" idx="3"/>
          </p:nvPr>
        </p:nvSpPr>
        <p:spPr>
          <a:xfrm>
            <a:off x="5008647" y="2062031"/>
            <a:ext cx="2649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React.js</a:t>
            </a:r>
            <a:endParaRPr sz="2000" dirty="0"/>
          </a:p>
        </p:txBody>
      </p:sp>
      <p:sp>
        <p:nvSpPr>
          <p:cNvPr id="367" name="Google Shape;367;p48"/>
          <p:cNvSpPr txBox="1">
            <a:spLocks noGrp="1"/>
          </p:cNvSpPr>
          <p:nvPr>
            <p:ph type="subTitle" idx="4"/>
          </p:nvPr>
        </p:nvSpPr>
        <p:spPr>
          <a:xfrm>
            <a:off x="5008647" y="2391883"/>
            <a:ext cx="264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JavaScript untuk membangun Front-End Web</a:t>
            </a:r>
            <a:endParaRPr dirty="0"/>
          </a:p>
          <a:p>
            <a:pPr marL="0" lvl="0" indent="0" algn="ctr" rtl="0">
              <a:spcBef>
                <a:spcPts val="0"/>
              </a:spcBef>
              <a:spcAft>
                <a:spcPts val="0"/>
              </a:spcAft>
              <a:buNone/>
            </a:pPr>
            <a:endParaRPr dirty="0"/>
          </a:p>
        </p:txBody>
      </p:sp>
      <p:sp>
        <p:nvSpPr>
          <p:cNvPr id="368" name="Google Shape;368;p48"/>
          <p:cNvSpPr txBox="1">
            <a:spLocks noGrp="1"/>
          </p:cNvSpPr>
          <p:nvPr>
            <p:ph type="title" idx="5"/>
          </p:nvPr>
        </p:nvSpPr>
        <p:spPr>
          <a:xfrm>
            <a:off x="1482725" y="3770616"/>
            <a:ext cx="26610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Express.js</a:t>
            </a:r>
            <a:endParaRPr sz="2000" dirty="0"/>
          </a:p>
        </p:txBody>
      </p:sp>
      <p:sp>
        <p:nvSpPr>
          <p:cNvPr id="369" name="Google Shape;369;p48"/>
          <p:cNvSpPr txBox="1">
            <a:spLocks noGrp="1"/>
          </p:cNvSpPr>
          <p:nvPr>
            <p:ph type="subTitle" idx="6"/>
          </p:nvPr>
        </p:nvSpPr>
        <p:spPr>
          <a:xfrm>
            <a:off x="1485754" y="4121208"/>
            <a:ext cx="26610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F</a:t>
            </a:r>
            <a:r>
              <a:rPr lang="id-ID" dirty="0" smtClean="0"/>
              <a:t>ramework app untuk Node.js dengan JavaScript</a:t>
            </a:r>
            <a:endParaRPr dirty="0"/>
          </a:p>
        </p:txBody>
      </p:sp>
      <p:sp>
        <p:nvSpPr>
          <p:cNvPr id="370" name="Google Shape;370;p48"/>
          <p:cNvSpPr txBox="1">
            <a:spLocks noGrp="1"/>
          </p:cNvSpPr>
          <p:nvPr>
            <p:ph type="title" idx="7"/>
          </p:nvPr>
        </p:nvSpPr>
        <p:spPr>
          <a:xfrm>
            <a:off x="4994350" y="3770616"/>
            <a:ext cx="2649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Node.js</a:t>
            </a:r>
            <a:endParaRPr sz="2000" dirty="0"/>
          </a:p>
        </p:txBody>
      </p:sp>
      <p:sp>
        <p:nvSpPr>
          <p:cNvPr id="371" name="Google Shape;371;p48"/>
          <p:cNvSpPr txBox="1">
            <a:spLocks noGrp="1"/>
          </p:cNvSpPr>
          <p:nvPr>
            <p:ph type="subTitle" idx="8"/>
          </p:nvPr>
        </p:nvSpPr>
        <p:spPr>
          <a:xfrm>
            <a:off x="4997371" y="4121208"/>
            <a:ext cx="26496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R</a:t>
            </a:r>
            <a:r>
              <a:rPr lang="id-ID" dirty="0" smtClean="0"/>
              <a:t>untime environment untuk JavaScript yang open-source</a:t>
            </a:r>
            <a:endParaRPr dirty="0"/>
          </a:p>
          <a:p>
            <a:pPr marL="0" lvl="0" indent="0" algn="ctr" rtl="0">
              <a:spcBef>
                <a:spcPts val="0"/>
              </a:spcBef>
              <a:spcAft>
                <a:spcPts val="0"/>
              </a:spcAft>
              <a:buNone/>
            </a:pP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832" y="1512099"/>
            <a:ext cx="788773" cy="5248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018" y="1505119"/>
            <a:ext cx="1608263" cy="53885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0383" y="3171451"/>
            <a:ext cx="603670" cy="60367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1834" y="3212151"/>
            <a:ext cx="557185" cy="5571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2"/>
          <p:cNvSpPr txBox="1">
            <a:spLocks noGrp="1"/>
          </p:cNvSpPr>
          <p:nvPr>
            <p:ph type="subTitle" idx="13"/>
          </p:nvPr>
        </p:nvSpPr>
        <p:spPr>
          <a:xfrm>
            <a:off x="5972350" y="2330800"/>
            <a:ext cx="2154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File untuk menampung key dan port API</a:t>
            </a:r>
            <a:endParaRPr dirty="0"/>
          </a:p>
        </p:txBody>
      </p:sp>
      <p:sp>
        <p:nvSpPr>
          <p:cNvPr id="421" name="Google Shape;421;p52"/>
          <p:cNvSpPr txBox="1">
            <a:spLocks noGrp="1"/>
          </p:cNvSpPr>
          <p:nvPr>
            <p:ph type="subTitle" idx="15"/>
          </p:nvPr>
        </p:nvSpPr>
        <p:spPr>
          <a:xfrm>
            <a:off x="5972350" y="4018050"/>
            <a:ext cx="2154900" cy="484800"/>
          </a:xfrm>
          <a:prstGeom prst="rect">
            <a:avLst/>
          </a:prstGeom>
        </p:spPr>
        <p:txBody>
          <a:bodyPr spcFirstLastPara="1" wrap="square" lIns="91425" tIns="91425" rIns="91425" bIns="91425" anchor="t" anchorCtr="0">
            <a:noAutofit/>
          </a:bodyPr>
          <a:lstStyle/>
          <a:p>
            <a:pPr marL="0" indent="0"/>
            <a:r>
              <a:rPr lang="id-ID" dirty="0" smtClean="0"/>
              <a:t>Library basis </a:t>
            </a:r>
            <a:r>
              <a:rPr lang="id-ID" dirty="0"/>
              <a:t>data yang disebarkan bebas lisensi</a:t>
            </a:r>
          </a:p>
          <a:p>
            <a:pPr marL="0" lvl="0" indent="0" algn="ctr" rtl="0">
              <a:spcBef>
                <a:spcPts val="0"/>
              </a:spcBef>
              <a:spcAft>
                <a:spcPts val="0"/>
              </a:spcAft>
              <a:buNone/>
            </a:pPr>
            <a:endParaRPr dirty="0"/>
          </a:p>
        </p:txBody>
      </p:sp>
      <p:sp>
        <p:nvSpPr>
          <p:cNvPr id="422" name="Google Shape;422;p52"/>
          <p:cNvSpPr txBox="1">
            <a:spLocks noGrp="1"/>
          </p:cNvSpPr>
          <p:nvPr>
            <p:ph type="title" idx="9"/>
          </p:nvPr>
        </p:nvSpPr>
        <p:spPr>
          <a:xfrm>
            <a:off x="5972350" y="2018749"/>
            <a:ext cx="2154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dotenv</a:t>
            </a:r>
            <a:endParaRPr sz="2000" dirty="0"/>
          </a:p>
        </p:txBody>
      </p:sp>
      <p:sp>
        <p:nvSpPr>
          <p:cNvPr id="423" name="Google Shape;423;p52"/>
          <p:cNvSpPr txBox="1">
            <a:spLocks noGrp="1"/>
          </p:cNvSpPr>
          <p:nvPr>
            <p:ph type="title" idx="14"/>
          </p:nvPr>
        </p:nvSpPr>
        <p:spPr>
          <a:xfrm>
            <a:off x="5972350" y="3648418"/>
            <a:ext cx="2154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pg</a:t>
            </a:r>
            <a:endParaRPr sz="2000" dirty="0"/>
          </a:p>
        </p:txBody>
      </p:sp>
      <p:sp>
        <p:nvSpPr>
          <p:cNvPr id="424" name="Google Shape;424;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Back-End Tech</a:t>
            </a:r>
            <a:endParaRPr dirty="0"/>
          </a:p>
        </p:txBody>
      </p:sp>
      <p:sp>
        <p:nvSpPr>
          <p:cNvPr id="425" name="Google Shape;425;p52"/>
          <p:cNvSpPr txBox="1">
            <a:spLocks noGrp="1"/>
          </p:cNvSpPr>
          <p:nvPr>
            <p:ph type="title" idx="2"/>
          </p:nvPr>
        </p:nvSpPr>
        <p:spPr>
          <a:xfrm>
            <a:off x="995749" y="1990187"/>
            <a:ext cx="2175873"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bcrypt.js</a:t>
            </a:r>
            <a:endParaRPr sz="2000" dirty="0"/>
          </a:p>
        </p:txBody>
      </p:sp>
      <p:sp>
        <p:nvSpPr>
          <p:cNvPr id="426" name="Google Shape;426;p52"/>
          <p:cNvSpPr txBox="1">
            <a:spLocks noGrp="1"/>
          </p:cNvSpPr>
          <p:nvPr>
            <p:ph type="subTitle" idx="1"/>
          </p:nvPr>
        </p:nvSpPr>
        <p:spPr>
          <a:xfrm>
            <a:off x="995750" y="2330800"/>
            <a:ext cx="2154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keamanan password</a:t>
            </a:r>
            <a:endParaRPr dirty="0"/>
          </a:p>
        </p:txBody>
      </p:sp>
      <p:sp>
        <p:nvSpPr>
          <p:cNvPr id="427" name="Google Shape;427;p52"/>
          <p:cNvSpPr txBox="1">
            <a:spLocks noGrp="1"/>
          </p:cNvSpPr>
          <p:nvPr>
            <p:ph type="title" idx="3"/>
          </p:nvPr>
        </p:nvSpPr>
        <p:spPr>
          <a:xfrm>
            <a:off x="3494550" y="1995066"/>
            <a:ext cx="2133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a:t>c</a:t>
            </a:r>
            <a:r>
              <a:rPr lang="id-ID" sz="2000" dirty="0" smtClean="0"/>
              <a:t>ors	</a:t>
            </a:r>
            <a:endParaRPr sz="2000" dirty="0"/>
          </a:p>
        </p:txBody>
      </p:sp>
      <p:sp>
        <p:nvSpPr>
          <p:cNvPr id="428" name="Google Shape;428;p52"/>
          <p:cNvSpPr txBox="1">
            <a:spLocks noGrp="1"/>
          </p:cNvSpPr>
          <p:nvPr>
            <p:ph type="subTitle" idx="4"/>
          </p:nvPr>
        </p:nvSpPr>
        <p:spPr>
          <a:xfrm>
            <a:off x="3494550" y="2330800"/>
            <a:ext cx="2133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koneksi API pada Server</a:t>
            </a:r>
            <a:endParaRPr dirty="0"/>
          </a:p>
        </p:txBody>
      </p:sp>
      <p:sp>
        <p:nvSpPr>
          <p:cNvPr id="429" name="Google Shape;429;p52"/>
          <p:cNvSpPr txBox="1">
            <a:spLocks noGrp="1"/>
          </p:cNvSpPr>
          <p:nvPr>
            <p:ph type="title" idx="5"/>
          </p:nvPr>
        </p:nvSpPr>
        <p:spPr>
          <a:xfrm>
            <a:off x="995750" y="3682316"/>
            <a:ext cx="2154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000" dirty="0" smtClean="0"/>
              <a:t>express</a:t>
            </a:r>
            <a:endParaRPr sz="2000" dirty="0"/>
          </a:p>
        </p:txBody>
      </p:sp>
      <p:sp>
        <p:nvSpPr>
          <p:cNvPr id="430" name="Google Shape;430;p52"/>
          <p:cNvSpPr txBox="1">
            <a:spLocks noGrp="1"/>
          </p:cNvSpPr>
          <p:nvPr>
            <p:ph type="subTitle" idx="6"/>
          </p:nvPr>
        </p:nvSpPr>
        <p:spPr>
          <a:xfrm>
            <a:off x="995750" y="4018050"/>
            <a:ext cx="2154900" cy="484800"/>
          </a:xfrm>
          <a:prstGeom prst="rect">
            <a:avLst/>
          </a:prstGeom>
        </p:spPr>
        <p:txBody>
          <a:bodyPr spcFirstLastPara="1" wrap="square" lIns="91425" tIns="91425" rIns="91425" bIns="91425" anchor="t" anchorCtr="0">
            <a:noAutofit/>
          </a:bodyPr>
          <a:lstStyle/>
          <a:p>
            <a:pPr marL="0" lvl="0" indent="0"/>
            <a:r>
              <a:rPr lang="id-ID" dirty="0" smtClean="0"/>
              <a:t>Library app </a:t>
            </a:r>
            <a:r>
              <a:rPr lang="id-ID" dirty="0"/>
              <a:t>untuk Node.js dengan JavaScript</a:t>
            </a:r>
          </a:p>
        </p:txBody>
      </p:sp>
      <p:sp>
        <p:nvSpPr>
          <p:cNvPr id="431" name="Google Shape;431;p52"/>
          <p:cNvSpPr txBox="1">
            <a:spLocks noGrp="1"/>
          </p:cNvSpPr>
          <p:nvPr>
            <p:ph type="title" idx="7"/>
          </p:nvPr>
        </p:nvSpPr>
        <p:spPr>
          <a:xfrm>
            <a:off x="3515553" y="3725216"/>
            <a:ext cx="2133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dirty="0" smtClean="0"/>
              <a:t>jsonwebtoken</a:t>
            </a:r>
            <a:endParaRPr sz="1600" dirty="0"/>
          </a:p>
        </p:txBody>
      </p:sp>
      <p:sp>
        <p:nvSpPr>
          <p:cNvPr id="432" name="Google Shape;432;p52"/>
          <p:cNvSpPr txBox="1">
            <a:spLocks noGrp="1"/>
          </p:cNvSpPr>
          <p:nvPr>
            <p:ph type="subTitle" idx="8"/>
          </p:nvPr>
        </p:nvSpPr>
        <p:spPr>
          <a:xfrm>
            <a:off x="3515553" y="4018050"/>
            <a:ext cx="21339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smtClean="0"/>
              <a:t>Library untuk mengirim data secara aman sebagai object</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351" y="1363012"/>
            <a:ext cx="1106667" cy="6225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794" y="1368328"/>
            <a:ext cx="1020624" cy="61718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5291" y="1365648"/>
            <a:ext cx="619864" cy="619864"/>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7675" y="3035600"/>
            <a:ext cx="651049" cy="651049"/>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7156" y="3039931"/>
            <a:ext cx="2110694" cy="642385"/>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0351" y="3040576"/>
            <a:ext cx="971841" cy="64671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holecystitis Clinical Case by Slidesgo">
  <a:themeElements>
    <a:clrScheme name="Simple Light">
      <a:dk1>
        <a:srgbClr val="FFFFFF"/>
      </a:dk1>
      <a:lt1>
        <a:srgbClr val="9E84FF"/>
      </a:lt1>
      <a:dk2>
        <a:srgbClr val="714EC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531</Words>
  <Application>Microsoft Office PowerPoint</Application>
  <PresentationFormat>On-screen Show (16:9)</PresentationFormat>
  <Paragraphs>112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Krona One</vt:lpstr>
      <vt:lpstr>DM Sans</vt:lpstr>
      <vt:lpstr>Roboto Condensed Light</vt:lpstr>
      <vt:lpstr>Cholecystitis Clinical Case by Slidesgo</vt:lpstr>
      <vt:lpstr>Codigram</vt:lpstr>
      <vt:lpstr>Perkenalan</vt:lpstr>
      <vt:lpstr>Pembukaan</vt:lpstr>
      <vt:lpstr>Introduction</vt:lpstr>
      <vt:lpstr>Codigram</vt:lpstr>
      <vt:lpstr>Latar Belakang</vt:lpstr>
      <vt:lpstr>Tech Stack</vt:lpstr>
      <vt:lpstr>Technology Stack</vt:lpstr>
      <vt:lpstr>dotenv</vt:lpstr>
      <vt:lpstr>nodemon</vt:lpstr>
      <vt:lpstr>formik</vt:lpstr>
      <vt:lpstr>Client Side</vt:lpstr>
      <vt:lpstr>Workflow</vt:lpstr>
      <vt:lpstr>EDR</vt:lpstr>
      <vt:lpstr>Workflow</vt:lpstr>
      <vt:lpstr>SEO Score</vt:lpstr>
      <vt:lpstr>04. Demo</vt:lpstr>
      <vt:lpstr>References</vt:lpstr>
      <vt:lpstr>Terima Kasih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Codigram</dc:title>
  <cp:lastModifiedBy>acer</cp:lastModifiedBy>
  <cp:revision>209</cp:revision>
  <dcterms:modified xsi:type="dcterms:W3CDTF">2022-03-07T02:50:13Z</dcterms:modified>
</cp:coreProperties>
</file>