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1/17/2023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597"/>
            <a:ext cx="9144000" cy="1334229"/>
          </a:xfrm>
        </p:spPr>
        <p:txBody>
          <a:bodyPr/>
          <a:lstStyle/>
          <a:p>
            <a:r>
              <a:rPr lang="en-US" sz="4000" b="1">
                <a:latin typeface="Georgia" panose="02040502050405020303" pitchFamily="18" charset="0"/>
              </a:rPr>
              <a:t>BUKU CATATAN PEMINJAMAN LAPTOP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9777"/>
            <a:ext cx="9144000" cy="1655762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  <a:latin typeface="Georgia" panose="02040502050405020303" pitchFamily="18" charset="0"/>
              </a:rPr>
              <a:t>SMK NEGERI 1 SUBANG</a:t>
            </a:r>
          </a:p>
          <a:p>
            <a:r>
              <a:rPr lang="en-US" sz="200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Jln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. </a:t>
            </a:r>
            <a:r>
              <a:rPr lang="en-US" sz="200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Arief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 Rahman Hakim No. 35 Subang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7E32B-7175-4D5A-888F-E4EF2E77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62" y="2059662"/>
            <a:ext cx="2738675" cy="27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597"/>
            <a:ext cx="9144000" cy="1334229"/>
          </a:xfrm>
        </p:spPr>
        <p:txBody>
          <a:bodyPr/>
          <a:lstStyle/>
          <a:p>
            <a:r>
              <a:rPr lang="en-US" sz="4000" b="1">
                <a:latin typeface="Georgia" panose="02040502050405020303" pitchFamily="18" charset="0"/>
              </a:rPr>
              <a:t>BUKU CATATAN PEMINJAMAN TABLET &amp;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9777"/>
            <a:ext cx="9144000" cy="1655762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  <a:latin typeface="Georgia" panose="02040502050405020303" pitchFamily="18" charset="0"/>
              </a:rPr>
              <a:t>SMK NEGERI 1 SUBANG</a:t>
            </a:r>
          </a:p>
          <a:p>
            <a:r>
              <a:rPr lang="en-US" sz="200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Jln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. </a:t>
            </a:r>
            <a:r>
              <a:rPr lang="en-US" sz="200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Arief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 Rahman Hakim No. 35 Subang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7E32B-7175-4D5A-888F-E4EF2E77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62" y="2059662"/>
            <a:ext cx="2738675" cy="27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7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{ACDDD3BA-8822-4D16-91E8-B92621A7EDF0}tf11964407_win32</Template>
  <TotalTime>17</TotalTime>
  <Words>36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Bahnschrift SemiCondensed</vt:lpstr>
      <vt:lpstr>Calibri</vt:lpstr>
      <vt:lpstr>Courier New</vt:lpstr>
      <vt:lpstr>Georgia</vt:lpstr>
      <vt:lpstr>Gill Sans Nova</vt:lpstr>
      <vt:lpstr>Gill Sans Nova Light</vt:lpstr>
      <vt:lpstr>Sagona Book</vt:lpstr>
      <vt:lpstr>Office Theme</vt:lpstr>
      <vt:lpstr>BUKU CATATAN PEMINJAMAN LAPTOP</vt:lpstr>
      <vt:lpstr>BUKU CATATAN PEMINJAMAN TABLET &amp;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MUHAMMAD RIFKI</dc:creator>
  <cp:lastModifiedBy>MUHAMMAD RIFKI</cp:lastModifiedBy>
  <cp:revision>3</cp:revision>
  <dcterms:created xsi:type="dcterms:W3CDTF">2023-01-17T03:57:22Z</dcterms:created>
  <dcterms:modified xsi:type="dcterms:W3CDTF">2023-01-17T07:04:35Z</dcterms:modified>
</cp:coreProperties>
</file>