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70" r:id="rId4"/>
    <p:sldId id="257" r:id="rId5"/>
    <p:sldId id="258" r:id="rId6"/>
    <p:sldId id="262" r:id="rId7"/>
    <p:sldId id="263" r:id="rId8"/>
    <p:sldId id="264" r:id="rId9"/>
    <p:sldId id="259" r:id="rId10"/>
    <p:sldId id="265" r:id="rId11"/>
    <p:sldId id="266" r:id="rId12"/>
    <p:sldId id="267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D1BB-B5A2-1B0A-2DAD-735E589BC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996528"/>
            <a:ext cx="8791575" cy="2387600"/>
          </a:xfrm>
        </p:spPr>
        <p:txBody>
          <a:bodyPr/>
          <a:lstStyle/>
          <a:p>
            <a:pPr algn="ctr"/>
            <a:r>
              <a:rPr lang="en-US" dirty="0"/>
              <a:t>FOOTBALL PLAYER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6F289-56A1-10CA-E6B9-68647EDBB9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b="1" dirty="0"/>
              <a:t>Rifky Aditya Pradana</a:t>
            </a:r>
          </a:p>
          <a:p>
            <a:r>
              <a:rPr lang="en-US" dirty="0"/>
              <a:t>Course-net </a:t>
            </a:r>
            <a:r>
              <a:rPr lang="en-US" dirty="0" err="1"/>
              <a:t>indonesia</a:t>
            </a:r>
            <a:endParaRPr lang="en-US" dirty="0"/>
          </a:p>
          <a:p>
            <a:r>
              <a:rPr lang="en-US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48206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CC99-4089-FF64-E911-CFDEC887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70EA-59CD-93A2-9763-64395EB61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6C576AB-8A20-AD56-F6FF-B551B8BE9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0"/>
            <a:ext cx="6723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863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216E-9E84-4643-86E6-2F3562BA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DBAD8-7B07-66CF-7739-2053E8E4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5E9A0D-7141-230C-5897-54C12ABD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93" y="1299865"/>
            <a:ext cx="9050013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0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51AA-3D5C-249C-3DA4-A56A562B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kesimpulan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5A007-9F1E-880B-944B-68FAA69E2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Metode Clustering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mengelompokkan</a:t>
            </a:r>
            <a:r>
              <a:rPr lang="en-US" dirty="0"/>
              <a:t> </a:t>
            </a:r>
            <a:r>
              <a:rPr lang="en-US" dirty="0" err="1"/>
              <a:t>pemain</a:t>
            </a:r>
            <a:r>
              <a:rPr lang="en-US" dirty="0"/>
              <a:t> bola </a:t>
            </a:r>
            <a:r>
              <a:rPr lang="en-US" dirty="0" err="1"/>
              <a:t>berdasarkan</a:t>
            </a:r>
            <a:r>
              <a:rPr lang="en-US" dirty="0"/>
              <a:t> attribute masing-masing </a:t>
            </a:r>
            <a:r>
              <a:rPr lang="en-US" dirty="0" err="1"/>
              <a:t>pemain</a:t>
            </a:r>
            <a:endParaRPr lang="en-US" dirty="0"/>
          </a:p>
          <a:p>
            <a:pPr algn="just"/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pemain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bermain</a:t>
            </a:r>
            <a:r>
              <a:rPr lang="en-US" dirty="0"/>
              <a:t> 2 </a:t>
            </a:r>
            <a:r>
              <a:rPr lang="en-US" dirty="0" err="1"/>
              <a:t>peran</a:t>
            </a:r>
            <a:r>
              <a:rPr lang="en-US" dirty="0"/>
              <a:t> (ex: </a:t>
            </a:r>
            <a:r>
              <a:rPr lang="en-US" dirty="0" err="1"/>
              <a:t>seorang</a:t>
            </a:r>
            <a:r>
              <a:rPr lang="en-US" dirty="0"/>
              <a:t> midfielder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bermain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defender</a:t>
            </a:r>
          </a:p>
          <a:p>
            <a:pPr algn="just"/>
            <a:r>
              <a:rPr lang="en-US" dirty="0"/>
              <a:t>Hasil plotting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membangun</a:t>
            </a:r>
            <a:r>
              <a:rPr lang="en-US" dirty="0"/>
              <a:t> strategi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penempatan</a:t>
            </a:r>
            <a:r>
              <a:rPr lang="en-US" dirty="0"/>
              <a:t> </a:t>
            </a:r>
            <a:r>
              <a:rPr lang="en-US" dirty="0" err="1"/>
              <a:t>pemain</a:t>
            </a:r>
            <a:endParaRPr lang="en-US" dirty="0"/>
          </a:p>
          <a:p>
            <a:pPr algn="just"/>
            <a:r>
              <a:rPr lang="en-US" dirty="0"/>
              <a:t>Tidak </a:t>
            </a:r>
            <a:r>
              <a:rPr lang="en-US" dirty="0" err="1"/>
              <a:t>sepenuhnya</a:t>
            </a:r>
            <a:r>
              <a:rPr lang="en-US" dirty="0"/>
              <a:t> </a:t>
            </a:r>
            <a:r>
              <a:rPr lang="en-US" dirty="0" err="1"/>
              <a:t>akurat</a:t>
            </a:r>
            <a:endParaRPr lang="en-US" dirty="0"/>
          </a:p>
          <a:p>
            <a:pPr algn="just"/>
            <a:r>
              <a:rPr lang="en-US" dirty="0" err="1"/>
              <a:t>Algoritma</a:t>
            </a:r>
            <a:r>
              <a:rPr lang="en-US" dirty="0"/>
              <a:t> K-Means </a:t>
            </a:r>
            <a:r>
              <a:rPr lang="en-US" dirty="0" err="1"/>
              <a:t>memiliki</a:t>
            </a:r>
            <a:r>
              <a:rPr lang="en-US" dirty="0"/>
              <a:t> score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dengan score 0.8490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2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02D601-56AF-9387-B8CA-45F7B16DB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F8DF57-4039-4D01-DF95-3843E2315D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78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C4FD-8B94-F5E4-26CA-4B11AEFD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17C83-EC93-081E-590D-25E22F741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8722"/>
            <a:ext cx="10367617" cy="35417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https://colab.research.google.com/drive/1aPnpPmz-Dl0zF_DzTQqmG_EYkTKd82rO?usp=sharing</a:t>
            </a:r>
          </a:p>
        </p:txBody>
      </p:sp>
    </p:spTree>
    <p:extLst>
      <p:ext uri="{BB962C8B-B14F-4D97-AF65-F5344CB8AC3E}">
        <p14:creationId xmlns:p14="http://schemas.microsoft.com/office/powerpoint/2010/main" val="422030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10EA-7634-5017-DDAA-0ABBB4A3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504A-01C4-126F-CA97-23140E143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5922118" cy="382414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pemain</a:t>
            </a:r>
            <a:r>
              <a:rPr lang="en-US" dirty="0"/>
              <a:t> </a:t>
            </a:r>
            <a:r>
              <a:rPr lang="en-US" dirty="0" err="1"/>
              <a:t>sepak</a:t>
            </a:r>
            <a:r>
              <a:rPr lang="en-US" dirty="0"/>
              <a:t> bola </a:t>
            </a:r>
            <a:r>
              <a:rPr lang="en-US" dirty="0" err="1"/>
              <a:t>memiliki</a:t>
            </a:r>
            <a:r>
              <a:rPr lang="en-US" dirty="0"/>
              <a:t> skill/</a:t>
            </a:r>
            <a:r>
              <a:rPr lang="en-US" dirty="0" err="1"/>
              <a:t>kemampuan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endParaRPr lang="en-US" dirty="0"/>
          </a:p>
          <a:p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pemain</a:t>
            </a:r>
            <a:r>
              <a:rPr lang="en-US" dirty="0"/>
              <a:t> </a:t>
            </a:r>
            <a:r>
              <a:rPr lang="en-US" dirty="0" err="1"/>
              <a:t>sepak</a:t>
            </a:r>
            <a:r>
              <a:rPr lang="en-US" dirty="0"/>
              <a:t> bola (Goalkeeper, Defender, Midfielder, Attacker)</a:t>
            </a:r>
          </a:p>
          <a:p>
            <a:r>
              <a:rPr lang="en-US" dirty="0"/>
              <a:t>Skill dan attribute yang </a:t>
            </a:r>
            <a:r>
              <a:rPr lang="en-US" dirty="0" err="1"/>
              <a:t>tercantum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video game “EA Sports FC24”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pemain</a:t>
            </a:r>
            <a:r>
              <a:rPr lang="en-US" dirty="0"/>
              <a:t> </a:t>
            </a:r>
            <a:r>
              <a:rPr lang="en-US" dirty="0" err="1"/>
              <a:t>sepak</a:t>
            </a:r>
            <a:r>
              <a:rPr lang="en-US" dirty="0"/>
              <a:t> bola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setahun</a:t>
            </a:r>
            <a:r>
              <a:rPr lang="en-US" dirty="0"/>
              <a:t> </a:t>
            </a:r>
            <a:r>
              <a:rPr lang="en-US" dirty="0" err="1"/>
              <a:t>terakhir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2A7B11-E687-9684-BFE6-15A6396E8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058" y="4194176"/>
            <a:ext cx="1267544" cy="18989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22CD7D-3DB2-75CF-33B7-70D3B0A4C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863" y="2202738"/>
            <a:ext cx="1407283" cy="19914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DB83CC-97AA-1DE2-0BBE-7AE49C187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4498" y="2202738"/>
            <a:ext cx="1407283" cy="199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2A08-061E-6EAA-54F3-0010688E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8D624-C7C7-DE55-B0F3-03A9BDE6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Mengelompokkan</a:t>
            </a:r>
            <a:r>
              <a:rPr lang="en-US" dirty="0"/>
              <a:t> </a:t>
            </a:r>
            <a:r>
              <a:rPr lang="en-US" dirty="0" err="1"/>
              <a:t>pemain</a:t>
            </a:r>
            <a:r>
              <a:rPr lang="en-US" dirty="0"/>
              <a:t> </a:t>
            </a:r>
            <a:r>
              <a:rPr lang="en-US" dirty="0" err="1"/>
              <a:t>sepak</a:t>
            </a:r>
            <a:r>
              <a:rPr lang="en-US" dirty="0"/>
              <a:t> bola </a:t>
            </a:r>
            <a:r>
              <a:rPr lang="en-US" dirty="0" err="1"/>
              <a:t>berdasarkan</a:t>
            </a:r>
            <a:r>
              <a:rPr lang="en-US" dirty="0"/>
              <a:t> attribute</a:t>
            </a:r>
          </a:p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K-Means dan Agglomerative</a:t>
            </a:r>
          </a:p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clustering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plot</a:t>
            </a:r>
          </a:p>
        </p:txBody>
      </p:sp>
    </p:spTree>
    <p:extLst>
      <p:ext uri="{BB962C8B-B14F-4D97-AF65-F5344CB8AC3E}">
        <p14:creationId xmlns:p14="http://schemas.microsoft.com/office/powerpoint/2010/main" val="107564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35E1-23B3-C924-F2DE-E2EDDF84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5512"/>
            <a:ext cx="9905998" cy="147857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E4F2C-EBB6-9FD8-8392-211830E39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7974"/>
            <a:ext cx="9905999" cy="3541714"/>
          </a:xfrm>
        </p:spPr>
        <p:txBody>
          <a:bodyPr>
            <a:normAutofit/>
          </a:bodyPr>
          <a:lstStyle/>
          <a:p>
            <a:r>
              <a:rPr lang="en-US" sz="1800" dirty="0"/>
              <a:t>https://www.kaggle.com/datasets/stefanoleone992/ea-sports-fc-24-complete-player-dataset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51F79-4F1F-5DD1-0211-22E463D37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935" y="2031424"/>
            <a:ext cx="6940129" cy="414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8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56BF-C3F5-64C8-8C2B-B3D63A660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8734"/>
            <a:ext cx="9905998" cy="1478570"/>
          </a:xfrm>
        </p:spPr>
        <p:txBody>
          <a:bodyPr/>
          <a:lstStyle/>
          <a:p>
            <a:r>
              <a:rPr lang="en-US" dirty="0"/>
              <a:t>SELECTED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3405F-9C1B-CDB2-ABED-574851438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24806F-E050-C60F-3DE0-5003E6A12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72" y="1366392"/>
            <a:ext cx="6559477" cy="28585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714095-82CB-2C34-21E6-C16D91925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158" y="4524773"/>
            <a:ext cx="7846503" cy="170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3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E901-D95B-74CE-247C-58728714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F633EA-9B89-6026-A74B-FC84A5D2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4845939"/>
            <a:ext cx="4177207" cy="478078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56881A26-E415-6774-5980-62AB5D0F15A7}"/>
              </a:ext>
            </a:extLst>
          </p:cNvPr>
          <p:cNvSpPr/>
          <p:nvPr/>
        </p:nvSpPr>
        <p:spPr>
          <a:xfrm>
            <a:off x="5767921" y="1896193"/>
            <a:ext cx="652979" cy="38879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B6160E2-58E5-8BEB-6442-9A47EF2F3C47}"/>
              </a:ext>
            </a:extLst>
          </p:cNvPr>
          <p:cNvSpPr/>
          <p:nvPr/>
        </p:nvSpPr>
        <p:spPr>
          <a:xfrm>
            <a:off x="5769510" y="4845939"/>
            <a:ext cx="652979" cy="38879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6003ED-5B65-A0A2-B054-2434BBE68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8EE05E-91A5-4013-F8AD-A30ED91B2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851550"/>
            <a:ext cx="4136180" cy="4780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D94E6B-7D00-EDAC-F4B2-00E3A0A08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086" y="959891"/>
            <a:ext cx="4805527" cy="26059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179594-397B-CE3D-9375-954377499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086" y="3744385"/>
            <a:ext cx="4862946" cy="260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90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47AD-ED57-5AC1-696C-73A67D37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94A45-FB03-EE56-2A36-6A56DF635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380CE4B-810A-DB3F-E737-42CEFCBF8BB1}"/>
              </a:ext>
            </a:extLst>
          </p:cNvPr>
          <p:cNvSpPr/>
          <p:nvPr/>
        </p:nvSpPr>
        <p:spPr>
          <a:xfrm>
            <a:off x="5225021" y="3006886"/>
            <a:ext cx="1741959" cy="8442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AAF6B3-1AD2-F9DF-2138-62CA92456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38" y="-2"/>
            <a:ext cx="2645358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2F2A-3BC3-49DD-AE84-9A2FC05D6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686" y="0"/>
            <a:ext cx="2576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4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3447-D413-9417-55B8-F2C7A48C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D8D16-D942-B5E3-27AF-F9E78DDA1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E7262-48DE-1B73-B871-7F26DA9D5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707" y="3481271"/>
            <a:ext cx="4863406" cy="2803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36D1EB-4196-59DD-6F87-2287B5E26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133" y="245474"/>
            <a:ext cx="9620555" cy="286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3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6A05-9E4C-C82F-622A-3672E2BD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ADBD68-082E-985F-4F0A-14610E8A6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ADACF4D-1D14-E0DA-74A1-AEA2D1EDF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3" y="0"/>
            <a:ext cx="6759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05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711</TotalTime>
  <Words>172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FOOTBALL PLAYER CLUSTERING</vt:lpstr>
      <vt:lpstr>Latar belakang</vt:lpstr>
      <vt:lpstr>tujuan</vt:lpstr>
      <vt:lpstr>Dataset</vt:lpstr>
      <vt:lpstr>SELECTED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</vt:lpstr>
      <vt:lpstr>Terima kasih</vt:lpstr>
      <vt:lpstr>Link google colab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PLAYER ROLE CLUSTERING</dc:title>
  <dc:creator>Rifky Aditya</dc:creator>
  <cp:lastModifiedBy>Rifky Aditya</cp:lastModifiedBy>
  <cp:revision>19</cp:revision>
  <dcterms:created xsi:type="dcterms:W3CDTF">2023-12-07T08:02:53Z</dcterms:created>
  <dcterms:modified xsi:type="dcterms:W3CDTF">2024-02-06T03:05:46Z</dcterms:modified>
</cp:coreProperties>
</file>