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2D37-2C87-4750-9912-DEBABBA3D3D5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C317-65B3-436D-825B-D1B4758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1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2D37-2C87-4750-9912-DEBABBA3D3D5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C317-65B3-436D-825B-D1B4758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2D37-2C87-4750-9912-DEBABBA3D3D5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C317-65B3-436D-825B-D1B4758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6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2D37-2C87-4750-9912-DEBABBA3D3D5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C317-65B3-436D-825B-D1B4758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3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2D37-2C87-4750-9912-DEBABBA3D3D5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C317-65B3-436D-825B-D1B4758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2D37-2C87-4750-9912-DEBABBA3D3D5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C317-65B3-436D-825B-D1B4758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3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2D37-2C87-4750-9912-DEBABBA3D3D5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C317-65B3-436D-825B-D1B4758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0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2D37-2C87-4750-9912-DEBABBA3D3D5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C317-65B3-436D-825B-D1B4758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2D37-2C87-4750-9912-DEBABBA3D3D5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C317-65B3-436D-825B-D1B4758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7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2D37-2C87-4750-9912-DEBABBA3D3D5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C317-65B3-436D-825B-D1B4758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3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2D37-2C87-4750-9912-DEBABBA3D3D5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C317-65B3-436D-825B-D1B4758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6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C2D37-2C87-4750-9912-DEBABBA3D3D5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DC317-65B3-436D-825B-D1B4758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81638" y="144929"/>
            <a:ext cx="413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HARDWARE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5" name="Flowchart: Terminator 4"/>
          <p:cNvSpPr/>
          <p:nvPr/>
        </p:nvSpPr>
        <p:spPr>
          <a:xfrm>
            <a:off x="587375" y="698927"/>
            <a:ext cx="1549400" cy="44450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Flowchart: Data 7"/>
          <p:cNvSpPr/>
          <p:nvPr/>
        </p:nvSpPr>
        <p:spPr>
          <a:xfrm>
            <a:off x="346075" y="2868573"/>
            <a:ext cx="2025650" cy="113030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FLEX [5]</a:t>
            </a:r>
          </a:p>
          <a:p>
            <a:pPr algn="ctr"/>
            <a:r>
              <a:rPr lang="en-US" dirty="0" smtClean="0"/>
              <a:t>GYRO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3384550" y="131073"/>
            <a:ext cx="2051050" cy="1465732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FLEX in range of </a:t>
            </a:r>
            <a:r>
              <a:rPr lang="en-US" dirty="0" err="1" smtClean="0"/>
              <a:t>GrepPos</a:t>
            </a:r>
            <a:endParaRPr lang="en-US" dirty="0"/>
          </a:p>
        </p:txBody>
      </p:sp>
      <p:sp>
        <p:nvSpPr>
          <p:cNvPr id="33" name="Flowchart: Decision 32"/>
          <p:cNvSpPr/>
          <p:nvPr/>
        </p:nvSpPr>
        <p:spPr>
          <a:xfrm>
            <a:off x="3384550" y="2650013"/>
            <a:ext cx="2051050" cy="1465732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FLEX in range of </a:t>
            </a:r>
            <a:r>
              <a:rPr lang="en-US" dirty="0" err="1" smtClean="0"/>
              <a:t>InfoPos</a:t>
            </a:r>
            <a:endParaRPr lang="en-US" dirty="0"/>
          </a:p>
        </p:txBody>
      </p:sp>
      <p:sp>
        <p:nvSpPr>
          <p:cNvPr id="34" name="Flowchart: Decision 33"/>
          <p:cNvSpPr/>
          <p:nvPr/>
        </p:nvSpPr>
        <p:spPr>
          <a:xfrm>
            <a:off x="3384550" y="5122125"/>
            <a:ext cx="2051050" cy="1512801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FLEX in range of </a:t>
            </a:r>
            <a:r>
              <a:rPr lang="en-US" dirty="0" err="1" smtClean="0"/>
              <a:t>MovePos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2"/>
            <a:endCxn id="8" idx="1"/>
          </p:cNvCxnSpPr>
          <p:nvPr/>
        </p:nvCxnSpPr>
        <p:spPr>
          <a:xfrm flipH="1">
            <a:off x="1358900" y="1143427"/>
            <a:ext cx="3175" cy="172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8" idx="5"/>
            <a:endCxn id="7" idx="1"/>
          </p:cNvCxnSpPr>
          <p:nvPr/>
        </p:nvCxnSpPr>
        <p:spPr>
          <a:xfrm flipV="1">
            <a:off x="2169160" y="863939"/>
            <a:ext cx="1215390" cy="25697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2"/>
            <a:endCxn id="33" idx="0"/>
          </p:cNvCxnSpPr>
          <p:nvPr/>
        </p:nvCxnSpPr>
        <p:spPr>
          <a:xfrm>
            <a:off x="4410075" y="1596805"/>
            <a:ext cx="0" cy="105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3" idx="2"/>
            <a:endCxn id="34" idx="0"/>
          </p:cNvCxnSpPr>
          <p:nvPr/>
        </p:nvCxnSpPr>
        <p:spPr>
          <a:xfrm>
            <a:off x="4410075" y="4115745"/>
            <a:ext cx="0" cy="100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43860" y="5142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57794" y="1942445"/>
            <a:ext cx="16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Else if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595494" y="4462829"/>
            <a:ext cx="16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Else if</a:t>
            </a:r>
            <a:endParaRPr lang="en-US" dirty="0"/>
          </a:p>
        </p:txBody>
      </p:sp>
      <p:sp>
        <p:nvSpPr>
          <p:cNvPr id="69" name="Flowchart: Decision 68"/>
          <p:cNvSpPr/>
          <p:nvPr/>
        </p:nvSpPr>
        <p:spPr>
          <a:xfrm>
            <a:off x="46355" y="4583084"/>
            <a:ext cx="2217738" cy="164350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 != </a:t>
            </a:r>
            <a:r>
              <a:rPr lang="en-US" dirty="0" err="1" smtClean="0"/>
              <a:t>lastTrans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8" idx="3"/>
            <a:endCxn id="69" idx="0"/>
          </p:cNvCxnSpPr>
          <p:nvPr/>
        </p:nvCxnSpPr>
        <p:spPr>
          <a:xfrm flipH="1">
            <a:off x="1155224" y="3998873"/>
            <a:ext cx="1111" cy="58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10800000">
            <a:off x="2776856" y="4612242"/>
            <a:ext cx="607695" cy="12663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endCxn id="8" idx="4"/>
          </p:cNvCxnSpPr>
          <p:nvPr/>
        </p:nvCxnSpPr>
        <p:spPr>
          <a:xfrm rot="10800000">
            <a:off x="1358901" y="3998874"/>
            <a:ext cx="1417955" cy="611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247584" y="4582298"/>
            <a:ext cx="653413" cy="371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else</a:t>
            </a:r>
            <a:endParaRPr lang="en-US" dirty="0"/>
          </a:p>
        </p:txBody>
      </p:sp>
      <p:cxnSp>
        <p:nvCxnSpPr>
          <p:cNvPr id="86" name="Elbow Connector 85"/>
          <p:cNvCxnSpPr>
            <a:stCxn id="69" idx="2"/>
          </p:cNvCxnSpPr>
          <p:nvPr/>
        </p:nvCxnSpPr>
        <p:spPr>
          <a:xfrm rot="16200000" flipH="1">
            <a:off x="1198705" y="6183107"/>
            <a:ext cx="312294" cy="399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560426" y="6192548"/>
            <a:ext cx="1624709" cy="6043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Transform</a:t>
            </a:r>
            <a:endParaRPr lang="en-US" dirty="0"/>
          </a:p>
        </p:txBody>
      </p:sp>
      <p:cxnSp>
        <p:nvCxnSpPr>
          <p:cNvPr id="92" name="Straight Arrow Connector 91"/>
          <p:cNvCxnSpPr>
            <a:stCxn id="7" idx="3"/>
          </p:cNvCxnSpPr>
          <p:nvPr/>
        </p:nvCxnSpPr>
        <p:spPr>
          <a:xfrm>
            <a:off x="5435600" y="863939"/>
            <a:ext cx="868680" cy="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420994" y="3366429"/>
            <a:ext cx="868680" cy="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5425440" y="5877965"/>
            <a:ext cx="868680" cy="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393180" y="514261"/>
            <a:ext cx="1912620" cy="6291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“</a:t>
            </a:r>
            <a:r>
              <a:rPr lang="en-US" dirty="0" err="1"/>
              <a:t>g</a:t>
            </a:r>
            <a:r>
              <a:rPr lang="en-US" dirty="0" err="1" smtClean="0"/>
              <a:t>rep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6393180" y="3068296"/>
            <a:ext cx="1912620" cy="6291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“info”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6393180" y="5563382"/>
            <a:ext cx="1912620" cy="6291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“move”</a:t>
            </a:r>
            <a:endParaRPr lang="en-US" dirty="0"/>
          </a:p>
        </p:txBody>
      </p:sp>
      <p:sp>
        <p:nvSpPr>
          <p:cNvPr id="106" name="Flowchart: Terminator 105"/>
          <p:cNvSpPr/>
          <p:nvPr/>
        </p:nvSpPr>
        <p:spPr>
          <a:xfrm>
            <a:off x="9985375" y="3144964"/>
            <a:ext cx="1549400" cy="44450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08" name="Elbow Connector 107"/>
          <p:cNvCxnSpPr>
            <a:stCxn id="97" idx="3"/>
            <a:endCxn id="106" idx="1"/>
          </p:cNvCxnSpPr>
          <p:nvPr/>
        </p:nvCxnSpPr>
        <p:spPr>
          <a:xfrm>
            <a:off x="8305800" y="828844"/>
            <a:ext cx="1679575" cy="25383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1" idx="3"/>
          </p:cNvCxnSpPr>
          <p:nvPr/>
        </p:nvCxnSpPr>
        <p:spPr>
          <a:xfrm flipV="1">
            <a:off x="8305800" y="3374073"/>
            <a:ext cx="839787" cy="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02" idx="3"/>
          </p:cNvCxnSpPr>
          <p:nvPr/>
        </p:nvCxnSpPr>
        <p:spPr>
          <a:xfrm flipV="1">
            <a:off x="8305800" y="3367214"/>
            <a:ext cx="839787" cy="25107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84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95854" y="189406"/>
            <a:ext cx="643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SOFTWARE : HAND TRACKING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5" name="Flowchart: Terminator 4"/>
          <p:cNvSpPr/>
          <p:nvPr/>
        </p:nvSpPr>
        <p:spPr>
          <a:xfrm>
            <a:off x="640773" y="1311502"/>
            <a:ext cx="1473200" cy="38100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Flowchart: Data 7"/>
          <p:cNvSpPr/>
          <p:nvPr/>
        </p:nvSpPr>
        <p:spPr>
          <a:xfrm>
            <a:off x="249382" y="2576944"/>
            <a:ext cx="2244436" cy="1814946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FROM HARDWARE (</a:t>
            </a:r>
            <a:r>
              <a:rPr lang="en-US" dirty="0" err="1" smtClean="0"/>
              <a:t>Pos,Rot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movement)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2"/>
            <a:endCxn id="8" idx="1"/>
          </p:cNvCxnSpPr>
          <p:nvPr/>
        </p:nvCxnSpPr>
        <p:spPr>
          <a:xfrm flipH="1">
            <a:off x="1371600" y="1692502"/>
            <a:ext cx="5773" cy="8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72691" y="2826325"/>
            <a:ext cx="1925782" cy="13161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</a:t>
            </a:r>
            <a:r>
              <a:rPr lang="en-US" dirty="0" smtClean="0"/>
              <a:t> = </a:t>
            </a:r>
            <a:r>
              <a:rPr lang="en-US" dirty="0" err="1" smtClean="0"/>
              <a:t>Pos</a:t>
            </a:r>
            <a:r>
              <a:rPr lang="en-US" dirty="0" smtClean="0"/>
              <a:t> x </a:t>
            </a:r>
            <a:r>
              <a:rPr lang="en-US" dirty="0" err="1" smtClean="0"/>
              <a:t>skala</a:t>
            </a:r>
            <a:endParaRPr lang="en-US" dirty="0" smtClean="0"/>
          </a:p>
          <a:p>
            <a:pPr algn="ctr"/>
            <a:r>
              <a:rPr lang="en-US" dirty="0"/>
              <a:t>r</a:t>
            </a:r>
            <a:r>
              <a:rPr lang="en-US" dirty="0" smtClean="0"/>
              <a:t>ot = Rot x </a:t>
            </a:r>
            <a:r>
              <a:rPr lang="en-US" dirty="0" err="1" smtClean="0"/>
              <a:t>skalaRot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8" idx="5"/>
            <a:endCxn id="21" idx="1"/>
          </p:cNvCxnSpPr>
          <p:nvPr/>
        </p:nvCxnSpPr>
        <p:spPr>
          <a:xfrm>
            <a:off x="2269374" y="3484417"/>
            <a:ext cx="903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24945" y="2611580"/>
            <a:ext cx="2770909" cy="1745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Objek</a:t>
            </a:r>
            <a:r>
              <a:rPr lang="en-US" dirty="0" smtClean="0"/>
              <a:t> Vector (</a:t>
            </a:r>
          </a:p>
          <a:p>
            <a:pPr algn="ctr"/>
            <a:r>
              <a:rPr lang="en-US" dirty="0" err="1" smtClean="0"/>
              <a:t>xPos</a:t>
            </a:r>
            <a:r>
              <a:rPr lang="en-US" dirty="0" smtClean="0"/>
              <a:t> + </a:t>
            </a:r>
            <a:r>
              <a:rPr lang="en-US" dirty="0" err="1" smtClean="0"/>
              <a:t>posX</a:t>
            </a:r>
            <a:r>
              <a:rPr lang="en-US" dirty="0" smtClean="0"/>
              <a:t>,</a:t>
            </a:r>
          </a:p>
          <a:p>
            <a:pPr algn="ctr"/>
            <a:r>
              <a:rPr lang="en-US" dirty="0" err="1" smtClean="0"/>
              <a:t>yPos</a:t>
            </a:r>
            <a:r>
              <a:rPr lang="en-US" dirty="0" smtClean="0"/>
              <a:t> + </a:t>
            </a:r>
            <a:r>
              <a:rPr lang="en-US" dirty="0" err="1" smtClean="0"/>
              <a:t>posY</a:t>
            </a:r>
            <a:r>
              <a:rPr lang="en-US" dirty="0" smtClean="0"/>
              <a:t>,</a:t>
            </a:r>
          </a:p>
          <a:p>
            <a:pPr algn="ctr"/>
            <a:r>
              <a:rPr lang="en-US" dirty="0" err="1" smtClean="0"/>
              <a:t>zPos</a:t>
            </a:r>
            <a:r>
              <a:rPr lang="en-US" dirty="0" smtClean="0"/>
              <a:t> + </a:t>
            </a:r>
            <a:r>
              <a:rPr lang="en-US" dirty="0" err="1" smtClean="0"/>
              <a:t>posZ</a:t>
            </a:r>
            <a:r>
              <a:rPr lang="en-US" dirty="0" smtClean="0"/>
              <a:t> 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9" idx="3"/>
          </p:cNvCxnSpPr>
          <p:nvPr/>
        </p:nvCxnSpPr>
        <p:spPr>
          <a:xfrm>
            <a:off x="8395854" y="3484417"/>
            <a:ext cx="678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074727" y="2611579"/>
            <a:ext cx="2770909" cy="1745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Objek</a:t>
            </a:r>
            <a:r>
              <a:rPr lang="en-US" dirty="0" smtClean="0"/>
              <a:t> Rotation (</a:t>
            </a:r>
          </a:p>
          <a:p>
            <a:pPr algn="ctr"/>
            <a:r>
              <a:rPr lang="en-US" dirty="0" err="1" smtClean="0"/>
              <a:t>xRot</a:t>
            </a:r>
            <a:r>
              <a:rPr lang="en-US" dirty="0" smtClean="0"/>
              <a:t> + </a:t>
            </a:r>
            <a:r>
              <a:rPr lang="en-US" dirty="0" err="1" smtClean="0"/>
              <a:t>rotX</a:t>
            </a:r>
            <a:r>
              <a:rPr lang="en-US" dirty="0" smtClean="0"/>
              <a:t>,</a:t>
            </a:r>
          </a:p>
          <a:p>
            <a:pPr algn="ctr"/>
            <a:r>
              <a:rPr lang="en-US" dirty="0" err="1" smtClean="0"/>
              <a:t>yRot</a:t>
            </a:r>
            <a:r>
              <a:rPr lang="en-US" dirty="0" smtClean="0"/>
              <a:t> + </a:t>
            </a:r>
            <a:r>
              <a:rPr lang="en-US" dirty="0" err="1" smtClean="0"/>
              <a:t>rotY</a:t>
            </a:r>
            <a:r>
              <a:rPr lang="en-US" dirty="0" smtClean="0"/>
              <a:t>,</a:t>
            </a:r>
          </a:p>
          <a:p>
            <a:pPr algn="ctr"/>
            <a:r>
              <a:rPr lang="en-US" dirty="0" err="1" smtClean="0"/>
              <a:t>zRot</a:t>
            </a:r>
            <a:r>
              <a:rPr lang="en-US" dirty="0" smtClean="0"/>
              <a:t> + </a:t>
            </a:r>
            <a:r>
              <a:rPr lang="en-US" dirty="0" err="1" smtClean="0"/>
              <a:t>rotZ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074727" y="5340925"/>
            <a:ext cx="2770909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CurrentStat</a:t>
            </a:r>
            <a:r>
              <a:rPr lang="en-US" dirty="0" smtClean="0"/>
              <a:t> = movement</a:t>
            </a:r>
            <a:endParaRPr lang="en-US" dirty="0"/>
          </a:p>
        </p:txBody>
      </p:sp>
      <p:sp>
        <p:nvSpPr>
          <p:cNvPr id="41" name="Flowchart: Terminator 40"/>
          <p:cNvSpPr/>
          <p:nvPr/>
        </p:nvSpPr>
        <p:spPr>
          <a:xfrm>
            <a:off x="6431973" y="5531425"/>
            <a:ext cx="1473200" cy="38100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8" idx="1"/>
            <a:endCxn id="41" idx="3"/>
          </p:cNvCxnSpPr>
          <p:nvPr/>
        </p:nvCxnSpPr>
        <p:spPr>
          <a:xfrm flipH="1">
            <a:off x="7905173" y="5721925"/>
            <a:ext cx="1169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2"/>
            <a:endCxn id="38" idx="0"/>
          </p:cNvCxnSpPr>
          <p:nvPr/>
        </p:nvCxnSpPr>
        <p:spPr>
          <a:xfrm>
            <a:off x="10460182" y="4357252"/>
            <a:ext cx="0" cy="98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1" idx="3"/>
            <a:endCxn id="29" idx="1"/>
          </p:cNvCxnSpPr>
          <p:nvPr/>
        </p:nvCxnSpPr>
        <p:spPr>
          <a:xfrm>
            <a:off x="5098473" y="3484417"/>
            <a:ext cx="52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39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7927" y="161697"/>
            <a:ext cx="643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SOFTWARE : OBJEK PLACEMENT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54437" y="1977931"/>
            <a:ext cx="61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</a:t>
            </a:r>
            <a:r>
              <a:rPr lang="en-US" b="1" dirty="0" err="1" smtClean="0"/>
              <a:t>ARCore</a:t>
            </a:r>
            <a:r>
              <a:rPr lang="en-US" b="1" dirty="0" smtClean="0"/>
              <a:t> works?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54437" y="2347263"/>
            <a:ext cx="57357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ponsel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, </a:t>
            </a:r>
            <a:r>
              <a:rPr lang="en-US" dirty="0" err="1"/>
              <a:t>ARCore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proses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 err="1"/>
              <a:t>odometry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/>
              <a:t>COM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di mana </a:t>
            </a:r>
            <a:r>
              <a:rPr lang="en-US" dirty="0" err="1"/>
              <a:t>ponsel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di </a:t>
            </a:r>
            <a:r>
              <a:rPr lang="en-US" dirty="0" err="1"/>
              <a:t>sekitarnya</a:t>
            </a:r>
            <a:r>
              <a:rPr lang="en-US" dirty="0"/>
              <a:t>. </a:t>
            </a:r>
            <a:r>
              <a:rPr lang="en-US" dirty="0" err="1"/>
              <a:t>ARCore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visual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yang </a:t>
            </a:r>
            <a:r>
              <a:rPr lang="en-US" dirty="0" err="1"/>
              <a:t>ditangkap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titik-titik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lokasinya</a:t>
            </a:r>
            <a:r>
              <a:rPr lang="en-US" dirty="0"/>
              <a:t>. </a:t>
            </a:r>
            <a:r>
              <a:rPr lang="en-US" dirty="0" err="1"/>
              <a:t>Informasi</a:t>
            </a:r>
            <a:r>
              <a:rPr lang="en-US" dirty="0"/>
              <a:t> visual </a:t>
            </a:r>
            <a:r>
              <a:rPr lang="en-US" dirty="0" err="1"/>
              <a:t>dikombinasikan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inersia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IMU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memperkirakan</a:t>
            </a:r>
            <a:r>
              <a:rPr lang="en-US" dirty="0"/>
              <a:t> pose (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orientasi</a:t>
            </a:r>
            <a:r>
              <a:rPr lang="en-US" dirty="0"/>
              <a:t>)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5128" y="651163"/>
            <a:ext cx="7633855" cy="57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1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33" y="59421"/>
            <a:ext cx="643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SOFTWARE : OBJEK INTERACTION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3" name="Flowchart: Terminator 2"/>
          <p:cNvSpPr/>
          <p:nvPr/>
        </p:nvSpPr>
        <p:spPr>
          <a:xfrm>
            <a:off x="917864" y="1269939"/>
            <a:ext cx="1473200" cy="38100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Flowchart: Data 5"/>
          <p:cNvSpPr/>
          <p:nvPr/>
        </p:nvSpPr>
        <p:spPr>
          <a:xfrm>
            <a:off x="452221" y="2853564"/>
            <a:ext cx="2392940" cy="126171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HandCollider</a:t>
            </a:r>
            <a:endParaRPr lang="en-US" dirty="0" smtClean="0"/>
          </a:p>
          <a:p>
            <a:pPr algn="ctr"/>
            <a:r>
              <a:rPr lang="en-US" dirty="0" err="1"/>
              <a:t>c</a:t>
            </a:r>
            <a:r>
              <a:rPr lang="en-US" dirty="0" err="1" smtClean="0"/>
              <a:t>urrentStat</a:t>
            </a:r>
            <a:endParaRPr lang="en-US" dirty="0"/>
          </a:p>
        </p:txBody>
      </p:sp>
      <p:sp>
        <p:nvSpPr>
          <p:cNvPr id="11" name="Flowchart: Decision 10"/>
          <p:cNvSpPr/>
          <p:nvPr/>
        </p:nvSpPr>
        <p:spPr>
          <a:xfrm>
            <a:off x="5864513" y="185207"/>
            <a:ext cx="2051050" cy="1465732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currentStat</a:t>
            </a:r>
            <a:r>
              <a:rPr lang="en-US" sz="1400" dirty="0" smtClean="0"/>
              <a:t> = “</a:t>
            </a:r>
            <a:r>
              <a:rPr lang="en-US" sz="1400" dirty="0" err="1" smtClean="0"/>
              <a:t>Grep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sp>
        <p:nvSpPr>
          <p:cNvPr id="12" name="Flowchart: Decision 11"/>
          <p:cNvSpPr/>
          <p:nvPr/>
        </p:nvSpPr>
        <p:spPr>
          <a:xfrm>
            <a:off x="5864513" y="2779862"/>
            <a:ext cx="2051050" cy="1465732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currentStat</a:t>
            </a:r>
            <a:r>
              <a:rPr lang="en-US" sz="1400" dirty="0" smtClean="0"/>
              <a:t> = “Info”</a:t>
            </a:r>
            <a:endParaRPr lang="en-US" sz="1400" dirty="0"/>
          </a:p>
        </p:txBody>
      </p:sp>
      <p:sp>
        <p:nvSpPr>
          <p:cNvPr id="13" name="Flowchart: Decision 12"/>
          <p:cNvSpPr/>
          <p:nvPr/>
        </p:nvSpPr>
        <p:spPr>
          <a:xfrm>
            <a:off x="5864513" y="5191764"/>
            <a:ext cx="2051050" cy="1512801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currentStat</a:t>
            </a:r>
            <a:r>
              <a:rPr lang="en-US" sz="1400" dirty="0" smtClean="0"/>
              <a:t> = “Move”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/>
        </p:nvCxnSpPr>
        <p:spPr>
          <a:xfrm>
            <a:off x="6890038" y="1650939"/>
            <a:ext cx="0" cy="112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3" idx="0"/>
          </p:cNvCxnSpPr>
          <p:nvPr/>
        </p:nvCxnSpPr>
        <p:spPr>
          <a:xfrm>
            <a:off x="6890038" y="4245594"/>
            <a:ext cx="0" cy="946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17"/>
          <p:cNvSpPr/>
          <p:nvPr/>
        </p:nvSpPr>
        <p:spPr>
          <a:xfrm>
            <a:off x="3402156" y="2751553"/>
            <a:ext cx="2051050" cy="1465732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HandCollider.isTriggerEnter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6" idx="5"/>
            <a:endCxn id="18" idx="1"/>
          </p:cNvCxnSpPr>
          <p:nvPr/>
        </p:nvCxnSpPr>
        <p:spPr>
          <a:xfrm>
            <a:off x="2605867" y="3484419"/>
            <a:ext cx="796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8" idx="3"/>
            <a:endCxn id="11" idx="1"/>
          </p:cNvCxnSpPr>
          <p:nvPr/>
        </p:nvCxnSpPr>
        <p:spPr>
          <a:xfrm flipV="1">
            <a:off x="5453206" y="918073"/>
            <a:ext cx="411307" cy="256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30366" y="1815569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135091" y="165093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 If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130435" y="32685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 If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395311" y="1926279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819410" y="5245349"/>
            <a:ext cx="2550606" cy="13304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Debug.log(“Unknown Move”);</a:t>
            </a:r>
          </a:p>
          <a:p>
            <a:pPr algn="ctr"/>
            <a:r>
              <a:rPr lang="en-US" sz="1400" dirty="0" err="1"/>
              <a:t>isGrep</a:t>
            </a:r>
            <a:r>
              <a:rPr lang="en-US" sz="1400" dirty="0"/>
              <a:t> = false</a:t>
            </a:r>
          </a:p>
          <a:p>
            <a:pPr algn="ctr"/>
            <a:r>
              <a:rPr lang="en-US" sz="1400" dirty="0" err="1"/>
              <a:t>isInfo</a:t>
            </a:r>
            <a:r>
              <a:rPr lang="en-US" sz="1400" dirty="0"/>
              <a:t> = false</a:t>
            </a:r>
          </a:p>
          <a:p>
            <a:pPr algn="ctr"/>
            <a:r>
              <a:rPr lang="en-US" sz="1400" dirty="0" err="1"/>
              <a:t>isMove</a:t>
            </a:r>
            <a:r>
              <a:rPr lang="en-US" sz="1400" dirty="0"/>
              <a:t> = </a:t>
            </a:r>
            <a:r>
              <a:rPr lang="en-US" sz="1400" dirty="0" smtClean="0"/>
              <a:t>false</a:t>
            </a:r>
            <a:endParaRPr lang="en-US" sz="1400" dirty="0"/>
          </a:p>
        </p:txBody>
      </p:sp>
      <p:cxnSp>
        <p:nvCxnSpPr>
          <p:cNvPr id="48" name="Straight Arrow Connector 47"/>
          <p:cNvCxnSpPr>
            <a:endCxn id="46" idx="3"/>
          </p:cNvCxnSpPr>
          <p:nvPr/>
        </p:nvCxnSpPr>
        <p:spPr>
          <a:xfrm flipH="1" flipV="1">
            <a:off x="4370016" y="5910567"/>
            <a:ext cx="1494497" cy="2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Terminator 48"/>
          <p:cNvSpPr/>
          <p:nvPr/>
        </p:nvSpPr>
        <p:spPr>
          <a:xfrm>
            <a:off x="10477501" y="6178575"/>
            <a:ext cx="1473200" cy="38100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1" name="Elbow Connector 50"/>
          <p:cNvCxnSpPr>
            <a:stCxn id="46" idx="2"/>
            <a:endCxn id="49" idx="2"/>
          </p:cNvCxnSpPr>
          <p:nvPr/>
        </p:nvCxnSpPr>
        <p:spPr>
          <a:xfrm rot="5400000" flipH="1" flipV="1">
            <a:off x="7146302" y="2507986"/>
            <a:ext cx="16209" cy="8119388"/>
          </a:xfrm>
          <a:prstGeom prst="bentConnector3">
            <a:avLst>
              <a:gd name="adj1" fmla="val -14103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146762" y="396695"/>
            <a:ext cx="2039138" cy="1023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isGrep</a:t>
            </a:r>
            <a:r>
              <a:rPr lang="en-US" sz="1200" dirty="0"/>
              <a:t> = true</a:t>
            </a:r>
          </a:p>
          <a:p>
            <a:pPr algn="ctr"/>
            <a:r>
              <a:rPr lang="en-US" sz="1200" dirty="0" err="1"/>
              <a:t>isInfo</a:t>
            </a:r>
            <a:r>
              <a:rPr lang="en-US" sz="1200" dirty="0"/>
              <a:t> = false</a:t>
            </a:r>
          </a:p>
          <a:p>
            <a:pPr algn="ctr"/>
            <a:r>
              <a:rPr lang="en-US" sz="1200" dirty="0" err="1"/>
              <a:t>isMove</a:t>
            </a:r>
            <a:r>
              <a:rPr lang="en-US" sz="1200" dirty="0"/>
              <a:t> = </a:t>
            </a:r>
            <a:r>
              <a:rPr lang="en-US" sz="1200" dirty="0" smtClean="0"/>
              <a:t>false</a:t>
            </a:r>
            <a:endParaRPr lang="en-US" sz="1200" dirty="0"/>
          </a:p>
        </p:txBody>
      </p:sp>
      <p:cxnSp>
        <p:nvCxnSpPr>
          <p:cNvPr id="57" name="Straight Arrow Connector 56"/>
          <p:cNvCxnSpPr>
            <a:stCxn id="11" idx="3"/>
            <a:endCxn id="52" idx="1"/>
          </p:cNvCxnSpPr>
          <p:nvPr/>
        </p:nvCxnSpPr>
        <p:spPr>
          <a:xfrm flipV="1">
            <a:off x="7915563" y="908290"/>
            <a:ext cx="231199" cy="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" idx="3"/>
          </p:cNvCxnSpPr>
          <p:nvPr/>
        </p:nvCxnSpPr>
        <p:spPr>
          <a:xfrm flipV="1">
            <a:off x="7915563" y="3511559"/>
            <a:ext cx="231199" cy="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3"/>
          </p:cNvCxnSpPr>
          <p:nvPr/>
        </p:nvCxnSpPr>
        <p:spPr>
          <a:xfrm flipV="1">
            <a:off x="7915563" y="5944396"/>
            <a:ext cx="231199" cy="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2" idx="3"/>
            <a:endCxn id="49" idx="0"/>
          </p:cNvCxnSpPr>
          <p:nvPr/>
        </p:nvCxnSpPr>
        <p:spPr>
          <a:xfrm>
            <a:off x="10185900" y="908290"/>
            <a:ext cx="1028201" cy="5270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161985" y="556162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3" idx="2"/>
            <a:endCxn id="6" idx="1"/>
          </p:cNvCxnSpPr>
          <p:nvPr/>
        </p:nvCxnSpPr>
        <p:spPr>
          <a:xfrm flipH="1">
            <a:off x="1648691" y="1650939"/>
            <a:ext cx="5773" cy="120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8" idx="0"/>
          </p:cNvCxnSpPr>
          <p:nvPr/>
        </p:nvCxnSpPr>
        <p:spPr>
          <a:xfrm rot="16200000" flipV="1">
            <a:off x="2774104" y="1097976"/>
            <a:ext cx="528164" cy="2778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0211048" y="3484419"/>
            <a:ext cx="1028201" cy="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10211047" y="5904717"/>
            <a:ext cx="1028201" cy="1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8191135" y="2963238"/>
            <a:ext cx="2039138" cy="1023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isGrep</a:t>
            </a:r>
            <a:r>
              <a:rPr lang="en-US" sz="1200" dirty="0"/>
              <a:t> = </a:t>
            </a:r>
            <a:r>
              <a:rPr lang="en-US" sz="1200" dirty="0" smtClean="0"/>
              <a:t>false</a:t>
            </a:r>
            <a:endParaRPr lang="en-US" sz="1200" dirty="0"/>
          </a:p>
          <a:p>
            <a:pPr algn="ctr"/>
            <a:r>
              <a:rPr lang="en-US" sz="1200" dirty="0" err="1"/>
              <a:t>isInfo</a:t>
            </a:r>
            <a:r>
              <a:rPr lang="en-US" sz="1200" dirty="0"/>
              <a:t> = </a:t>
            </a:r>
            <a:r>
              <a:rPr lang="en-US" sz="1200" dirty="0" smtClean="0"/>
              <a:t>true</a:t>
            </a:r>
            <a:endParaRPr lang="en-US" sz="1200" dirty="0"/>
          </a:p>
          <a:p>
            <a:pPr algn="ctr"/>
            <a:r>
              <a:rPr lang="en-US" sz="1200" dirty="0" err="1"/>
              <a:t>isMove</a:t>
            </a:r>
            <a:r>
              <a:rPr lang="en-US" sz="1200" dirty="0"/>
              <a:t> = </a:t>
            </a:r>
            <a:r>
              <a:rPr lang="en-US" sz="1200" dirty="0" smtClean="0"/>
              <a:t>false</a:t>
            </a:r>
            <a:endParaRPr lang="en-US" sz="1200" dirty="0"/>
          </a:p>
        </p:txBody>
      </p:sp>
      <p:sp>
        <p:nvSpPr>
          <p:cNvPr id="123" name="Rectangle 122"/>
          <p:cNvSpPr/>
          <p:nvPr/>
        </p:nvSpPr>
        <p:spPr>
          <a:xfrm>
            <a:off x="8191135" y="5432801"/>
            <a:ext cx="2039138" cy="1023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isGrep</a:t>
            </a:r>
            <a:r>
              <a:rPr lang="en-US" sz="1200" dirty="0"/>
              <a:t> = </a:t>
            </a:r>
            <a:r>
              <a:rPr lang="en-US" sz="1200" dirty="0" smtClean="0"/>
              <a:t>false</a:t>
            </a:r>
            <a:endParaRPr lang="en-US" sz="1200" dirty="0"/>
          </a:p>
          <a:p>
            <a:pPr algn="ctr"/>
            <a:r>
              <a:rPr lang="en-US" sz="1200" dirty="0" err="1"/>
              <a:t>isInfo</a:t>
            </a:r>
            <a:r>
              <a:rPr lang="en-US" sz="1200" dirty="0"/>
              <a:t> = false</a:t>
            </a:r>
          </a:p>
          <a:p>
            <a:pPr algn="ctr"/>
            <a:r>
              <a:rPr lang="en-US" sz="1200" dirty="0" err="1"/>
              <a:t>isMove</a:t>
            </a:r>
            <a:r>
              <a:rPr lang="en-US" sz="1200" dirty="0"/>
              <a:t> = </a:t>
            </a:r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034751" y="451672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 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4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33" y="59421"/>
            <a:ext cx="643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SOFTWARE : FUNCTION : </a:t>
            </a:r>
            <a:r>
              <a:rPr lang="en-US" b="1" dirty="0" err="1" smtClean="0">
                <a:latin typeface="Arial Rounded MT Bold" panose="020F0704030504030204" pitchFamily="34" charset="0"/>
              </a:rPr>
              <a:t>changeSize</a:t>
            </a:r>
            <a:r>
              <a:rPr lang="en-US" b="1" dirty="0" smtClean="0">
                <a:latin typeface="Arial Rounded MT Bold" panose="020F0704030504030204" pitchFamily="34" charset="0"/>
              </a:rPr>
              <a:t>()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1569218" y="1320043"/>
            <a:ext cx="1473200" cy="38100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>
            <a:off x="457201" y="2492125"/>
            <a:ext cx="3713966" cy="2468182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selisih</a:t>
            </a:r>
            <a:r>
              <a:rPr lang="en-US" dirty="0" smtClean="0"/>
              <a:t> = </a:t>
            </a:r>
            <a:r>
              <a:rPr lang="en-US" dirty="0" err="1" smtClean="0"/>
              <a:t>ObjekPos</a:t>
            </a:r>
            <a:r>
              <a:rPr lang="en-US" dirty="0" smtClean="0"/>
              <a:t> –</a:t>
            </a:r>
            <a:r>
              <a:rPr lang="en-US" dirty="0" err="1" smtClean="0"/>
              <a:t>HandPosition</a:t>
            </a:r>
            <a:endParaRPr lang="en-US" dirty="0" smtClean="0"/>
          </a:p>
          <a:p>
            <a:pPr algn="ctr"/>
            <a:r>
              <a:rPr lang="en-US" dirty="0" smtClean="0"/>
              <a:t>Scaling = </a:t>
            </a:r>
            <a:r>
              <a:rPr lang="en-US" dirty="0" err="1" smtClean="0"/>
              <a:t>HandPosition</a:t>
            </a:r>
            <a:r>
              <a:rPr lang="en-US" dirty="0" smtClean="0"/>
              <a:t> – </a:t>
            </a:r>
            <a:r>
              <a:rPr lang="en-US" dirty="0" err="1" smtClean="0"/>
              <a:t>selisih</a:t>
            </a:r>
            <a:endParaRPr lang="en-US" dirty="0" smtClean="0"/>
          </a:p>
          <a:p>
            <a:pPr algn="ctr"/>
            <a:r>
              <a:rPr lang="en-US" dirty="0" err="1" smtClean="0"/>
              <a:t>totalScale</a:t>
            </a:r>
            <a:r>
              <a:rPr lang="en-US" dirty="0" smtClean="0"/>
              <a:t> = </a:t>
            </a:r>
            <a:r>
              <a:rPr lang="en-US" dirty="0" err="1" smtClean="0"/>
              <a:t>Scaling.x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Scaling.y</a:t>
            </a:r>
            <a:r>
              <a:rPr lang="en-US" dirty="0" smtClean="0"/>
              <a:t> + </a:t>
            </a:r>
            <a:r>
              <a:rPr lang="en-US" dirty="0" err="1" smtClean="0"/>
              <a:t>Scaling.z</a:t>
            </a:r>
            <a:endParaRPr lang="en-US" dirty="0" smtClean="0"/>
          </a:p>
          <a:p>
            <a:pPr algn="ctr"/>
            <a:r>
              <a:rPr lang="en-US" dirty="0" err="1" smtClean="0"/>
              <a:t>averageScale</a:t>
            </a:r>
            <a:r>
              <a:rPr lang="en-US" dirty="0" smtClean="0"/>
              <a:t> = </a:t>
            </a:r>
            <a:r>
              <a:rPr lang="en-US" dirty="0" err="1" smtClean="0"/>
              <a:t>totalScale</a:t>
            </a:r>
            <a:r>
              <a:rPr lang="en-US" dirty="0"/>
              <a:t> </a:t>
            </a:r>
            <a:r>
              <a:rPr lang="en-US" dirty="0" smtClean="0"/>
              <a:t>/ 3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  <a:endCxn id="7" idx="1"/>
          </p:cNvCxnSpPr>
          <p:nvPr/>
        </p:nvCxnSpPr>
        <p:spPr>
          <a:xfrm>
            <a:off x="2305818" y="1701043"/>
            <a:ext cx="8366" cy="79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ecision 9"/>
          <p:cNvSpPr/>
          <p:nvPr/>
        </p:nvSpPr>
        <p:spPr>
          <a:xfrm>
            <a:off x="4791945" y="2874169"/>
            <a:ext cx="1929009" cy="170409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isGrep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5"/>
            <a:endCxn id="10" idx="1"/>
          </p:cNvCxnSpPr>
          <p:nvPr/>
        </p:nvCxnSpPr>
        <p:spPr>
          <a:xfrm>
            <a:off x="3799770" y="3726216"/>
            <a:ext cx="992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690980" y="3015225"/>
            <a:ext cx="2592887" cy="1421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Objek.localScale</a:t>
            </a:r>
            <a:r>
              <a:rPr lang="en-US" dirty="0" smtClean="0"/>
              <a:t>(</a:t>
            </a:r>
          </a:p>
          <a:p>
            <a:pPr algn="ctr"/>
            <a:r>
              <a:rPr lang="en-US" dirty="0" err="1" smtClean="0"/>
              <a:t>averageScale</a:t>
            </a:r>
            <a:r>
              <a:rPr lang="en-US" dirty="0" smtClean="0"/>
              <a:t>,</a:t>
            </a:r>
          </a:p>
          <a:p>
            <a:pPr algn="ctr"/>
            <a:r>
              <a:rPr lang="en-US" dirty="0" err="1" smtClean="0"/>
              <a:t>averageScale</a:t>
            </a:r>
            <a:r>
              <a:rPr lang="en-US" dirty="0" smtClean="0"/>
              <a:t>,</a:t>
            </a:r>
          </a:p>
          <a:p>
            <a:pPr algn="ctr"/>
            <a:r>
              <a:rPr lang="en-US" dirty="0" err="1" smtClean="0"/>
              <a:t>averageScale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0" idx="3"/>
            <a:endCxn id="15" idx="1"/>
          </p:cNvCxnSpPr>
          <p:nvPr/>
        </p:nvCxnSpPr>
        <p:spPr>
          <a:xfrm>
            <a:off x="6720954" y="3726216"/>
            <a:ext cx="970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5" idx="3"/>
          </p:cNvCxnSpPr>
          <p:nvPr/>
        </p:nvCxnSpPr>
        <p:spPr>
          <a:xfrm flipH="1" flipV="1">
            <a:off x="4484318" y="2492125"/>
            <a:ext cx="5799549" cy="1234091"/>
          </a:xfrm>
          <a:prstGeom prst="bentConnector3">
            <a:avLst>
              <a:gd name="adj1" fmla="val -39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471792" y="2492125"/>
            <a:ext cx="0" cy="1234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916464" y="335688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8" name="Flowchart: Terminator 37"/>
          <p:cNvSpPr/>
          <p:nvPr/>
        </p:nvSpPr>
        <p:spPr>
          <a:xfrm>
            <a:off x="8250823" y="5919183"/>
            <a:ext cx="1473200" cy="38100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40" name="Elbow Connector 39"/>
          <p:cNvCxnSpPr>
            <a:stCxn id="10" idx="2"/>
            <a:endCxn id="38" idx="1"/>
          </p:cNvCxnSpPr>
          <p:nvPr/>
        </p:nvCxnSpPr>
        <p:spPr>
          <a:xfrm rot="16200000" flipH="1">
            <a:off x="6237926" y="4096786"/>
            <a:ext cx="1531420" cy="24943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49655" y="5343972"/>
            <a:ext cx="96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0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33" y="59421"/>
            <a:ext cx="643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SOFTWARE : FUNCTION : </a:t>
            </a:r>
            <a:r>
              <a:rPr lang="en-US" b="1" dirty="0" err="1" smtClean="0">
                <a:latin typeface="Arial Rounded MT Bold" panose="020F0704030504030204" pitchFamily="34" charset="0"/>
              </a:rPr>
              <a:t>showInfo</a:t>
            </a:r>
            <a:r>
              <a:rPr lang="en-US" b="1" dirty="0" smtClean="0">
                <a:latin typeface="Arial Rounded MT Bold" panose="020F0704030504030204" pitchFamily="34" charset="0"/>
              </a:rPr>
              <a:t>()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5" name="Flowchart: Terminator 4"/>
          <p:cNvSpPr/>
          <p:nvPr/>
        </p:nvSpPr>
        <p:spPr>
          <a:xfrm>
            <a:off x="642293" y="2535069"/>
            <a:ext cx="1473200" cy="38100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3682653" y="1892588"/>
            <a:ext cx="1903956" cy="1665962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isInfo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9" idx="1"/>
          </p:cNvCxnSpPr>
          <p:nvPr/>
        </p:nvCxnSpPr>
        <p:spPr>
          <a:xfrm>
            <a:off x="2115493" y="2725569"/>
            <a:ext cx="1567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63847" y="2011585"/>
            <a:ext cx="2392471" cy="14279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object info</a:t>
            </a:r>
          </a:p>
          <a:p>
            <a:pPr algn="ctr"/>
            <a:r>
              <a:rPr lang="en-US" dirty="0" smtClean="0"/>
              <a:t>Change material</a:t>
            </a:r>
          </a:p>
          <a:p>
            <a:pPr algn="ctr"/>
            <a:r>
              <a:rPr lang="en-US" dirty="0" err="1" smtClean="0"/>
              <a:t>localScale</a:t>
            </a:r>
            <a:r>
              <a:rPr lang="en-US" dirty="0" smtClean="0"/>
              <a:t> += 0.5f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5586609" y="2725569"/>
            <a:ext cx="1077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Terminator 14"/>
          <p:cNvSpPr/>
          <p:nvPr/>
        </p:nvSpPr>
        <p:spPr>
          <a:xfrm>
            <a:off x="9936605" y="2535069"/>
            <a:ext cx="1473200" cy="38100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2" idx="3"/>
            <a:endCxn id="15" idx="1"/>
          </p:cNvCxnSpPr>
          <p:nvPr/>
        </p:nvCxnSpPr>
        <p:spPr>
          <a:xfrm>
            <a:off x="9056318" y="2725569"/>
            <a:ext cx="880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35725" y="235623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663847" y="4153536"/>
            <a:ext cx="2392471" cy="14279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 object info</a:t>
            </a:r>
          </a:p>
          <a:p>
            <a:pPr algn="ctr"/>
            <a:r>
              <a:rPr lang="en-US" dirty="0" smtClean="0"/>
              <a:t>Change material</a:t>
            </a:r>
          </a:p>
          <a:p>
            <a:pPr algn="ctr"/>
            <a:r>
              <a:rPr lang="en-US" dirty="0" err="1" smtClean="0"/>
              <a:t>localScale</a:t>
            </a:r>
            <a:r>
              <a:rPr lang="en-US" dirty="0" smtClean="0"/>
              <a:t> = 1</a:t>
            </a:r>
            <a:endParaRPr lang="en-US" dirty="0"/>
          </a:p>
        </p:txBody>
      </p:sp>
      <p:cxnSp>
        <p:nvCxnSpPr>
          <p:cNvPr id="28" name="Elbow Connector 27"/>
          <p:cNvCxnSpPr>
            <a:stCxn id="9" idx="2"/>
            <a:endCxn id="24" idx="1"/>
          </p:cNvCxnSpPr>
          <p:nvPr/>
        </p:nvCxnSpPr>
        <p:spPr>
          <a:xfrm rot="16200000" flipH="1">
            <a:off x="4994754" y="3198427"/>
            <a:ext cx="1308970" cy="20292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4" idx="3"/>
            <a:endCxn id="15" idx="2"/>
          </p:cNvCxnSpPr>
          <p:nvPr/>
        </p:nvCxnSpPr>
        <p:spPr>
          <a:xfrm flipV="1">
            <a:off x="9056318" y="2916069"/>
            <a:ext cx="1616887" cy="19514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44346" y="4498187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9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33" y="59421"/>
            <a:ext cx="643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SOFTWARE : FUNCTION : </a:t>
            </a:r>
            <a:r>
              <a:rPr lang="en-US" b="1" dirty="0" err="1" smtClean="0">
                <a:latin typeface="Arial Rounded MT Bold" panose="020F0704030504030204" pitchFamily="34" charset="0"/>
              </a:rPr>
              <a:t>changePos</a:t>
            </a:r>
            <a:r>
              <a:rPr lang="en-US" b="1" dirty="0" smtClean="0">
                <a:latin typeface="Arial Rounded MT Bold" panose="020F0704030504030204" pitchFamily="34" charset="0"/>
              </a:rPr>
              <a:t>()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5" name="Flowchart: Terminator 4"/>
          <p:cNvSpPr/>
          <p:nvPr/>
        </p:nvSpPr>
        <p:spPr>
          <a:xfrm>
            <a:off x="642293" y="2134236"/>
            <a:ext cx="1473200" cy="38100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Flowchart: Data 5"/>
          <p:cNvSpPr/>
          <p:nvPr/>
        </p:nvSpPr>
        <p:spPr>
          <a:xfrm>
            <a:off x="4189958" y="1717664"/>
            <a:ext cx="4039642" cy="1214144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selisih</a:t>
            </a:r>
            <a:r>
              <a:rPr lang="en-US" dirty="0" smtClean="0"/>
              <a:t> =</a:t>
            </a:r>
          </a:p>
          <a:p>
            <a:pPr algn="ctr"/>
            <a:r>
              <a:rPr lang="en-US" dirty="0" err="1" smtClean="0"/>
              <a:t>ObjekPos</a:t>
            </a:r>
            <a:r>
              <a:rPr lang="en-US" dirty="0" smtClean="0"/>
              <a:t> -</a:t>
            </a:r>
            <a:r>
              <a:rPr lang="en-US" dirty="0" err="1" smtClean="0"/>
              <a:t>HandPosition</a:t>
            </a:r>
            <a:endParaRPr lang="en-US" dirty="0" smtClean="0"/>
          </a:p>
        </p:txBody>
      </p:sp>
      <p:cxnSp>
        <p:nvCxnSpPr>
          <p:cNvPr id="8" name="Straight Arrow Connector 7"/>
          <p:cNvCxnSpPr>
            <a:stCxn id="5" idx="3"/>
            <a:endCxn id="6" idx="2"/>
          </p:cNvCxnSpPr>
          <p:nvPr/>
        </p:nvCxnSpPr>
        <p:spPr>
          <a:xfrm>
            <a:off x="2115493" y="2324736"/>
            <a:ext cx="2478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ecision 10"/>
          <p:cNvSpPr/>
          <p:nvPr/>
        </p:nvSpPr>
        <p:spPr>
          <a:xfrm>
            <a:off x="5282853" y="3839228"/>
            <a:ext cx="1853852" cy="1527295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isMove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112010" y="3989099"/>
            <a:ext cx="3031298" cy="12275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Object.transform.position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HandPositon</a:t>
            </a:r>
            <a:r>
              <a:rPr lang="en-US" dirty="0" smtClean="0"/>
              <a:t> + </a:t>
            </a:r>
            <a:r>
              <a:rPr lang="en-US" dirty="0" err="1" smtClean="0"/>
              <a:t>selisih</a:t>
            </a:r>
            <a:endParaRPr lang="en-US" dirty="0" smtClean="0"/>
          </a:p>
        </p:txBody>
      </p:sp>
      <p:cxnSp>
        <p:nvCxnSpPr>
          <p:cNvPr id="28" name="Straight Arrow Connector 27"/>
          <p:cNvCxnSpPr>
            <a:stCxn id="6" idx="4"/>
            <a:endCxn id="11" idx="0"/>
          </p:cNvCxnSpPr>
          <p:nvPr/>
        </p:nvCxnSpPr>
        <p:spPr>
          <a:xfrm>
            <a:off x="6209779" y="2931808"/>
            <a:ext cx="0" cy="90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3"/>
            <a:endCxn id="12" idx="1"/>
          </p:cNvCxnSpPr>
          <p:nvPr/>
        </p:nvCxnSpPr>
        <p:spPr>
          <a:xfrm flipV="1">
            <a:off x="7136705" y="4602875"/>
            <a:ext cx="9753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2" idx="0"/>
          </p:cNvCxnSpPr>
          <p:nvPr/>
        </p:nvCxnSpPr>
        <p:spPr>
          <a:xfrm rot="16200000" flipV="1">
            <a:off x="7616929" y="1978369"/>
            <a:ext cx="603581" cy="3417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Terminator 33"/>
          <p:cNvSpPr/>
          <p:nvPr/>
        </p:nvSpPr>
        <p:spPr>
          <a:xfrm>
            <a:off x="642293" y="4412374"/>
            <a:ext cx="1473200" cy="38100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11" idx="1"/>
            <a:endCxn id="34" idx="3"/>
          </p:cNvCxnSpPr>
          <p:nvPr/>
        </p:nvCxnSpPr>
        <p:spPr>
          <a:xfrm flipH="1" flipV="1">
            <a:off x="2115493" y="4602874"/>
            <a:ext cx="316736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34854" y="416681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307548" y="4233542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4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274</Words>
  <Application>Microsoft Office PowerPoint</Application>
  <PresentationFormat>Widescreen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ip craft</dc:creator>
  <cp:lastModifiedBy>ip craft</cp:lastModifiedBy>
  <cp:revision>27</cp:revision>
  <dcterms:created xsi:type="dcterms:W3CDTF">2019-11-29T09:02:16Z</dcterms:created>
  <dcterms:modified xsi:type="dcterms:W3CDTF">2019-11-30T13:42:50Z</dcterms:modified>
</cp:coreProperties>
</file>