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9" d="100"/>
          <a:sy n="69" d="100"/>
        </p:scale>
        <p:origin x="7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DCB4-57C2-4244-9016-091DD3A55DA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A96-4BC4-438D-896D-37381CBA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882900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SIDE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952500" y="1195324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355600" y="2235200"/>
            <a:ext cx="2108200" cy="109220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</a:t>
            </a:r>
          </a:p>
          <a:p>
            <a:pPr algn="ctr"/>
            <a:r>
              <a:rPr lang="en-US" dirty="0" smtClean="0"/>
              <a:t>MPU6050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051300" y="457200"/>
            <a:ext cx="1981200" cy="10287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Flex – rad &lt; start</a:t>
            </a:r>
          </a:p>
          <a:p>
            <a:pPr algn="ctr"/>
            <a:r>
              <a:rPr lang="en-US" sz="1200" dirty="0" smtClean="0"/>
              <a:t> &lt; flex + rad</a:t>
            </a:r>
            <a:endParaRPr lang="en-US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4051300" y="4057650"/>
            <a:ext cx="1981200" cy="10287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Flex – rad &lt; choose</a:t>
            </a:r>
          </a:p>
          <a:p>
            <a:pPr algn="ctr"/>
            <a:r>
              <a:rPr lang="en-US" sz="1200" dirty="0" smtClean="0"/>
              <a:t> &lt; flex + rad</a:t>
            </a:r>
            <a:endParaRPr lang="en-US" sz="1200" dirty="0"/>
          </a:p>
        </p:txBody>
      </p:sp>
      <p:sp>
        <p:nvSpPr>
          <p:cNvPr id="10" name="Flowchart: Decision 9"/>
          <p:cNvSpPr/>
          <p:nvPr/>
        </p:nvSpPr>
        <p:spPr>
          <a:xfrm>
            <a:off x="4051300" y="1657350"/>
            <a:ext cx="1981200" cy="10287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Flex – rad &lt; move</a:t>
            </a:r>
          </a:p>
          <a:p>
            <a:pPr algn="ctr"/>
            <a:r>
              <a:rPr lang="en-US" sz="1200" dirty="0" smtClean="0"/>
              <a:t> &lt; flex + rad</a:t>
            </a:r>
            <a:endParaRPr lang="en-US" sz="1200" dirty="0"/>
          </a:p>
        </p:txBody>
      </p:sp>
      <p:sp>
        <p:nvSpPr>
          <p:cNvPr id="11" name="Flowchart: Decision 10"/>
          <p:cNvSpPr/>
          <p:nvPr/>
        </p:nvSpPr>
        <p:spPr>
          <a:xfrm>
            <a:off x="4051300" y="2857500"/>
            <a:ext cx="1981200" cy="1028700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Flex – rad &lt; </a:t>
            </a:r>
            <a:r>
              <a:rPr lang="en-US" sz="1200" dirty="0" err="1" smtClean="0"/>
              <a:t>grep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&lt; flex + rad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438900" y="730250"/>
            <a:ext cx="13208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 = “start”</a:t>
            </a:r>
            <a:endParaRPr lang="en-US" sz="1400" dirty="0"/>
          </a:p>
        </p:txBody>
      </p:sp>
      <p:sp>
        <p:nvSpPr>
          <p:cNvPr id="13" name="Flowchart: Process 12"/>
          <p:cNvSpPr/>
          <p:nvPr/>
        </p:nvSpPr>
        <p:spPr>
          <a:xfrm>
            <a:off x="6438900" y="1930400"/>
            <a:ext cx="13208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 = “move”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6438900" y="3130550"/>
            <a:ext cx="13208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 = “</a:t>
            </a:r>
            <a:r>
              <a:rPr lang="en-US" sz="1400" dirty="0" err="1" smtClean="0"/>
              <a:t>grep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6438900" y="4330700"/>
            <a:ext cx="13208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Hand = “choose”</a:t>
            </a:r>
            <a:endParaRPr lang="en-US" sz="1300" dirty="0"/>
          </a:p>
        </p:txBody>
      </p:sp>
      <p:sp>
        <p:nvSpPr>
          <p:cNvPr id="16" name="Flowchart: Process 15"/>
          <p:cNvSpPr/>
          <p:nvPr/>
        </p:nvSpPr>
        <p:spPr>
          <a:xfrm>
            <a:off x="6438900" y="5784850"/>
            <a:ext cx="13208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 = “-”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8775700" y="3136900"/>
            <a:ext cx="2857500" cy="48260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(MPU6050 out, Hand)</a:t>
            </a:r>
            <a:endParaRPr lang="en-US" sz="1400" dirty="0"/>
          </a:p>
        </p:txBody>
      </p:sp>
      <p:sp>
        <p:nvSpPr>
          <p:cNvPr id="18" name="Flowchart: Terminator 17"/>
          <p:cNvSpPr/>
          <p:nvPr/>
        </p:nvSpPr>
        <p:spPr>
          <a:xfrm>
            <a:off x="9747250" y="5875274"/>
            <a:ext cx="914400" cy="3017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7" idx="1"/>
          </p:cNvCxnSpPr>
          <p:nvPr/>
        </p:nvCxnSpPr>
        <p:spPr>
          <a:xfrm>
            <a:off x="1409700" y="1497076"/>
            <a:ext cx="0" cy="738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Elbow Connector 21"/>
          <p:cNvCxnSpPr>
            <a:stCxn id="7" idx="5"/>
            <a:endCxn id="8" idx="1"/>
          </p:cNvCxnSpPr>
          <p:nvPr/>
        </p:nvCxnSpPr>
        <p:spPr>
          <a:xfrm flipV="1">
            <a:off x="2252980" y="971550"/>
            <a:ext cx="1798320" cy="18097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>
            <a:off x="5041900" y="14859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5041900" y="268605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11" idx="2"/>
            <a:endCxn id="9" idx="0"/>
          </p:cNvCxnSpPr>
          <p:nvPr/>
        </p:nvCxnSpPr>
        <p:spPr>
          <a:xfrm>
            <a:off x="5041900" y="38862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0" name="Elbow Connector 29"/>
          <p:cNvCxnSpPr>
            <a:stCxn id="9" idx="2"/>
            <a:endCxn id="16" idx="1"/>
          </p:cNvCxnSpPr>
          <p:nvPr/>
        </p:nvCxnSpPr>
        <p:spPr>
          <a:xfrm rot="16200000" flipH="1">
            <a:off x="5270500" y="4857750"/>
            <a:ext cx="939800" cy="1397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8" idx="3"/>
            <a:endCxn id="12" idx="1"/>
          </p:cNvCxnSpPr>
          <p:nvPr/>
        </p:nvCxnSpPr>
        <p:spPr>
          <a:xfrm>
            <a:off x="6032500" y="97155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>
            <a:stCxn id="10" idx="3"/>
            <a:endCxn id="13" idx="1"/>
          </p:cNvCxnSpPr>
          <p:nvPr/>
        </p:nvCxnSpPr>
        <p:spPr>
          <a:xfrm>
            <a:off x="6032500" y="21717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stCxn id="11" idx="3"/>
            <a:endCxn id="14" idx="1"/>
          </p:cNvCxnSpPr>
          <p:nvPr/>
        </p:nvCxnSpPr>
        <p:spPr>
          <a:xfrm>
            <a:off x="6032500" y="337185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9" idx="3"/>
            <a:endCxn id="15" idx="1"/>
          </p:cNvCxnSpPr>
          <p:nvPr/>
        </p:nvCxnSpPr>
        <p:spPr>
          <a:xfrm>
            <a:off x="6032500" y="45720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Elbow Connector 39"/>
          <p:cNvCxnSpPr>
            <a:stCxn id="12" idx="3"/>
            <a:endCxn id="17" idx="1"/>
          </p:cNvCxnSpPr>
          <p:nvPr/>
        </p:nvCxnSpPr>
        <p:spPr>
          <a:xfrm>
            <a:off x="7759700" y="971550"/>
            <a:ext cx="1016000" cy="2406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4" name="Straight Connector 43"/>
          <p:cNvCxnSpPr>
            <a:stCxn id="13" idx="3"/>
          </p:cNvCxnSpPr>
          <p:nvPr/>
        </p:nvCxnSpPr>
        <p:spPr>
          <a:xfrm flipV="1">
            <a:off x="7759700" y="2171699"/>
            <a:ext cx="508000" cy="1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6" name="Elbow Connector 45"/>
          <p:cNvCxnSpPr>
            <a:stCxn id="16" idx="3"/>
          </p:cNvCxnSpPr>
          <p:nvPr/>
        </p:nvCxnSpPr>
        <p:spPr>
          <a:xfrm flipV="1">
            <a:off x="7759700" y="3371850"/>
            <a:ext cx="508000" cy="2654300"/>
          </a:xfrm>
          <a:prstGeom prst="bentConnector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14" idx="3"/>
          </p:cNvCxnSpPr>
          <p:nvPr/>
        </p:nvCxnSpPr>
        <p:spPr>
          <a:xfrm>
            <a:off x="7759700" y="3371850"/>
            <a:ext cx="50800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5" idx="3"/>
          </p:cNvCxnSpPr>
          <p:nvPr/>
        </p:nvCxnSpPr>
        <p:spPr>
          <a:xfrm>
            <a:off x="7759700" y="4572000"/>
            <a:ext cx="508000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3434213" y="6149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80634" y="13837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lse if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80634" y="377404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lse if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80634" y="253682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lse if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80634" y="517473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97591" y="2761218"/>
            <a:ext cx="369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xPos,yPos,zPos,xRot,yRot,zRot,Hand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Flowchart: Decision 63"/>
          <p:cNvSpPr/>
          <p:nvPr/>
        </p:nvSpPr>
        <p:spPr>
          <a:xfrm>
            <a:off x="9747250" y="4434196"/>
            <a:ext cx="914400" cy="61264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7" idx="2"/>
            <a:endCxn id="64" idx="0"/>
          </p:cNvCxnSpPr>
          <p:nvPr/>
        </p:nvCxnSpPr>
        <p:spPr>
          <a:xfrm>
            <a:off x="10204450" y="3619500"/>
            <a:ext cx="0" cy="81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  <a:endCxn id="18" idx="0"/>
          </p:cNvCxnSpPr>
          <p:nvPr/>
        </p:nvCxnSpPr>
        <p:spPr>
          <a:xfrm>
            <a:off x="10204450" y="5046844"/>
            <a:ext cx="0" cy="828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7" idx="4"/>
          </p:cNvCxnSpPr>
          <p:nvPr/>
        </p:nvCxnSpPr>
        <p:spPr>
          <a:xfrm rot="10800000">
            <a:off x="1409700" y="3327400"/>
            <a:ext cx="7556500" cy="321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4" idx="1"/>
          </p:cNvCxnSpPr>
          <p:nvPr/>
        </p:nvCxnSpPr>
        <p:spPr>
          <a:xfrm rot="10800000" flipV="1">
            <a:off x="8966200" y="4740519"/>
            <a:ext cx="781050" cy="179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107342" y="438248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212270" y="527639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12827" y="6465741"/>
            <a:ext cx="28829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SIDE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4045013" y="2532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254000" y="1358900"/>
            <a:ext cx="1854200" cy="1244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data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2730500" y="1244600"/>
            <a:ext cx="2146300" cy="1473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 </a:t>
            </a:r>
          </a:p>
          <a:p>
            <a:pPr algn="ctr"/>
            <a:r>
              <a:rPr lang="en-US" dirty="0" smtClean="0"/>
              <a:t>==</a:t>
            </a:r>
          </a:p>
          <a:p>
            <a:pPr algn="ctr"/>
            <a:r>
              <a:rPr lang="en-US" dirty="0" smtClean="0"/>
              <a:t>“start”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5"/>
            <a:endCxn id="8" idx="1"/>
          </p:cNvCxnSpPr>
          <p:nvPr/>
        </p:nvCxnSpPr>
        <p:spPr>
          <a:xfrm>
            <a:off x="1922780" y="198120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8185150" y="203200"/>
            <a:ext cx="3409950" cy="876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SkalaPos</a:t>
            </a:r>
            <a:r>
              <a:rPr lang="en-US" dirty="0" smtClean="0"/>
              <a:t> = Virtual </a:t>
            </a:r>
            <a:r>
              <a:rPr lang="en-US" dirty="0" err="1" smtClean="0"/>
              <a:t>pos</a:t>
            </a:r>
            <a:r>
              <a:rPr lang="en-US" dirty="0" smtClean="0"/>
              <a:t> / Real </a:t>
            </a:r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dirty="0" err="1" smtClean="0"/>
              <a:t>SkalaRot</a:t>
            </a:r>
            <a:r>
              <a:rPr lang="en-US" dirty="0" smtClean="0"/>
              <a:t> = Virtual rot / Real rot</a:t>
            </a:r>
          </a:p>
          <a:p>
            <a:pPr algn="ctr"/>
            <a:r>
              <a:rPr lang="en-US" dirty="0" err="1" smtClean="0"/>
              <a:t>isScaled</a:t>
            </a:r>
            <a:r>
              <a:rPr lang="en-US" dirty="0" smtClean="0"/>
              <a:t> = true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5295900" y="1257300"/>
            <a:ext cx="19431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isScaled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4876800" y="19812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85150" y="2578099"/>
            <a:ext cx="340995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</a:t>
            </a:r>
            <a:r>
              <a:rPr lang="en-US" dirty="0" smtClean="0"/>
              <a:t> = Real </a:t>
            </a:r>
            <a:r>
              <a:rPr lang="en-US" dirty="0" err="1" smtClean="0"/>
              <a:t>pos</a:t>
            </a:r>
            <a:r>
              <a:rPr lang="en-US" dirty="0" smtClean="0"/>
              <a:t> * </a:t>
            </a:r>
            <a:r>
              <a:rPr lang="en-US" dirty="0" err="1"/>
              <a:t>S</a:t>
            </a:r>
            <a:r>
              <a:rPr lang="en-US" dirty="0" err="1" smtClean="0"/>
              <a:t>kalaPos</a:t>
            </a:r>
            <a:endParaRPr lang="en-US" dirty="0" smtClean="0"/>
          </a:p>
          <a:p>
            <a:pPr algn="ctr"/>
            <a:r>
              <a:rPr lang="en-US" dirty="0" smtClean="0"/>
              <a:t>Rot = Real rot *</a:t>
            </a:r>
            <a:r>
              <a:rPr lang="en-US" dirty="0" err="1" smtClean="0"/>
              <a:t>SkalaRot</a:t>
            </a:r>
            <a:endParaRPr lang="en-US" dirty="0" smtClean="0"/>
          </a:p>
          <a:p>
            <a:pPr algn="ctr"/>
            <a:r>
              <a:rPr lang="en-US" dirty="0" err="1" smtClean="0"/>
              <a:t>virtualHand.pos</a:t>
            </a:r>
            <a:r>
              <a:rPr lang="en-US" dirty="0" smtClean="0"/>
              <a:t> = </a:t>
            </a:r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dirty="0" err="1" smtClean="0"/>
              <a:t>virtualHand.rot</a:t>
            </a:r>
            <a:r>
              <a:rPr lang="en-US" dirty="0" smtClean="0"/>
              <a:t> = Rot</a:t>
            </a:r>
            <a:endParaRPr lang="en-US" dirty="0"/>
          </a:p>
        </p:txBody>
      </p:sp>
      <p:cxnSp>
        <p:nvCxnSpPr>
          <p:cNvPr id="23" name="Elbow Connector 22"/>
          <p:cNvCxnSpPr>
            <a:stCxn id="14" idx="2"/>
            <a:endCxn id="21" idx="1"/>
          </p:cNvCxnSpPr>
          <p:nvPr/>
        </p:nvCxnSpPr>
        <p:spPr>
          <a:xfrm rot="16200000" flipH="1">
            <a:off x="6981826" y="1990724"/>
            <a:ext cx="488949" cy="1917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0"/>
            <a:endCxn id="13" idx="1"/>
          </p:cNvCxnSpPr>
          <p:nvPr/>
        </p:nvCxnSpPr>
        <p:spPr>
          <a:xfrm rot="5400000" flipH="1" flipV="1">
            <a:off x="6918325" y="-9525"/>
            <a:ext cx="615950" cy="1917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4" idx="3"/>
          </p:cNvCxnSpPr>
          <p:nvPr/>
        </p:nvCxnSpPr>
        <p:spPr>
          <a:xfrm rot="5400000">
            <a:off x="8113713" y="204788"/>
            <a:ext cx="901700" cy="2651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0"/>
          </p:cNvCxnSpPr>
          <p:nvPr/>
        </p:nvCxnSpPr>
        <p:spPr>
          <a:xfrm flipV="1">
            <a:off x="9890125" y="1892300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74813" y="102457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96270" y="15229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29300" y="2788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36797" y="313638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177722" y="2806700"/>
            <a:ext cx="1816100" cy="1320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object</a:t>
            </a:r>
          </a:p>
          <a:p>
            <a:pPr algn="ctr"/>
            <a:r>
              <a:rPr lang="en-US" dirty="0" smtClean="0"/>
              <a:t>(other)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85772" y="1981200"/>
            <a:ext cx="0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0"/>
            <a:endCxn id="4" idx="0"/>
          </p:cNvCxnSpPr>
          <p:nvPr/>
        </p:nvCxnSpPr>
        <p:spPr>
          <a:xfrm rot="16200000" flipH="1" flipV="1">
            <a:off x="2527935" y="83185"/>
            <a:ext cx="114300" cy="2437130"/>
          </a:xfrm>
          <a:prstGeom prst="bentConnector3">
            <a:avLst>
              <a:gd name="adj1" fmla="val -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2326698" y="4531834"/>
            <a:ext cx="2260600" cy="14287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== </a:t>
            </a:r>
            <a:r>
              <a:rPr lang="en-US" dirty="0" err="1" smtClean="0"/>
              <a:t>buttonTag</a:t>
            </a:r>
            <a:endParaRPr lang="en-US" dirty="0"/>
          </a:p>
        </p:txBody>
      </p:sp>
      <p:sp>
        <p:nvSpPr>
          <p:cNvPr id="50" name="Flowchart: Decision 49"/>
          <p:cNvSpPr/>
          <p:nvPr/>
        </p:nvSpPr>
        <p:spPr>
          <a:xfrm>
            <a:off x="5619749" y="4558268"/>
            <a:ext cx="2349500" cy="1358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== </a:t>
            </a:r>
            <a:r>
              <a:rPr lang="en-US" dirty="0" err="1" smtClean="0"/>
              <a:t>objectTag</a:t>
            </a:r>
            <a:endParaRPr lang="en-US" dirty="0"/>
          </a:p>
        </p:txBody>
      </p:sp>
      <p:cxnSp>
        <p:nvCxnSpPr>
          <p:cNvPr id="56" name="Elbow Connector 55"/>
          <p:cNvCxnSpPr>
            <a:stCxn id="42" idx="2"/>
            <a:endCxn id="50" idx="0"/>
          </p:cNvCxnSpPr>
          <p:nvPr/>
        </p:nvCxnSpPr>
        <p:spPr>
          <a:xfrm rot="16200000" flipH="1">
            <a:off x="5724494" y="3488262"/>
            <a:ext cx="431283" cy="1708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1"/>
            <a:endCxn id="8" idx="2"/>
          </p:cNvCxnSpPr>
          <p:nvPr/>
        </p:nvCxnSpPr>
        <p:spPr>
          <a:xfrm rot="10800000">
            <a:off x="3803650" y="2717801"/>
            <a:ext cx="374072" cy="749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341300" y="4916009"/>
            <a:ext cx="1320800" cy="660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info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0" idx="3"/>
            <a:endCxn id="66" idx="1"/>
          </p:cNvCxnSpPr>
          <p:nvPr/>
        </p:nvCxnSpPr>
        <p:spPr>
          <a:xfrm>
            <a:off x="7969249" y="5237718"/>
            <a:ext cx="372051" cy="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Terminator 68"/>
          <p:cNvSpPr/>
          <p:nvPr/>
        </p:nvSpPr>
        <p:spPr>
          <a:xfrm>
            <a:off x="85626" y="23938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83" name="Elbow Connector 82"/>
          <p:cNvCxnSpPr>
            <a:stCxn id="49" idx="1"/>
          </p:cNvCxnSpPr>
          <p:nvPr/>
        </p:nvCxnSpPr>
        <p:spPr>
          <a:xfrm rot="10800000">
            <a:off x="2108200" y="3530044"/>
            <a:ext cx="218498" cy="1716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/>
          <p:cNvSpPr/>
          <p:nvPr/>
        </p:nvSpPr>
        <p:spPr>
          <a:xfrm>
            <a:off x="3848098" y="4196742"/>
            <a:ext cx="783649" cy="2917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= 0</a:t>
            </a:r>
            <a:endParaRPr lang="en-US" dirty="0"/>
          </a:p>
        </p:txBody>
      </p:sp>
      <p:cxnSp>
        <p:nvCxnSpPr>
          <p:cNvPr id="109" name="Elbow Connector 108"/>
          <p:cNvCxnSpPr>
            <a:stCxn id="42" idx="2"/>
            <a:endCxn id="107" idx="3"/>
          </p:cNvCxnSpPr>
          <p:nvPr/>
        </p:nvCxnSpPr>
        <p:spPr>
          <a:xfrm rot="5400000">
            <a:off x="4750940" y="4007793"/>
            <a:ext cx="215641" cy="454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7" idx="1"/>
            <a:endCxn id="49" idx="0"/>
          </p:cNvCxnSpPr>
          <p:nvPr/>
        </p:nvCxnSpPr>
        <p:spPr>
          <a:xfrm rot="10800000" flipV="1">
            <a:off x="3456998" y="4342626"/>
            <a:ext cx="391100" cy="189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9" idx="0"/>
            <a:endCxn id="42" idx="1"/>
          </p:cNvCxnSpPr>
          <p:nvPr/>
        </p:nvCxnSpPr>
        <p:spPr>
          <a:xfrm rot="5400000" flipH="1" flipV="1">
            <a:off x="3284865" y="3638977"/>
            <a:ext cx="1064991" cy="720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74982" y="369694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19" name="Flowchart: Decision 118"/>
          <p:cNvSpPr/>
          <p:nvPr/>
        </p:nvSpPr>
        <p:spPr>
          <a:xfrm>
            <a:off x="292099" y="2893362"/>
            <a:ext cx="1775919" cy="12733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&lt; </a:t>
            </a:r>
            <a:r>
              <a:rPr lang="en-US" sz="1200" dirty="0" err="1" smtClean="0"/>
              <a:t>button.length</a:t>
            </a:r>
            <a:endParaRPr lang="en-US" sz="1200" dirty="0"/>
          </a:p>
        </p:txBody>
      </p:sp>
      <p:sp>
        <p:nvSpPr>
          <p:cNvPr id="141" name="Flowchart: Decision 140"/>
          <p:cNvSpPr/>
          <p:nvPr/>
        </p:nvSpPr>
        <p:spPr>
          <a:xfrm>
            <a:off x="475784" y="4636609"/>
            <a:ext cx="1408547" cy="939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Other == button[</a:t>
            </a:r>
            <a:r>
              <a:rPr lang="en-US" sz="1100" dirty="0" err="1" smtClean="0"/>
              <a:t>i</a:t>
            </a:r>
            <a:r>
              <a:rPr lang="en-US" sz="1100" dirty="0" smtClean="0"/>
              <a:t>]</a:t>
            </a:r>
            <a:endParaRPr lang="en-US" sz="1100" dirty="0"/>
          </a:p>
        </p:txBody>
      </p:sp>
      <p:cxnSp>
        <p:nvCxnSpPr>
          <p:cNvPr id="143" name="Straight Arrow Connector 142"/>
          <p:cNvCxnSpPr>
            <a:stCxn id="119" idx="2"/>
            <a:endCxn id="141" idx="0"/>
          </p:cNvCxnSpPr>
          <p:nvPr/>
        </p:nvCxnSpPr>
        <p:spPr>
          <a:xfrm flipH="1">
            <a:off x="1180058" y="4166725"/>
            <a:ext cx="1" cy="46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Process 143"/>
          <p:cNvSpPr/>
          <p:nvPr/>
        </p:nvSpPr>
        <p:spPr>
          <a:xfrm>
            <a:off x="2073915" y="5929468"/>
            <a:ext cx="442367" cy="3308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</a:t>
            </a:r>
            <a:r>
              <a:rPr lang="en-US" sz="1400" dirty="0" smtClean="0"/>
              <a:t>++</a:t>
            </a:r>
            <a:endParaRPr lang="en-US" sz="1400" dirty="0"/>
          </a:p>
        </p:txBody>
      </p:sp>
      <p:cxnSp>
        <p:nvCxnSpPr>
          <p:cNvPr id="146" name="Elbow Connector 145"/>
          <p:cNvCxnSpPr>
            <a:stCxn id="141" idx="3"/>
            <a:endCxn id="144" idx="1"/>
          </p:cNvCxnSpPr>
          <p:nvPr/>
        </p:nvCxnSpPr>
        <p:spPr>
          <a:xfrm>
            <a:off x="1884331" y="5106509"/>
            <a:ext cx="189584" cy="988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4" idx="3"/>
            <a:endCxn id="49" idx="2"/>
          </p:cNvCxnSpPr>
          <p:nvPr/>
        </p:nvCxnSpPr>
        <p:spPr>
          <a:xfrm flipV="1">
            <a:off x="2516282" y="5960585"/>
            <a:ext cx="940716" cy="134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1" idx="1"/>
          </p:cNvCxnSpPr>
          <p:nvPr/>
        </p:nvCxnSpPr>
        <p:spPr>
          <a:xfrm rot="10800000" flipH="1" flipV="1">
            <a:off x="475784" y="5106508"/>
            <a:ext cx="3701938" cy="1355751"/>
          </a:xfrm>
          <a:prstGeom prst="bentConnector3">
            <a:avLst>
              <a:gd name="adj1" fmla="val -6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/>
          <p:cNvSpPr/>
          <p:nvPr/>
        </p:nvSpPr>
        <p:spPr>
          <a:xfrm>
            <a:off x="4177722" y="6156660"/>
            <a:ext cx="2036995" cy="582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button function</a:t>
            </a:r>
            <a:endParaRPr lang="en-US" dirty="0"/>
          </a:p>
        </p:txBody>
      </p:sp>
      <p:cxnSp>
        <p:nvCxnSpPr>
          <p:cNvPr id="159" name="Elbow Connector 158"/>
          <p:cNvCxnSpPr>
            <a:stCxn id="151" idx="3"/>
          </p:cNvCxnSpPr>
          <p:nvPr/>
        </p:nvCxnSpPr>
        <p:spPr>
          <a:xfrm flipV="1">
            <a:off x="6214717" y="4388127"/>
            <a:ext cx="3234083" cy="2059900"/>
          </a:xfrm>
          <a:prstGeom prst="bentConnector3">
            <a:avLst>
              <a:gd name="adj1" fmla="val 122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42" idx="3"/>
          </p:cNvCxnSpPr>
          <p:nvPr/>
        </p:nvCxnSpPr>
        <p:spPr>
          <a:xfrm rot="10800000">
            <a:off x="5993822" y="3466843"/>
            <a:ext cx="3454978" cy="921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Decision 168"/>
          <p:cNvSpPr/>
          <p:nvPr/>
        </p:nvSpPr>
        <p:spPr>
          <a:xfrm>
            <a:off x="2127313" y="9860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79" name="Straight Arrow Connector 178"/>
          <p:cNvCxnSpPr>
            <a:stCxn id="169" idx="1"/>
            <a:endCxn id="69" idx="3"/>
          </p:cNvCxnSpPr>
          <p:nvPr/>
        </p:nvCxnSpPr>
        <p:spPr>
          <a:xfrm flipH="1" flipV="1">
            <a:off x="1000026" y="390261"/>
            <a:ext cx="1127287" cy="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3" idx="1"/>
            <a:endCxn id="169" idx="3"/>
          </p:cNvCxnSpPr>
          <p:nvPr/>
        </p:nvCxnSpPr>
        <p:spPr>
          <a:xfrm flipH="1">
            <a:off x="3041713" y="404132"/>
            <a:ext cx="1003300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69" idx="2"/>
            <a:endCxn id="4" idx="1"/>
          </p:cNvCxnSpPr>
          <p:nvPr/>
        </p:nvCxnSpPr>
        <p:spPr>
          <a:xfrm rot="5400000">
            <a:off x="1558982" y="333368"/>
            <a:ext cx="647651" cy="1403413"/>
          </a:xfrm>
          <a:prstGeom prst="bentConnector3">
            <a:avLst>
              <a:gd name="adj1" fmla="val 7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590150" y="50178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1295026" y="9860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172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HARDWARE SIDE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SIDE</dc:title>
  <dc:creator>ip craft</dc:creator>
  <cp:lastModifiedBy>ip craft</cp:lastModifiedBy>
  <cp:revision>11</cp:revision>
  <dcterms:created xsi:type="dcterms:W3CDTF">2019-12-13T11:43:43Z</dcterms:created>
  <dcterms:modified xsi:type="dcterms:W3CDTF">2019-12-13T16:32:10Z</dcterms:modified>
</cp:coreProperties>
</file>