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>
        <p:scale>
          <a:sx n="69" d="100"/>
          <a:sy n="69" d="100"/>
        </p:scale>
        <p:origin x="5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A738FC-985A-41E3-BFD1-06E6D2EDF1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3377C5C-C4F0-4014-BC13-966CEEBAAEBE}">
      <dgm:prSet/>
      <dgm:spPr/>
      <dgm:t>
        <a:bodyPr/>
        <a:lstStyle/>
        <a:p>
          <a:r>
            <a:rPr lang="en-US"/>
            <a:t>Programming Language: Python</a:t>
          </a:r>
        </a:p>
      </dgm:t>
    </dgm:pt>
    <dgm:pt modelId="{9ECFED65-4C1D-4445-B22A-152B273B02D5}" type="parTrans" cxnId="{3F1F7A8A-1B3F-4287-BEAF-DD320E854A26}">
      <dgm:prSet/>
      <dgm:spPr/>
      <dgm:t>
        <a:bodyPr/>
        <a:lstStyle/>
        <a:p>
          <a:endParaRPr lang="en-US"/>
        </a:p>
      </dgm:t>
    </dgm:pt>
    <dgm:pt modelId="{318E8143-2461-460F-947F-2FB5088009DB}" type="sibTrans" cxnId="{3F1F7A8A-1B3F-4287-BEAF-DD320E854A26}">
      <dgm:prSet/>
      <dgm:spPr/>
      <dgm:t>
        <a:bodyPr/>
        <a:lstStyle/>
        <a:p>
          <a:endParaRPr lang="en-US"/>
        </a:p>
      </dgm:t>
    </dgm:pt>
    <dgm:pt modelId="{5D9BECDC-5295-4DA4-B35C-60D6EC9CBB2B}">
      <dgm:prSet/>
      <dgm:spPr/>
      <dgm:t>
        <a:bodyPr/>
        <a:lstStyle/>
        <a:p>
          <a:r>
            <a:rPr lang="en-US"/>
            <a:t>Graphics: Tkinter</a:t>
          </a:r>
        </a:p>
      </dgm:t>
    </dgm:pt>
    <dgm:pt modelId="{9D86C4A2-96B3-4A49-A291-655FB12F71E8}" type="parTrans" cxnId="{5F4295EB-8D49-4510-A612-71B54414AA0D}">
      <dgm:prSet/>
      <dgm:spPr/>
      <dgm:t>
        <a:bodyPr/>
        <a:lstStyle/>
        <a:p>
          <a:endParaRPr lang="en-US"/>
        </a:p>
      </dgm:t>
    </dgm:pt>
    <dgm:pt modelId="{EB57DD2B-B97D-4F89-AB0B-02D5CFF05EF4}" type="sibTrans" cxnId="{5F4295EB-8D49-4510-A612-71B54414AA0D}">
      <dgm:prSet/>
      <dgm:spPr/>
      <dgm:t>
        <a:bodyPr/>
        <a:lstStyle/>
        <a:p>
          <a:endParaRPr lang="en-US"/>
        </a:p>
      </dgm:t>
    </dgm:pt>
    <dgm:pt modelId="{0C28ACEB-4AFB-46A4-B3D8-8318C26EA804}">
      <dgm:prSet/>
      <dgm:spPr/>
      <dgm:t>
        <a:bodyPr/>
        <a:lstStyle/>
        <a:p>
          <a:r>
            <a:rPr lang="en-US"/>
            <a:t>Database: Psycopg2</a:t>
          </a:r>
        </a:p>
      </dgm:t>
    </dgm:pt>
    <dgm:pt modelId="{F7651A34-1FAF-4862-9A2F-58023DD47CDA}" type="parTrans" cxnId="{39E9B2FC-C455-4E73-9A58-94BCB729B50E}">
      <dgm:prSet/>
      <dgm:spPr/>
      <dgm:t>
        <a:bodyPr/>
        <a:lstStyle/>
        <a:p>
          <a:endParaRPr lang="en-US"/>
        </a:p>
      </dgm:t>
    </dgm:pt>
    <dgm:pt modelId="{7EE8432C-8B3F-4940-8CBE-48BB1A7F70CB}" type="sibTrans" cxnId="{39E9B2FC-C455-4E73-9A58-94BCB729B50E}">
      <dgm:prSet/>
      <dgm:spPr/>
      <dgm:t>
        <a:bodyPr/>
        <a:lstStyle/>
        <a:p>
          <a:endParaRPr lang="en-US"/>
        </a:p>
      </dgm:t>
    </dgm:pt>
    <dgm:pt modelId="{214B9CE7-4D5A-49AC-A084-587EFFFA09D4}">
      <dgm:prSet/>
      <dgm:spPr/>
      <dgm:t>
        <a:bodyPr/>
        <a:lstStyle/>
        <a:p>
          <a:r>
            <a:rPr lang="en-US"/>
            <a:t>Music: Pygame</a:t>
          </a:r>
        </a:p>
      </dgm:t>
    </dgm:pt>
    <dgm:pt modelId="{EB567D87-2F8B-48E0-B94B-FF2601CFC1CD}" type="parTrans" cxnId="{B59D2E67-099C-4723-8903-DD68A484ADD7}">
      <dgm:prSet/>
      <dgm:spPr/>
      <dgm:t>
        <a:bodyPr/>
        <a:lstStyle/>
        <a:p>
          <a:endParaRPr lang="en-US"/>
        </a:p>
      </dgm:t>
    </dgm:pt>
    <dgm:pt modelId="{2F0724CD-405F-4FCA-BFBC-B8D999A9E164}" type="sibTrans" cxnId="{B59D2E67-099C-4723-8903-DD68A484ADD7}">
      <dgm:prSet/>
      <dgm:spPr/>
      <dgm:t>
        <a:bodyPr/>
        <a:lstStyle/>
        <a:p>
          <a:endParaRPr lang="en-US"/>
        </a:p>
      </dgm:t>
    </dgm:pt>
    <dgm:pt modelId="{F3C602BF-6B1A-435F-B9A3-342774630A45}">
      <dgm:prSet/>
      <dgm:spPr/>
      <dgm:t>
        <a:bodyPr/>
        <a:lstStyle/>
        <a:p>
          <a:r>
            <a:rPr lang="en-US"/>
            <a:t>Communication: Slack, text</a:t>
          </a:r>
        </a:p>
      </dgm:t>
    </dgm:pt>
    <dgm:pt modelId="{618E96E7-99C9-40F5-85B6-CCDFB67A22D8}" type="parTrans" cxnId="{92DD946F-07F7-4300-819E-826055D0B470}">
      <dgm:prSet/>
      <dgm:spPr/>
      <dgm:t>
        <a:bodyPr/>
        <a:lstStyle/>
        <a:p>
          <a:endParaRPr lang="en-US"/>
        </a:p>
      </dgm:t>
    </dgm:pt>
    <dgm:pt modelId="{7357C4DF-20BD-4AD7-925F-90BDFD52D872}" type="sibTrans" cxnId="{92DD946F-07F7-4300-819E-826055D0B470}">
      <dgm:prSet/>
      <dgm:spPr/>
      <dgm:t>
        <a:bodyPr/>
        <a:lstStyle/>
        <a:p>
          <a:endParaRPr lang="en-US"/>
        </a:p>
      </dgm:t>
    </dgm:pt>
    <dgm:pt modelId="{A7D7CC09-21B1-4734-83D1-B7BFE2988946}">
      <dgm:prSet/>
      <dgm:spPr/>
      <dgm:t>
        <a:bodyPr/>
        <a:lstStyle/>
        <a:p>
          <a:r>
            <a:rPr lang="en-US"/>
            <a:t>Planning: Trello</a:t>
          </a:r>
        </a:p>
      </dgm:t>
    </dgm:pt>
    <dgm:pt modelId="{C472CB08-8AC4-475E-A48E-FC7BBD24602A}" type="parTrans" cxnId="{1CF6663D-C7ED-4BFF-8EB1-6D64B436388B}">
      <dgm:prSet/>
      <dgm:spPr/>
      <dgm:t>
        <a:bodyPr/>
        <a:lstStyle/>
        <a:p>
          <a:endParaRPr lang="en-US"/>
        </a:p>
      </dgm:t>
    </dgm:pt>
    <dgm:pt modelId="{FA593B1B-062F-4AB6-81AE-82472F4C5BE8}" type="sibTrans" cxnId="{1CF6663D-C7ED-4BFF-8EB1-6D64B436388B}">
      <dgm:prSet/>
      <dgm:spPr/>
      <dgm:t>
        <a:bodyPr/>
        <a:lstStyle/>
        <a:p>
          <a:endParaRPr lang="en-US"/>
        </a:p>
      </dgm:t>
    </dgm:pt>
    <dgm:pt modelId="{DF74CFFE-AC19-4389-B975-751CFD6FC388}">
      <dgm:prSet/>
      <dgm:spPr/>
      <dgm:t>
        <a:bodyPr/>
        <a:lstStyle/>
        <a:p>
          <a:r>
            <a:rPr lang="en-US"/>
            <a:t>Code Repository: Github</a:t>
          </a:r>
        </a:p>
      </dgm:t>
    </dgm:pt>
    <dgm:pt modelId="{38F38081-4DB9-44A3-9117-2F24586B16F9}" type="parTrans" cxnId="{EDC71B49-015D-4D42-BF7E-72B0CFD88691}">
      <dgm:prSet/>
      <dgm:spPr/>
      <dgm:t>
        <a:bodyPr/>
        <a:lstStyle/>
        <a:p>
          <a:endParaRPr lang="en-US"/>
        </a:p>
      </dgm:t>
    </dgm:pt>
    <dgm:pt modelId="{B69BE66C-7F9B-4481-A5C7-E2996BD38A59}" type="sibTrans" cxnId="{EDC71B49-015D-4D42-BF7E-72B0CFD88691}">
      <dgm:prSet/>
      <dgm:spPr/>
      <dgm:t>
        <a:bodyPr/>
        <a:lstStyle/>
        <a:p>
          <a:endParaRPr lang="en-US"/>
        </a:p>
      </dgm:t>
    </dgm:pt>
    <dgm:pt modelId="{DB23CEF0-6947-4F55-9DB7-7956BEFDC2AC}" type="pres">
      <dgm:prSet presAssocID="{32A738FC-985A-41E3-BFD1-06E6D2EDF15E}" presName="root" presStyleCnt="0">
        <dgm:presLayoutVars>
          <dgm:dir/>
          <dgm:resizeHandles val="exact"/>
        </dgm:presLayoutVars>
      </dgm:prSet>
      <dgm:spPr/>
    </dgm:pt>
    <dgm:pt modelId="{DF42F290-2730-4869-80CC-4A8798B718A8}" type="pres">
      <dgm:prSet presAssocID="{13377C5C-C4F0-4014-BC13-966CEEBAAEBE}" presName="compNode" presStyleCnt="0"/>
      <dgm:spPr/>
    </dgm:pt>
    <dgm:pt modelId="{7642566A-7CB5-4D0F-B3DD-76D10619DA39}" type="pres">
      <dgm:prSet presAssocID="{13377C5C-C4F0-4014-BC13-966CEEBAAEBE}" presName="bgRect" presStyleLbl="bgShp" presStyleIdx="0" presStyleCnt="7"/>
      <dgm:spPr/>
    </dgm:pt>
    <dgm:pt modelId="{5FA10809-8CA0-475F-B340-398F652F2390}" type="pres">
      <dgm:prSet presAssocID="{13377C5C-C4F0-4014-BC13-966CEEBAAEB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D1544B4-6463-4B60-9058-A94A2FDCD576}" type="pres">
      <dgm:prSet presAssocID="{13377C5C-C4F0-4014-BC13-966CEEBAAEBE}" presName="spaceRect" presStyleCnt="0"/>
      <dgm:spPr/>
    </dgm:pt>
    <dgm:pt modelId="{752D5DAC-49EA-4083-B5CF-7749CB63C2E7}" type="pres">
      <dgm:prSet presAssocID="{13377C5C-C4F0-4014-BC13-966CEEBAAEBE}" presName="parTx" presStyleLbl="revTx" presStyleIdx="0" presStyleCnt="7">
        <dgm:presLayoutVars>
          <dgm:chMax val="0"/>
          <dgm:chPref val="0"/>
        </dgm:presLayoutVars>
      </dgm:prSet>
      <dgm:spPr/>
    </dgm:pt>
    <dgm:pt modelId="{A66F344A-18F9-4BBD-A943-17610A12DA98}" type="pres">
      <dgm:prSet presAssocID="{318E8143-2461-460F-947F-2FB5088009DB}" presName="sibTrans" presStyleCnt="0"/>
      <dgm:spPr/>
    </dgm:pt>
    <dgm:pt modelId="{423FCFF6-9FB7-4E24-8B59-F6167877DA8D}" type="pres">
      <dgm:prSet presAssocID="{5D9BECDC-5295-4DA4-B35C-60D6EC9CBB2B}" presName="compNode" presStyleCnt="0"/>
      <dgm:spPr/>
    </dgm:pt>
    <dgm:pt modelId="{B4938B70-3553-486D-B993-D538CF9E0F86}" type="pres">
      <dgm:prSet presAssocID="{5D9BECDC-5295-4DA4-B35C-60D6EC9CBB2B}" presName="bgRect" presStyleLbl="bgShp" presStyleIdx="1" presStyleCnt="7"/>
      <dgm:spPr/>
    </dgm:pt>
    <dgm:pt modelId="{6CED7103-0C47-46E2-BE68-8E57D7D597FE}" type="pres">
      <dgm:prSet presAssocID="{5D9BECDC-5295-4DA4-B35C-60D6EC9CBB2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922B727-6F3B-48BE-A461-F8D86CC46592}" type="pres">
      <dgm:prSet presAssocID="{5D9BECDC-5295-4DA4-B35C-60D6EC9CBB2B}" presName="spaceRect" presStyleCnt="0"/>
      <dgm:spPr/>
    </dgm:pt>
    <dgm:pt modelId="{5B69FCFC-B71A-405F-8D32-672956AE3380}" type="pres">
      <dgm:prSet presAssocID="{5D9BECDC-5295-4DA4-B35C-60D6EC9CBB2B}" presName="parTx" presStyleLbl="revTx" presStyleIdx="1" presStyleCnt="7">
        <dgm:presLayoutVars>
          <dgm:chMax val="0"/>
          <dgm:chPref val="0"/>
        </dgm:presLayoutVars>
      </dgm:prSet>
      <dgm:spPr/>
    </dgm:pt>
    <dgm:pt modelId="{E75055F4-7589-4CDF-9B7C-A3093C5787EE}" type="pres">
      <dgm:prSet presAssocID="{EB57DD2B-B97D-4F89-AB0B-02D5CFF05EF4}" presName="sibTrans" presStyleCnt="0"/>
      <dgm:spPr/>
    </dgm:pt>
    <dgm:pt modelId="{971D9092-51B6-4E67-ADB2-4ACA8AB35BCA}" type="pres">
      <dgm:prSet presAssocID="{0C28ACEB-4AFB-46A4-B3D8-8318C26EA804}" presName="compNode" presStyleCnt="0"/>
      <dgm:spPr/>
    </dgm:pt>
    <dgm:pt modelId="{045432A4-0B4D-4FFD-8133-4B561FC170D5}" type="pres">
      <dgm:prSet presAssocID="{0C28ACEB-4AFB-46A4-B3D8-8318C26EA804}" presName="bgRect" presStyleLbl="bgShp" presStyleIdx="2" presStyleCnt="7"/>
      <dgm:spPr/>
    </dgm:pt>
    <dgm:pt modelId="{E041703A-43DF-4C93-BF7B-6A2868DAAB42}" type="pres">
      <dgm:prSet presAssocID="{0C28ACEB-4AFB-46A4-B3D8-8318C26EA80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865ACE4-7F9F-47C5-B64A-5CEB3C4CCEA3}" type="pres">
      <dgm:prSet presAssocID="{0C28ACEB-4AFB-46A4-B3D8-8318C26EA804}" presName="spaceRect" presStyleCnt="0"/>
      <dgm:spPr/>
    </dgm:pt>
    <dgm:pt modelId="{4D7FE045-1155-44C8-A851-E3A024D9E9CF}" type="pres">
      <dgm:prSet presAssocID="{0C28ACEB-4AFB-46A4-B3D8-8318C26EA804}" presName="parTx" presStyleLbl="revTx" presStyleIdx="2" presStyleCnt="7">
        <dgm:presLayoutVars>
          <dgm:chMax val="0"/>
          <dgm:chPref val="0"/>
        </dgm:presLayoutVars>
      </dgm:prSet>
      <dgm:spPr/>
    </dgm:pt>
    <dgm:pt modelId="{512874B9-27F9-44B7-8767-AAE663C424E8}" type="pres">
      <dgm:prSet presAssocID="{7EE8432C-8B3F-4940-8CBE-48BB1A7F70CB}" presName="sibTrans" presStyleCnt="0"/>
      <dgm:spPr/>
    </dgm:pt>
    <dgm:pt modelId="{9E54A57E-374B-4519-BCA8-28C9E88EC664}" type="pres">
      <dgm:prSet presAssocID="{214B9CE7-4D5A-49AC-A084-587EFFFA09D4}" presName="compNode" presStyleCnt="0"/>
      <dgm:spPr/>
    </dgm:pt>
    <dgm:pt modelId="{C4AF51C7-0257-47E3-859B-3CA5D6C2E4A4}" type="pres">
      <dgm:prSet presAssocID="{214B9CE7-4D5A-49AC-A084-587EFFFA09D4}" presName="bgRect" presStyleLbl="bgShp" presStyleIdx="3" presStyleCnt="7"/>
      <dgm:spPr/>
    </dgm:pt>
    <dgm:pt modelId="{A3541C16-2B6D-490D-8666-566A90E77DAC}" type="pres">
      <dgm:prSet presAssocID="{214B9CE7-4D5A-49AC-A084-587EFFFA09D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E3D7FBFE-6BF1-497A-907A-090BDEA7F47A}" type="pres">
      <dgm:prSet presAssocID="{214B9CE7-4D5A-49AC-A084-587EFFFA09D4}" presName="spaceRect" presStyleCnt="0"/>
      <dgm:spPr/>
    </dgm:pt>
    <dgm:pt modelId="{32ED36F9-2BF8-4EDC-AEB1-C65ED945140B}" type="pres">
      <dgm:prSet presAssocID="{214B9CE7-4D5A-49AC-A084-587EFFFA09D4}" presName="parTx" presStyleLbl="revTx" presStyleIdx="3" presStyleCnt="7">
        <dgm:presLayoutVars>
          <dgm:chMax val="0"/>
          <dgm:chPref val="0"/>
        </dgm:presLayoutVars>
      </dgm:prSet>
      <dgm:spPr/>
    </dgm:pt>
    <dgm:pt modelId="{B7487C57-2FFB-4C90-906A-966B0570A907}" type="pres">
      <dgm:prSet presAssocID="{2F0724CD-405F-4FCA-BFBC-B8D999A9E164}" presName="sibTrans" presStyleCnt="0"/>
      <dgm:spPr/>
    </dgm:pt>
    <dgm:pt modelId="{3DFB3B22-C107-41B9-8B4A-ADABCC795AD6}" type="pres">
      <dgm:prSet presAssocID="{F3C602BF-6B1A-435F-B9A3-342774630A45}" presName="compNode" presStyleCnt="0"/>
      <dgm:spPr/>
    </dgm:pt>
    <dgm:pt modelId="{F33DBBF7-D332-495C-971A-6DBE1F9EDD1D}" type="pres">
      <dgm:prSet presAssocID="{F3C602BF-6B1A-435F-B9A3-342774630A45}" presName="bgRect" presStyleLbl="bgShp" presStyleIdx="4" presStyleCnt="7"/>
      <dgm:spPr/>
    </dgm:pt>
    <dgm:pt modelId="{2632B466-48AD-4997-BEEF-51E6F479DC33}" type="pres">
      <dgm:prSet presAssocID="{F3C602BF-6B1A-435F-B9A3-342774630A4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F914986-623D-49D8-964B-11DB372DE53C}" type="pres">
      <dgm:prSet presAssocID="{F3C602BF-6B1A-435F-B9A3-342774630A45}" presName="spaceRect" presStyleCnt="0"/>
      <dgm:spPr/>
    </dgm:pt>
    <dgm:pt modelId="{E869D47E-590D-43F5-893E-0416DF812263}" type="pres">
      <dgm:prSet presAssocID="{F3C602BF-6B1A-435F-B9A3-342774630A45}" presName="parTx" presStyleLbl="revTx" presStyleIdx="4" presStyleCnt="7">
        <dgm:presLayoutVars>
          <dgm:chMax val="0"/>
          <dgm:chPref val="0"/>
        </dgm:presLayoutVars>
      </dgm:prSet>
      <dgm:spPr/>
    </dgm:pt>
    <dgm:pt modelId="{5552981B-E23D-44F1-ACDD-A464773F4522}" type="pres">
      <dgm:prSet presAssocID="{7357C4DF-20BD-4AD7-925F-90BDFD52D872}" presName="sibTrans" presStyleCnt="0"/>
      <dgm:spPr/>
    </dgm:pt>
    <dgm:pt modelId="{FD5DBA4E-11BE-4DB7-8DBA-4352F59CF382}" type="pres">
      <dgm:prSet presAssocID="{A7D7CC09-21B1-4734-83D1-B7BFE2988946}" presName="compNode" presStyleCnt="0"/>
      <dgm:spPr/>
    </dgm:pt>
    <dgm:pt modelId="{28DED509-0F83-49EE-AD95-5E110B2F03E6}" type="pres">
      <dgm:prSet presAssocID="{A7D7CC09-21B1-4734-83D1-B7BFE2988946}" presName="bgRect" presStyleLbl="bgShp" presStyleIdx="5" presStyleCnt="7"/>
      <dgm:spPr/>
    </dgm:pt>
    <dgm:pt modelId="{25FC42B2-6D53-443F-A2F0-B79A2A6C1054}" type="pres">
      <dgm:prSet presAssocID="{A7D7CC09-21B1-4734-83D1-B7BFE298894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381A6459-B37D-43D9-8FA1-66AB7717BE9D}" type="pres">
      <dgm:prSet presAssocID="{A7D7CC09-21B1-4734-83D1-B7BFE2988946}" presName="spaceRect" presStyleCnt="0"/>
      <dgm:spPr/>
    </dgm:pt>
    <dgm:pt modelId="{A18488B0-EADC-4DBD-B130-F97BF584A3ED}" type="pres">
      <dgm:prSet presAssocID="{A7D7CC09-21B1-4734-83D1-B7BFE2988946}" presName="parTx" presStyleLbl="revTx" presStyleIdx="5" presStyleCnt="7">
        <dgm:presLayoutVars>
          <dgm:chMax val="0"/>
          <dgm:chPref val="0"/>
        </dgm:presLayoutVars>
      </dgm:prSet>
      <dgm:spPr/>
    </dgm:pt>
    <dgm:pt modelId="{E3A429B1-B0A1-42E9-978A-608650D97AF2}" type="pres">
      <dgm:prSet presAssocID="{FA593B1B-062F-4AB6-81AE-82472F4C5BE8}" presName="sibTrans" presStyleCnt="0"/>
      <dgm:spPr/>
    </dgm:pt>
    <dgm:pt modelId="{4BDF6021-14F7-47DE-9075-FF5217AA1207}" type="pres">
      <dgm:prSet presAssocID="{DF74CFFE-AC19-4389-B975-751CFD6FC388}" presName="compNode" presStyleCnt="0"/>
      <dgm:spPr/>
    </dgm:pt>
    <dgm:pt modelId="{74688933-FFE3-49AF-95C4-51C4582058F2}" type="pres">
      <dgm:prSet presAssocID="{DF74CFFE-AC19-4389-B975-751CFD6FC388}" presName="bgRect" presStyleLbl="bgShp" presStyleIdx="6" presStyleCnt="7"/>
      <dgm:spPr/>
    </dgm:pt>
    <dgm:pt modelId="{9D701B5F-468C-4DC8-864C-17432B35D019}" type="pres">
      <dgm:prSet presAssocID="{DF74CFFE-AC19-4389-B975-751CFD6FC38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2255C2C-DCC2-4BF0-92CB-0BD061861176}" type="pres">
      <dgm:prSet presAssocID="{DF74CFFE-AC19-4389-B975-751CFD6FC388}" presName="spaceRect" presStyleCnt="0"/>
      <dgm:spPr/>
    </dgm:pt>
    <dgm:pt modelId="{8AFD4803-62CA-4153-9F6C-2C10695C4C41}" type="pres">
      <dgm:prSet presAssocID="{DF74CFFE-AC19-4389-B975-751CFD6FC38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2D85D0F-E299-4ADF-B997-C214C5E3D906}" type="presOf" srcId="{DF74CFFE-AC19-4389-B975-751CFD6FC388}" destId="{8AFD4803-62CA-4153-9F6C-2C10695C4C41}" srcOrd="0" destOrd="0" presId="urn:microsoft.com/office/officeart/2018/2/layout/IconVerticalSolidList"/>
    <dgm:cxn modelId="{1CF6663D-C7ED-4BFF-8EB1-6D64B436388B}" srcId="{32A738FC-985A-41E3-BFD1-06E6D2EDF15E}" destId="{A7D7CC09-21B1-4734-83D1-B7BFE2988946}" srcOrd="5" destOrd="0" parTransId="{C472CB08-8AC4-475E-A48E-FC7BBD24602A}" sibTransId="{FA593B1B-062F-4AB6-81AE-82472F4C5BE8}"/>
    <dgm:cxn modelId="{B59D2E67-099C-4723-8903-DD68A484ADD7}" srcId="{32A738FC-985A-41E3-BFD1-06E6D2EDF15E}" destId="{214B9CE7-4D5A-49AC-A084-587EFFFA09D4}" srcOrd="3" destOrd="0" parTransId="{EB567D87-2F8B-48E0-B94B-FF2601CFC1CD}" sibTransId="{2F0724CD-405F-4FCA-BFBC-B8D999A9E164}"/>
    <dgm:cxn modelId="{EDC71B49-015D-4D42-BF7E-72B0CFD88691}" srcId="{32A738FC-985A-41E3-BFD1-06E6D2EDF15E}" destId="{DF74CFFE-AC19-4389-B975-751CFD6FC388}" srcOrd="6" destOrd="0" parTransId="{38F38081-4DB9-44A3-9117-2F24586B16F9}" sibTransId="{B69BE66C-7F9B-4481-A5C7-E2996BD38A59}"/>
    <dgm:cxn modelId="{92DD946F-07F7-4300-819E-826055D0B470}" srcId="{32A738FC-985A-41E3-BFD1-06E6D2EDF15E}" destId="{F3C602BF-6B1A-435F-B9A3-342774630A45}" srcOrd="4" destOrd="0" parTransId="{618E96E7-99C9-40F5-85B6-CCDFB67A22D8}" sibTransId="{7357C4DF-20BD-4AD7-925F-90BDFD52D872}"/>
    <dgm:cxn modelId="{CB6C1050-7251-44BE-B10F-6C33A537E0B8}" type="presOf" srcId="{0C28ACEB-4AFB-46A4-B3D8-8318C26EA804}" destId="{4D7FE045-1155-44C8-A851-E3A024D9E9CF}" srcOrd="0" destOrd="0" presId="urn:microsoft.com/office/officeart/2018/2/layout/IconVerticalSolidList"/>
    <dgm:cxn modelId="{3F1F7A8A-1B3F-4287-BEAF-DD320E854A26}" srcId="{32A738FC-985A-41E3-BFD1-06E6D2EDF15E}" destId="{13377C5C-C4F0-4014-BC13-966CEEBAAEBE}" srcOrd="0" destOrd="0" parTransId="{9ECFED65-4C1D-4445-B22A-152B273B02D5}" sibTransId="{318E8143-2461-460F-947F-2FB5088009DB}"/>
    <dgm:cxn modelId="{881EC9CF-D4C1-400D-B4C4-9F0D78CD17E8}" type="presOf" srcId="{214B9CE7-4D5A-49AC-A084-587EFFFA09D4}" destId="{32ED36F9-2BF8-4EDC-AEB1-C65ED945140B}" srcOrd="0" destOrd="0" presId="urn:microsoft.com/office/officeart/2018/2/layout/IconVerticalSolidList"/>
    <dgm:cxn modelId="{40D0D5D7-110B-4EE7-805B-E919502B3B86}" type="presOf" srcId="{13377C5C-C4F0-4014-BC13-966CEEBAAEBE}" destId="{752D5DAC-49EA-4083-B5CF-7749CB63C2E7}" srcOrd="0" destOrd="0" presId="urn:microsoft.com/office/officeart/2018/2/layout/IconVerticalSolidList"/>
    <dgm:cxn modelId="{921D11D8-EC5D-410C-9AD4-B56D68E96246}" type="presOf" srcId="{A7D7CC09-21B1-4734-83D1-B7BFE2988946}" destId="{A18488B0-EADC-4DBD-B130-F97BF584A3ED}" srcOrd="0" destOrd="0" presId="urn:microsoft.com/office/officeart/2018/2/layout/IconVerticalSolidList"/>
    <dgm:cxn modelId="{5F76D1DB-EF63-4ED9-AEEE-B57E2478961A}" type="presOf" srcId="{5D9BECDC-5295-4DA4-B35C-60D6EC9CBB2B}" destId="{5B69FCFC-B71A-405F-8D32-672956AE3380}" srcOrd="0" destOrd="0" presId="urn:microsoft.com/office/officeart/2018/2/layout/IconVerticalSolidList"/>
    <dgm:cxn modelId="{4EEBECDC-E5CC-462F-BDFE-19A2D1BBC941}" type="presOf" srcId="{F3C602BF-6B1A-435F-B9A3-342774630A45}" destId="{E869D47E-590D-43F5-893E-0416DF812263}" srcOrd="0" destOrd="0" presId="urn:microsoft.com/office/officeart/2018/2/layout/IconVerticalSolidList"/>
    <dgm:cxn modelId="{5FED91E0-12AB-42A7-86B3-FA8FF9E7CFC7}" type="presOf" srcId="{32A738FC-985A-41E3-BFD1-06E6D2EDF15E}" destId="{DB23CEF0-6947-4F55-9DB7-7956BEFDC2AC}" srcOrd="0" destOrd="0" presId="urn:microsoft.com/office/officeart/2018/2/layout/IconVerticalSolidList"/>
    <dgm:cxn modelId="{5F4295EB-8D49-4510-A612-71B54414AA0D}" srcId="{32A738FC-985A-41E3-BFD1-06E6D2EDF15E}" destId="{5D9BECDC-5295-4DA4-B35C-60D6EC9CBB2B}" srcOrd="1" destOrd="0" parTransId="{9D86C4A2-96B3-4A49-A291-655FB12F71E8}" sibTransId="{EB57DD2B-B97D-4F89-AB0B-02D5CFF05EF4}"/>
    <dgm:cxn modelId="{39E9B2FC-C455-4E73-9A58-94BCB729B50E}" srcId="{32A738FC-985A-41E3-BFD1-06E6D2EDF15E}" destId="{0C28ACEB-4AFB-46A4-B3D8-8318C26EA804}" srcOrd="2" destOrd="0" parTransId="{F7651A34-1FAF-4862-9A2F-58023DD47CDA}" sibTransId="{7EE8432C-8B3F-4940-8CBE-48BB1A7F70CB}"/>
    <dgm:cxn modelId="{8BEAC371-768C-4093-8D2D-A443ED3505BF}" type="presParOf" srcId="{DB23CEF0-6947-4F55-9DB7-7956BEFDC2AC}" destId="{DF42F290-2730-4869-80CC-4A8798B718A8}" srcOrd="0" destOrd="0" presId="urn:microsoft.com/office/officeart/2018/2/layout/IconVerticalSolidList"/>
    <dgm:cxn modelId="{626AFD15-C3EC-43D0-A7F9-2099E52685A4}" type="presParOf" srcId="{DF42F290-2730-4869-80CC-4A8798B718A8}" destId="{7642566A-7CB5-4D0F-B3DD-76D10619DA39}" srcOrd="0" destOrd="0" presId="urn:microsoft.com/office/officeart/2018/2/layout/IconVerticalSolidList"/>
    <dgm:cxn modelId="{6F6602E9-298A-4B46-A1DB-D36F479C7EA5}" type="presParOf" srcId="{DF42F290-2730-4869-80CC-4A8798B718A8}" destId="{5FA10809-8CA0-475F-B340-398F652F2390}" srcOrd="1" destOrd="0" presId="urn:microsoft.com/office/officeart/2018/2/layout/IconVerticalSolidList"/>
    <dgm:cxn modelId="{D97EEAB4-821D-4529-8230-E3FFD51FE92B}" type="presParOf" srcId="{DF42F290-2730-4869-80CC-4A8798B718A8}" destId="{2D1544B4-6463-4B60-9058-A94A2FDCD576}" srcOrd="2" destOrd="0" presId="urn:microsoft.com/office/officeart/2018/2/layout/IconVerticalSolidList"/>
    <dgm:cxn modelId="{02730F7C-DF5A-4E61-8B19-B0931D2C9C32}" type="presParOf" srcId="{DF42F290-2730-4869-80CC-4A8798B718A8}" destId="{752D5DAC-49EA-4083-B5CF-7749CB63C2E7}" srcOrd="3" destOrd="0" presId="urn:microsoft.com/office/officeart/2018/2/layout/IconVerticalSolidList"/>
    <dgm:cxn modelId="{796CE1AD-DDAF-4EDF-A907-D0414F241FEC}" type="presParOf" srcId="{DB23CEF0-6947-4F55-9DB7-7956BEFDC2AC}" destId="{A66F344A-18F9-4BBD-A943-17610A12DA98}" srcOrd="1" destOrd="0" presId="urn:microsoft.com/office/officeart/2018/2/layout/IconVerticalSolidList"/>
    <dgm:cxn modelId="{6BD6BB9E-EF69-4D17-A212-D32B44B8554F}" type="presParOf" srcId="{DB23CEF0-6947-4F55-9DB7-7956BEFDC2AC}" destId="{423FCFF6-9FB7-4E24-8B59-F6167877DA8D}" srcOrd="2" destOrd="0" presId="urn:microsoft.com/office/officeart/2018/2/layout/IconVerticalSolidList"/>
    <dgm:cxn modelId="{14F29817-19CC-48BD-9AF3-A65243B94107}" type="presParOf" srcId="{423FCFF6-9FB7-4E24-8B59-F6167877DA8D}" destId="{B4938B70-3553-486D-B993-D538CF9E0F86}" srcOrd="0" destOrd="0" presId="urn:microsoft.com/office/officeart/2018/2/layout/IconVerticalSolidList"/>
    <dgm:cxn modelId="{7CBC0E34-E317-46A9-9A35-040E440DD25F}" type="presParOf" srcId="{423FCFF6-9FB7-4E24-8B59-F6167877DA8D}" destId="{6CED7103-0C47-46E2-BE68-8E57D7D597FE}" srcOrd="1" destOrd="0" presId="urn:microsoft.com/office/officeart/2018/2/layout/IconVerticalSolidList"/>
    <dgm:cxn modelId="{0A179288-8768-4A54-B526-634E45194E25}" type="presParOf" srcId="{423FCFF6-9FB7-4E24-8B59-F6167877DA8D}" destId="{1922B727-6F3B-48BE-A461-F8D86CC46592}" srcOrd="2" destOrd="0" presId="urn:microsoft.com/office/officeart/2018/2/layout/IconVerticalSolidList"/>
    <dgm:cxn modelId="{D4B30AEA-BB1E-462F-931A-1E13A4534B4B}" type="presParOf" srcId="{423FCFF6-9FB7-4E24-8B59-F6167877DA8D}" destId="{5B69FCFC-B71A-405F-8D32-672956AE3380}" srcOrd="3" destOrd="0" presId="urn:microsoft.com/office/officeart/2018/2/layout/IconVerticalSolidList"/>
    <dgm:cxn modelId="{261D2BF7-40BA-416A-9A68-8D6E5BF8363E}" type="presParOf" srcId="{DB23CEF0-6947-4F55-9DB7-7956BEFDC2AC}" destId="{E75055F4-7589-4CDF-9B7C-A3093C5787EE}" srcOrd="3" destOrd="0" presId="urn:microsoft.com/office/officeart/2018/2/layout/IconVerticalSolidList"/>
    <dgm:cxn modelId="{BFF1745F-1A8C-46F1-831A-09D00C6A5254}" type="presParOf" srcId="{DB23CEF0-6947-4F55-9DB7-7956BEFDC2AC}" destId="{971D9092-51B6-4E67-ADB2-4ACA8AB35BCA}" srcOrd="4" destOrd="0" presId="urn:microsoft.com/office/officeart/2018/2/layout/IconVerticalSolidList"/>
    <dgm:cxn modelId="{A500AA44-AC06-496F-BA91-8343A699AD44}" type="presParOf" srcId="{971D9092-51B6-4E67-ADB2-4ACA8AB35BCA}" destId="{045432A4-0B4D-4FFD-8133-4B561FC170D5}" srcOrd="0" destOrd="0" presId="urn:microsoft.com/office/officeart/2018/2/layout/IconVerticalSolidList"/>
    <dgm:cxn modelId="{DF1C99C7-4461-4552-976D-CA375C53D633}" type="presParOf" srcId="{971D9092-51B6-4E67-ADB2-4ACA8AB35BCA}" destId="{E041703A-43DF-4C93-BF7B-6A2868DAAB42}" srcOrd="1" destOrd="0" presId="urn:microsoft.com/office/officeart/2018/2/layout/IconVerticalSolidList"/>
    <dgm:cxn modelId="{DBD7275A-802A-45F6-A9B5-F88D7E71F752}" type="presParOf" srcId="{971D9092-51B6-4E67-ADB2-4ACA8AB35BCA}" destId="{F865ACE4-7F9F-47C5-B64A-5CEB3C4CCEA3}" srcOrd="2" destOrd="0" presId="urn:microsoft.com/office/officeart/2018/2/layout/IconVerticalSolidList"/>
    <dgm:cxn modelId="{03FC89C9-8197-4F78-9F9A-5B01B376D0DD}" type="presParOf" srcId="{971D9092-51B6-4E67-ADB2-4ACA8AB35BCA}" destId="{4D7FE045-1155-44C8-A851-E3A024D9E9CF}" srcOrd="3" destOrd="0" presId="urn:microsoft.com/office/officeart/2018/2/layout/IconVerticalSolidList"/>
    <dgm:cxn modelId="{16ED703C-1A2A-463B-A598-89D19403E67F}" type="presParOf" srcId="{DB23CEF0-6947-4F55-9DB7-7956BEFDC2AC}" destId="{512874B9-27F9-44B7-8767-AAE663C424E8}" srcOrd="5" destOrd="0" presId="urn:microsoft.com/office/officeart/2018/2/layout/IconVerticalSolidList"/>
    <dgm:cxn modelId="{5E6E2923-4690-45EB-B59C-E6B0B6BCC893}" type="presParOf" srcId="{DB23CEF0-6947-4F55-9DB7-7956BEFDC2AC}" destId="{9E54A57E-374B-4519-BCA8-28C9E88EC664}" srcOrd="6" destOrd="0" presId="urn:microsoft.com/office/officeart/2018/2/layout/IconVerticalSolidList"/>
    <dgm:cxn modelId="{C25EB0DA-96B4-447C-9F20-0E056A7793AD}" type="presParOf" srcId="{9E54A57E-374B-4519-BCA8-28C9E88EC664}" destId="{C4AF51C7-0257-47E3-859B-3CA5D6C2E4A4}" srcOrd="0" destOrd="0" presId="urn:microsoft.com/office/officeart/2018/2/layout/IconVerticalSolidList"/>
    <dgm:cxn modelId="{61C2CB0E-AF55-4C7C-AF47-2B79AA2858AF}" type="presParOf" srcId="{9E54A57E-374B-4519-BCA8-28C9E88EC664}" destId="{A3541C16-2B6D-490D-8666-566A90E77DAC}" srcOrd="1" destOrd="0" presId="urn:microsoft.com/office/officeart/2018/2/layout/IconVerticalSolidList"/>
    <dgm:cxn modelId="{C0C654E7-F7DB-42CB-BAB3-EA98D36630C4}" type="presParOf" srcId="{9E54A57E-374B-4519-BCA8-28C9E88EC664}" destId="{E3D7FBFE-6BF1-497A-907A-090BDEA7F47A}" srcOrd="2" destOrd="0" presId="urn:microsoft.com/office/officeart/2018/2/layout/IconVerticalSolidList"/>
    <dgm:cxn modelId="{95CA0666-523F-4447-B00D-F368023DEB50}" type="presParOf" srcId="{9E54A57E-374B-4519-BCA8-28C9E88EC664}" destId="{32ED36F9-2BF8-4EDC-AEB1-C65ED945140B}" srcOrd="3" destOrd="0" presId="urn:microsoft.com/office/officeart/2018/2/layout/IconVerticalSolidList"/>
    <dgm:cxn modelId="{585B5DED-3303-4208-AA4E-1996E57BA760}" type="presParOf" srcId="{DB23CEF0-6947-4F55-9DB7-7956BEFDC2AC}" destId="{B7487C57-2FFB-4C90-906A-966B0570A907}" srcOrd="7" destOrd="0" presId="urn:microsoft.com/office/officeart/2018/2/layout/IconVerticalSolidList"/>
    <dgm:cxn modelId="{CA471B7B-D57B-44E3-AACA-E4C554AF14BB}" type="presParOf" srcId="{DB23CEF0-6947-4F55-9DB7-7956BEFDC2AC}" destId="{3DFB3B22-C107-41B9-8B4A-ADABCC795AD6}" srcOrd="8" destOrd="0" presId="urn:microsoft.com/office/officeart/2018/2/layout/IconVerticalSolidList"/>
    <dgm:cxn modelId="{1FB756D9-7A16-49AA-819F-96FF12EAB4D1}" type="presParOf" srcId="{3DFB3B22-C107-41B9-8B4A-ADABCC795AD6}" destId="{F33DBBF7-D332-495C-971A-6DBE1F9EDD1D}" srcOrd="0" destOrd="0" presId="urn:microsoft.com/office/officeart/2018/2/layout/IconVerticalSolidList"/>
    <dgm:cxn modelId="{99C33EF0-344F-4412-AA37-F650FD924F39}" type="presParOf" srcId="{3DFB3B22-C107-41B9-8B4A-ADABCC795AD6}" destId="{2632B466-48AD-4997-BEEF-51E6F479DC33}" srcOrd="1" destOrd="0" presId="urn:microsoft.com/office/officeart/2018/2/layout/IconVerticalSolidList"/>
    <dgm:cxn modelId="{4F4213C9-CDA1-4F99-9F13-194AFFC44BEC}" type="presParOf" srcId="{3DFB3B22-C107-41B9-8B4A-ADABCC795AD6}" destId="{DF914986-623D-49D8-964B-11DB372DE53C}" srcOrd="2" destOrd="0" presId="urn:microsoft.com/office/officeart/2018/2/layout/IconVerticalSolidList"/>
    <dgm:cxn modelId="{15FA8431-3E82-4C87-A77B-FB7EFD348FBF}" type="presParOf" srcId="{3DFB3B22-C107-41B9-8B4A-ADABCC795AD6}" destId="{E869D47E-590D-43F5-893E-0416DF812263}" srcOrd="3" destOrd="0" presId="urn:microsoft.com/office/officeart/2018/2/layout/IconVerticalSolidList"/>
    <dgm:cxn modelId="{2B443291-BE01-420A-BF65-65AFB8EF21FB}" type="presParOf" srcId="{DB23CEF0-6947-4F55-9DB7-7956BEFDC2AC}" destId="{5552981B-E23D-44F1-ACDD-A464773F4522}" srcOrd="9" destOrd="0" presId="urn:microsoft.com/office/officeart/2018/2/layout/IconVerticalSolidList"/>
    <dgm:cxn modelId="{0487F339-EAAE-4A3E-B0F8-E49F69C4CD03}" type="presParOf" srcId="{DB23CEF0-6947-4F55-9DB7-7956BEFDC2AC}" destId="{FD5DBA4E-11BE-4DB7-8DBA-4352F59CF382}" srcOrd="10" destOrd="0" presId="urn:microsoft.com/office/officeart/2018/2/layout/IconVerticalSolidList"/>
    <dgm:cxn modelId="{60BFF232-1A29-415E-AFC4-800038A8E388}" type="presParOf" srcId="{FD5DBA4E-11BE-4DB7-8DBA-4352F59CF382}" destId="{28DED509-0F83-49EE-AD95-5E110B2F03E6}" srcOrd="0" destOrd="0" presId="urn:microsoft.com/office/officeart/2018/2/layout/IconVerticalSolidList"/>
    <dgm:cxn modelId="{33570BB8-3470-4711-8620-46CA5CCF91C5}" type="presParOf" srcId="{FD5DBA4E-11BE-4DB7-8DBA-4352F59CF382}" destId="{25FC42B2-6D53-443F-A2F0-B79A2A6C1054}" srcOrd="1" destOrd="0" presId="urn:microsoft.com/office/officeart/2018/2/layout/IconVerticalSolidList"/>
    <dgm:cxn modelId="{5877670C-A844-42DB-961C-1897AC59AB3A}" type="presParOf" srcId="{FD5DBA4E-11BE-4DB7-8DBA-4352F59CF382}" destId="{381A6459-B37D-43D9-8FA1-66AB7717BE9D}" srcOrd="2" destOrd="0" presId="urn:microsoft.com/office/officeart/2018/2/layout/IconVerticalSolidList"/>
    <dgm:cxn modelId="{9A03F08E-D4EB-445A-A20A-A1AB11CF73E1}" type="presParOf" srcId="{FD5DBA4E-11BE-4DB7-8DBA-4352F59CF382}" destId="{A18488B0-EADC-4DBD-B130-F97BF584A3ED}" srcOrd="3" destOrd="0" presId="urn:microsoft.com/office/officeart/2018/2/layout/IconVerticalSolidList"/>
    <dgm:cxn modelId="{33B4EC89-F431-4986-924A-0CF942BF03E6}" type="presParOf" srcId="{DB23CEF0-6947-4F55-9DB7-7956BEFDC2AC}" destId="{E3A429B1-B0A1-42E9-978A-608650D97AF2}" srcOrd="11" destOrd="0" presId="urn:microsoft.com/office/officeart/2018/2/layout/IconVerticalSolidList"/>
    <dgm:cxn modelId="{18FBE72F-67C2-4658-AB3B-847C68146A8E}" type="presParOf" srcId="{DB23CEF0-6947-4F55-9DB7-7956BEFDC2AC}" destId="{4BDF6021-14F7-47DE-9075-FF5217AA1207}" srcOrd="12" destOrd="0" presId="urn:microsoft.com/office/officeart/2018/2/layout/IconVerticalSolidList"/>
    <dgm:cxn modelId="{AE56DE9F-5A1E-49B2-8F8F-6C7FDC204FCE}" type="presParOf" srcId="{4BDF6021-14F7-47DE-9075-FF5217AA1207}" destId="{74688933-FFE3-49AF-95C4-51C4582058F2}" srcOrd="0" destOrd="0" presId="urn:microsoft.com/office/officeart/2018/2/layout/IconVerticalSolidList"/>
    <dgm:cxn modelId="{C6599EC2-180D-4226-96CD-42113A731B4D}" type="presParOf" srcId="{4BDF6021-14F7-47DE-9075-FF5217AA1207}" destId="{9D701B5F-468C-4DC8-864C-17432B35D019}" srcOrd="1" destOrd="0" presId="urn:microsoft.com/office/officeart/2018/2/layout/IconVerticalSolidList"/>
    <dgm:cxn modelId="{E7B71622-7597-42DD-8BF5-7F7505A41645}" type="presParOf" srcId="{4BDF6021-14F7-47DE-9075-FF5217AA1207}" destId="{A2255C2C-DCC2-4BF0-92CB-0BD061861176}" srcOrd="2" destOrd="0" presId="urn:microsoft.com/office/officeart/2018/2/layout/IconVerticalSolidList"/>
    <dgm:cxn modelId="{928A4D23-8672-4EE8-A55F-86675253195C}" type="presParOf" srcId="{4BDF6021-14F7-47DE-9075-FF5217AA1207}" destId="{8AFD4803-62CA-4153-9F6C-2C10695C4C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1078C1-2E2D-4D05-A14C-AE8A96B7FE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4A71EF5-25C1-4351-9697-E1B6642E5613}">
      <dgm:prSet/>
      <dgm:spPr/>
      <dgm:t>
        <a:bodyPr/>
        <a:lstStyle/>
        <a:p>
          <a:r>
            <a:rPr lang="en-US"/>
            <a:t>How to collaborate in Github using clone, fork, etc. </a:t>
          </a:r>
        </a:p>
      </dgm:t>
    </dgm:pt>
    <dgm:pt modelId="{211EC680-0934-4E37-A9BF-0361CD0EDEB3}" type="parTrans" cxnId="{0C01718A-F204-4B0B-A6BA-85A9ECC2BAE1}">
      <dgm:prSet/>
      <dgm:spPr/>
      <dgm:t>
        <a:bodyPr/>
        <a:lstStyle/>
        <a:p>
          <a:endParaRPr lang="en-US"/>
        </a:p>
      </dgm:t>
    </dgm:pt>
    <dgm:pt modelId="{69AEF897-8791-4E3A-A337-885325CBDF37}" type="sibTrans" cxnId="{0C01718A-F204-4B0B-A6BA-85A9ECC2BAE1}">
      <dgm:prSet/>
      <dgm:spPr/>
      <dgm:t>
        <a:bodyPr/>
        <a:lstStyle/>
        <a:p>
          <a:endParaRPr lang="en-US"/>
        </a:p>
      </dgm:t>
    </dgm:pt>
    <dgm:pt modelId="{4A2FD292-1EE2-4CE2-8510-6C89017D4E5D}">
      <dgm:prSet/>
      <dgm:spPr/>
      <dgm:t>
        <a:bodyPr/>
        <a:lstStyle/>
        <a:p>
          <a:r>
            <a:rPr lang="en-US"/>
            <a:t>Scrum and Agile Software Development</a:t>
          </a:r>
        </a:p>
      </dgm:t>
    </dgm:pt>
    <dgm:pt modelId="{E9B1D1C7-4D05-48A8-83EF-51DE0C548B9C}" type="parTrans" cxnId="{FE0A55C1-0E7C-4A2C-A270-47C047E06E01}">
      <dgm:prSet/>
      <dgm:spPr/>
      <dgm:t>
        <a:bodyPr/>
        <a:lstStyle/>
        <a:p>
          <a:endParaRPr lang="en-US"/>
        </a:p>
      </dgm:t>
    </dgm:pt>
    <dgm:pt modelId="{B31C6C5C-FEA5-4F30-B0FE-D032CF90C38C}" type="sibTrans" cxnId="{FE0A55C1-0E7C-4A2C-A270-47C047E06E01}">
      <dgm:prSet/>
      <dgm:spPr/>
      <dgm:t>
        <a:bodyPr/>
        <a:lstStyle/>
        <a:p>
          <a:endParaRPr lang="en-US"/>
        </a:p>
      </dgm:t>
    </dgm:pt>
    <dgm:pt modelId="{EB2EBBBA-2592-4B65-9F27-502F8FD87E04}">
      <dgm:prSet/>
      <dgm:spPr/>
      <dgm:t>
        <a:bodyPr/>
        <a:lstStyle/>
        <a:p>
          <a:r>
            <a:rPr lang="en-US"/>
            <a:t>Python libraries &amp; tkinter methodologies</a:t>
          </a:r>
        </a:p>
      </dgm:t>
    </dgm:pt>
    <dgm:pt modelId="{5D1C8712-ACC7-432B-BB72-9B255BCB6A8A}" type="parTrans" cxnId="{9D73145D-25E8-4731-B054-FD919BD169F6}">
      <dgm:prSet/>
      <dgm:spPr/>
      <dgm:t>
        <a:bodyPr/>
        <a:lstStyle/>
        <a:p>
          <a:endParaRPr lang="en-US"/>
        </a:p>
      </dgm:t>
    </dgm:pt>
    <dgm:pt modelId="{A5DB18AA-5308-4E47-96EF-525F4A2F3ACA}" type="sibTrans" cxnId="{9D73145D-25E8-4731-B054-FD919BD169F6}">
      <dgm:prSet/>
      <dgm:spPr/>
      <dgm:t>
        <a:bodyPr/>
        <a:lstStyle/>
        <a:p>
          <a:endParaRPr lang="en-US"/>
        </a:p>
      </dgm:t>
    </dgm:pt>
    <dgm:pt modelId="{C369F5AC-D51E-4ACB-83AF-6143CE65F73C}">
      <dgm:prSet/>
      <dgm:spPr/>
      <dgm:t>
        <a:bodyPr/>
        <a:lstStyle/>
        <a:p>
          <a:r>
            <a:rPr lang="en-US"/>
            <a:t>Utilizing management apps like Trello and Slack</a:t>
          </a:r>
        </a:p>
      </dgm:t>
    </dgm:pt>
    <dgm:pt modelId="{48699999-925E-4106-A922-168C0B260EBF}" type="parTrans" cxnId="{17FF903B-105B-46E1-BD70-84ED541F7354}">
      <dgm:prSet/>
      <dgm:spPr/>
      <dgm:t>
        <a:bodyPr/>
        <a:lstStyle/>
        <a:p>
          <a:endParaRPr lang="en-US"/>
        </a:p>
      </dgm:t>
    </dgm:pt>
    <dgm:pt modelId="{9B4AC5DC-A0E2-4527-8CDC-B46F0B4BED2C}" type="sibTrans" cxnId="{17FF903B-105B-46E1-BD70-84ED541F7354}">
      <dgm:prSet/>
      <dgm:spPr/>
      <dgm:t>
        <a:bodyPr/>
        <a:lstStyle/>
        <a:p>
          <a:endParaRPr lang="en-US"/>
        </a:p>
      </dgm:t>
    </dgm:pt>
    <dgm:pt modelId="{BCE945F1-D940-427A-BF38-5A43316FBC0A}" type="pres">
      <dgm:prSet presAssocID="{E61078C1-2E2D-4D05-A14C-AE8A96B7FE39}" presName="root" presStyleCnt="0">
        <dgm:presLayoutVars>
          <dgm:dir/>
          <dgm:resizeHandles val="exact"/>
        </dgm:presLayoutVars>
      </dgm:prSet>
      <dgm:spPr/>
    </dgm:pt>
    <dgm:pt modelId="{70329598-EE8A-45F4-9A21-24AD049F6983}" type="pres">
      <dgm:prSet presAssocID="{E61078C1-2E2D-4D05-A14C-AE8A96B7FE39}" presName="container" presStyleCnt="0">
        <dgm:presLayoutVars>
          <dgm:dir/>
          <dgm:resizeHandles val="exact"/>
        </dgm:presLayoutVars>
      </dgm:prSet>
      <dgm:spPr/>
    </dgm:pt>
    <dgm:pt modelId="{02DBE348-07E5-4CD4-ACD2-79804532B6F4}" type="pres">
      <dgm:prSet presAssocID="{C4A71EF5-25C1-4351-9697-E1B6642E5613}" presName="compNode" presStyleCnt="0"/>
      <dgm:spPr/>
    </dgm:pt>
    <dgm:pt modelId="{AB5381FF-EBC5-4432-AC5A-A8A9CBA37312}" type="pres">
      <dgm:prSet presAssocID="{C4A71EF5-25C1-4351-9697-E1B6642E5613}" presName="iconBgRect" presStyleLbl="bgShp" presStyleIdx="0" presStyleCnt="4"/>
      <dgm:spPr/>
    </dgm:pt>
    <dgm:pt modelId="{E265F8F8-D27D-4F9B-BA56-A32C62AD7E7A}" type="pres">
      <dgm:prSet presAssocID="{C4A71EF5-25C1-4351-9697-E1B6642E56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EF275F24-318F-4F1E-BD0D-1D4D0A5F7F71}" type="pres">
      <dgm:prSet presAssocID="{C4A71EF5-25C1-4351-9697-E1B6642E5613}" presName="spaceRect" presStyleCnt="0"/>
      <dgm:spPr/>
    </dgm:pt>
    <dgm:pt modelId="{DF536800-2B46-4EE1-8AC8-2A42C6EE90DD}" type="pres">
      <dgm:prSet presAssocID="{C4A71EF5-25C1-4351-9697-E1B6642E5613}" presName="textRect" presStyleLbl="revTx" presStyleIdx="0" presStyleCnt="4">
        <dgm:presLayoutVars>
          <dgm:chMax val="1"/>
          <dgm:chPref val="1"/>
        </dgm:presLayoutVars>
      </dgm:prSet>
      <dgm:spPr/>
    </dgm:pt>
    <dgm:pt modelId="{D141506B-694D-4246-89E3-83EDB0A42DD8}" type="pres">
      <dgm:prSet presAssocID="{69AEF897-8791-4E3A-A337-885325CBDF37}" presName="sibTrans" presStyleLbl="sibTrans2D1" presStyleIdx="0" presStyleCnt="0"/>
      <dgm:spPr/>
    </dgm:pt>
    <dgm:pt modelId="{F98B6EBB-96F7-418F-A1E8-F7429D853080}" type="pres">
      <dgm:prSet presAssocID="{4A2FD292-1EE2-4CE2-8510-6C89017D4E5D}" presName="compNode" presStyleCnt="0"/>
      <dgm:spPr/>
    </dgm:pt>
    <dgm:pt modelId="{48A218C6-261E-4C6D-A0BC-961F65A444B2}" type="pres">
      <dgm:prSet presAssocID="{4A2FD292-1EE2-4CE2-8510-6C89017D4E5D}" presName="iconBgRect" presStyleLbl="bgShp" presStyleIdx="1" presStyleCnt="4"/>
      <dgm:spPr/>
    </dgm:pt>
    <dgm:pt modelId="{5A8657B4-CBB1-4F10-9291-3BD6AF2F2E63}" type="pres">
      <dgm:prSet presAssocID="{4A2FD292-1EE2-4CE2-8510-6C89017D4E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9B9C646-BCA2-41B8-A146-14D382B1463A}" type="pres">
      <dgm:prSet presAssocID="{4A2FD292-1EE2-4CE2-8510-6C89017D4E5D}" presName="spaceRect" presStyleCnt="0"/>
      <dgm:spPr/>
    </dgm:pt>
    <dgm:pt modelId="{9F7DC67E-67CA-48A6-9747-CCDCA6D8610B}" type="pres">
      <dgm:prSet presAssocID="{4A2FD292-1EE2-4CE2-8510-6C89017D4E5D}" presName="textRect" presStyleLbl="revTx" presStyleIdx="1" presStyleCnt="4">
        <dgm:presLayoutVars>
          <dgm:chMax val="1"/>
          <dgm:chPref val="1"/>
        </dgm:presLayoutVars>
      </dgm:prSet>
      <dgm:spPr/>
    </dgm:pt>
    <dgm:pt modelId="{7348990C-624B-45EF-9928-6296A6456349}" type="pres">
      <dgm:prSet presAssocID="{B31C6C5C-FEA5-4F30-B0FE-D032CF90C38C}" presName="sibTrans" presStyleLbl="sibTrans2D1" presStyleIdx="0" presStyleCnt="0"/>
      <dgm:spPr/>
    </dgm:pt>
    <dgm:pt modelId="{07D8799D-048C-4DA6-BB1E-343948833E14}" type="pres">
      <dgm:prSet presAssocID="{EB2EBBBA-2592-4B65-9F27-502F8FD87E04}" presName="compNode" presStyleCnt="0"/>
      <dgm:spPr/>
    </dgm:pt>
    <dgm:pt modelId="{89D67A3D-CD6F-4119-8E9C-759F607D5966}" type="pres">
      <dgm:prSet presAssocID="{EB2EBBBA-2592-4B65-9F27-502F8FD87E04}" presName="iconBgRect" presStyleLbl="bgShp" presStyleIdx="2" presStyleCnt="4"/>
      <dgm:spPr/>
    </dgm:pt>
    <dgm:pt modelId="{3FAFA6BC-49AD-4020-8BB2-5EB40D1B46CB}" type="pres">
      <dgm:prSet presAssocID="{EB2EBBBA-2592-4B65-9F27-502F8FD87E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5CC9BB2-4A66-414E-81A6-1E002FF47FB6}" type="pres">
      <dgm:prSet presAssocID="{EB2EBBBA-2592-4B65-9F27-502F8FD87E04}" presName="spaceRect" presStyleCnt="0"/>
      <dgm:spPr/>
    </dgm:pt>
    <dgm:pt modelId="{1F3FF35F-1E42-4101-B8D0-B7FF01D00442}" type="pres">
      <dgm:prSet presAssocID="{EB2EBBBA-2592-4B65-9F27-502F8FD87E04}" presName="textRect" presStyleLbl="revTx" presStyleIdx="2" presStyleCnt="4">
        <dgm:presLayoutVars>
          <dgm:chMax val="1"/>
          <dgm:chPref val="1"/>
        </dgm:presLayoutVars>
      </dgm:prSet>
      <dgm:spPr/>
    </dgm:pt>
    <dgm:pt modelId="{E7B6EE46-D941-4C40-9876-FF2AF26D15A2}" type="pres">
      <dgm:prSet presAssocID="{A5DB18AA-5308-4E47-96EF-525F4A2F3ACA}" presName="sibTrans" presStyleLbl="sibTrans2D1" presStyleIdx="0" presStyleCnt="0"/>
      <dgm:spPr/>
    </dgm:pt>
    <dgm:pt modelId="{652FEF98-A609-4790-BC28-673728318521}" type="pres">
      <dgm:prSet presAssocID="{C369F5AC-D51E-4ACB-83AF-6143CE65F73C}" presName="compNode" presStyleCnt="0"/>
      <dgm:spPr/>
    </dgm:pt>
    <dgm:pt modelId="{46EE773E-DD6B-4638-AC13-BC51772E01D1}" type="pres">
      <dgm:prSet presAssocID="{C369F5AC-D51E-4ACB-83AF-6143CE65F73C}" presName="iconBgRect" presStyleLbl="bgShp" presStyleIdx="3" presStyleCnt="4"/>
      <dgm:spPr/>
    </dgm:pt>
    <dgm:pt modelId="{17563B8A-9A31-448E-A128-0AB42CA67D22}" type="pres">
      <dgm:prSet presAssocID="{C369F5AC-D51E-4ACB-83AF-6143CE65F7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3920E67-5E0A-478C-B691-1AAEEE09BA9E}" type="pres">
      <dgm:prSet presAssocID="{C369F5AC-D51E-4ACB-83AF-6143CE65F73C}" presName="spaceRect" presStyleCnt="0"/>
      <dgm:spPr/>
    </dgm:pt>
    <dgm:pt modelId="{1FB3ADA8-486B-4C6E-A497-E1B36272B245}" type="pres">
      <dgm:prSet presAssocID="{C369F5AC-D51E-4ACB-83AF-6143CE65F73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3F8E517-E4D5-4AB3-A995-38AA4B41FF66}" type="presOf" srcId="{B31C6C5C-FEA5-4F30-B0FE-D032CF90C38C}" destId="{7348990C-624B-45EF-9928-6296A6456349}" srcOrd="0" destOrd="0" presId="urn:microsoft.com/office/officeart/2018/2/layout/IconCircleList"/>
    <dgm:cxn modelId="{2B752C22-3E08-4141-ABE6-DAA4AF0212AA}" type="presOf" srcId="{4A2FD292-1EE2-4CE2-8510-6C89017D4E5D}" destId="{9F7DC67E-67CA-48A6-9747-CCDCA6D8610B}" srcOrd="0" destOrd="0" presId="urn:microsoft.com/office/officeart/2018/2/layout/IconCircleList"/>
    <dgm:cxn modelId="{35EA6E27-A7FD-451B-8403-8F1186DE4639}" type="presOf" srcId="{C4A71EF5-25C1-4351-9697-E1B6642E5613}" destId="{DF536800-2B46-4EE1-8AC8-2A42C6EE90DD}" srcOrd="0" destOrd="0" presId="urn:microsoft.com/office/officeart/2018/2/layout/IconCircleList"/>
    <dgm:cxn modelId="{17FF903B-105B-46E1-BD70-84ED541F7354}" srcId="{E61078C1-2E2D-4D05-A14C-AE8A96B7FE39}" destId="{C369F5AC-D51E-4ACB-83AF-6143CE65F73C}" srcOrd="3" destOrd="0" parTransId="{48699999-925E-4106-A922-168C0B260EBF}" sibTransId="{9B4AC5DC-A0E2-4527-8CDC-B46F0B4BED2C}"/>
    <dgm:cxn modelId="{9D73145D-25E8-4731-B054-FD919BD169F6}" srcId="{E61078C1-2E2D-4D05-A14C-AE8A96B7FE39}" destId="{EB2EBBBA-2592-4B65-9F27-502F8FD87E04}" srcOrd="2" destOrd="0" parTransId="{5D1C8712-ACC7-432B-BB72-9B255BCB6A8A}" sibTransId="{A5DB18AA-5308-4E47-96EF-525F4A2F3ACA}"/>
    <dgm:cxn modelId="{1D020F6A-0BCF-460F-90DE-FCA7978E10B6}" type="presOf" srcId="{69AEF897-8791-4E3A-A337-885325CBDF37}" destId="{D141506B-694D-4246-89E3-83EDB0A42DD8}" srcOrd="0" destOrd="0" presId="urn:microsoft.com/office/officeart/2018/2/layout/IconCircleList"/>
    <dgm:cxn modelId="{0C01718A-F204-4B0B-A6BA-85A9ECC2BAE1}" srcId="{E61078C1-2E2D-4D05-A14C-AE8A96B7FE39}" destId="{C4A71EF5-25C1-4351-9697-E1B6642E5613}" srcOrd="0" destOrd="0" parTransId="{211EC680-0934-4E37-A9BF-0361CD0EDEB3}" sibTransId="{69AEF897-8791-4E3A-A337-885325CBDF37}"/>
    <dgm:cxn modelId="{BAE3D8A1-5738-4A41-B44F-98A45AAF3BDF}" type="presOf" srcId="{C369F5AC-D51E-4ACB-83AF-6143CE65F73C}" destId="{1FB3ADA8-486B-4C6E-A497-E1B36272B245}" srcOrd="0" destOrd="0" presId="urn:microsoft.com/office/officeart/2018/2/layout/IconCircleList"/>
    <dgm:cxn modelId="{FE0A55C1-0E7C-4A2C-A270-47C047E06E01}" srcId="{E61078C1-2E2D-4D05-A14C-AE8A96B7FE39}" destId="{4A2FD292-1EE2-4CE2-8510-6C89017D4E5D}" srcOrd="1" destOrd="0" parTransId="{E9B1D1C7-4D05-48A8-83EF-51DE0C548B9C}" sibTransId="{B31C6C5C-FEA5-4F30-B0FE-D032CF90C38C}"/>
    <dgm:cxn modelId="{9D7F5FCB-9137-4C64-93D1-40170DB0CA43}" type="presOf" srcId="{EB2EBBBA-2592-4B65-9F27-502F8FD87E04}" destId="{1F3FF35F-1E42-4101-B8D0-B7FF01D00442}" srcOrd="0" destOrd="0" presId="urn:microsoft.com/office/officeart/2018/2/layout/IconCircleList"/>
    <dgm:cxn modelId="{D372D8DA-777D-40F8-A335-318CE29981AB}" type="presOf" srcId="{A5DB18AA-5308-4E47-96EF-525F4A2F3ACA}" destId="{E7B6EE46-D941-4C40-9876-FF2AF26D15A2}" srcOrd="0" destOrd="0" presId="urn:microsoft.com/office/officeart/2018/2/layout/IconCircleList"/>
    <dgm:cxn modelId="{2EABC2F8-0C9B-4EBD-AA02-2B2E7D5485D4}" type="presOf" srcId="{E61078C1-2E2D-4D05-A14C-AE8A96B7FE39}" destId="{BCE945F1-D940-427A-BF38-5A43316FBC0A}" srcOrd="0" destOrd="0" presId="urn:microsoft.com/office/officeart/2018/2/layout/IconCircleList"/>
    <dgm:cxn modelId="{B7D34423-9965-40B4-9BD0-0E91870F75F7}" type="presParOf" srcId="{BCE945F1-D940-427A-BF38-5A43316FBC0A}" destId="{70329598-EE8A-45F4-9A21-24AD049F6983}" srcOrd="0" destOrd="0" presId="urn:microsoft.com/office/officeart/2018/2/layout/IconCircleList"/>
    <dgm:cxn modelId="{D5C3772C-2C86-4EBB-972A-1E3919DF393D}" type="presParOf" srcId="{70329598-EE8A-45F4-9A21-24AD049F6983}" destId="{02DBE348-07E5-4CD4-ACD2-79804532B6F4}" srcOrd="0" destOrd="0" presId="urn:microsoft.com/office/officeart/2018/2/layout/IconCircleList"/>
    <dgm:cxn modelId="{72476C1C-CF45-443D-9A2D-96ABF6B0D211}" type="presParOf" srcId="{02DBE348-07E5-4CD4-ACD2-79804532B6F4}" destId="{AB5381FF-EBC5-4432-AC5A-A8A9CBA37312}" srcOrd="0" destOrd="0" presId="urn:microsoft.com/office/officeart/2018/2/layout/IconCircleList"/>
    <dgm:cxn modelId="{0EC58880-6F75-4139-8717-A3A25E53C53E}" type="presParOf" srcId="{02DBE348-07E5-4CD4-ACD2-79804532B6F4}" destId="{E265F8F8-D27D-4F9B-BA56-A32C62AD7E7A}" srcOrd="1" destOrd="0" presId="urn:microsoft.com/office/officeart/2018/2/layout/IconCircleList"/>
    <dgm:cxn modelId="{5A998126-8551-4438-869B-7D6397A17928}" type="presParOf" srcId="{02DBE348-07E5-4CD4-ACD2-79804532B6F4}" destId="{EF275F24-318F-4F1E-BD0D-1D4D0A5F7F71}" srcOrd="2" destOrd="0" presId="urn:microsoft.com/office/officeart/2018/2/layout/IconCircleList"/>
    <dgm:cxn modelId="{2CEC3CFB-6012-49E0-9464-E400A9553375}" type="presParOf" srcId="{02DBE348-07E5-4CD4-ACD2-79804532B6F4}" destId="{DF536800-2B46-4EE1-8AC8-2A42C6EE90DD}" srcOrd="3" destOrd="0" presId="urn:microsoft.com/office/officeart/2018/2/layout/IconCircleList"/>
    <dgm:cxn modelId="{796047C0-010F-4214-A40E-01A0F293C7B4}" type="presParOf" srcId="{70329598-EE8A-45F4-9A21-24AD049F6983}" destId="{D141506B-694D-4246-89E3-83EDB0A42DD8}" srcOrd="1" destOrd="0" presId="urn:microsoft.com/office/officeart/2018/2/layout/IconCircleList"/>
    <dgm:cxn modelId="{7BDED2A8-FED4-4232-BD6A-17197B181D98}" type="presParOf" srcId="{70329598-EE8A-45F4-9A21-24AD049F6983}" destId="{F98B6EBB-96F7-418F-A1E8-F7429D853080}" srcOrd="2" destOrd="0" presId="urn:microsoft.com/office/officeart/2018/2/layout/IconCircleList"/>
    <dgm:cxn modelId="{2D675F16-2B2C-420C-A0F1-DB9730CF5AFA}" type="presParOf" srcId="{F98B6EBB-96F7-418F-A1E8-F7429D853080}" destId="{48A218C6-261E-4C6D-A0BC-961F65A444B2}" srcOrd="0" destOrd="0" presId="urn:microsoft.com/office/officeart/2018/2/layout/IconCircleList"/>
    <dgm:cxn modelId="{22F3D68B-F65A-493C-830D-87E04CDA5AD7}" type="presParOf" srcId="{F98B6EBB-96F7-418F-A1E8-F7429D853080}" destId="{5A8657B4-CBB1-4F10-9291-3BD6AF2F2E63}" srcOrd="1" destOrd="0" presId="urn:microsoft.com/office/officeart/2018/2/layout/IconCircleList"/>
    <dgm:cxn modelId="{5FF3B192-4A9F-4647-98D8-CFE776CAF83E}" type="presParOf" srcId="{F98B6EBB-96F7-418F-A1E8-F7429D853080}" destId="{59B9C646-BCA2-41B8-A146-14D382B1463A}" srcOrd="2" destOrd="0" presId="urn:microsoft.com/office/officeart/2018/2/layout/IconCircleList"/>
    <dgm:cxn modelId="{8CF7A108-DF75-415E-BAFD-0F687CC4E33F}" type="presParOf" srcId="{F98B6EBB-96F7-418F-A1E8-F7429D853080}" destId="{9F7DC67E-67CA-48A6-9747-CCDCA6D8610B}" srcOrd="3" destOrd="0" presId="urn:microsoft.com/office/officeart/2018/2/layout/IconCircleList"/>
    <dgm:cxn modelId="{A6F993EF-645D-4594-A1F2-E5464D2D1C2D}" type="presParOf" srcId="{70329598-EE8A-45F4-9A21-24AD049F6983}" destId="{7348990C-624B-45EF-9928-6296A6456349}" srcOrd="3" destOrd="0" presId="urn:microsoft.com/office/officeart/2018/2/layout/IconCircleList"/>
    <dgm:cxn modelId="{C0B2EE57-EFFD-4064-AC2C-71CD837FBE1A}" type="presParOf" srcId="{70329598-EE8A-45F4-9A21-24AD049F6983}" destId="{07D8799D-048C-4DA6-BB1E-343948833E14}" srcOrd="4" destOrd="0" presId="urn:microsoft.com/office/officeart/2018/2/layout/IconCircleList"/>
    <dgm:cxn modelId="{08F7205E-0C01-425F-BA71-92E9364BF7E6}" type="presParOf" srcId="{07D8799D-048C-4DA6-BB1E-343948833E14}" destId="{89D67A3D-CD6F-4119-8E9C-759F607D5966}" srcOrd="0" destOrd="0" presId="urn:microsoft.com/office/officeart/2018/2/layout/IconCircleList"/>
    <dgm:cxn modelId="{CC4A0D99-5D0B-4ADE-94EA-6C63FCDA8504}" type="presParOf" srcId="{07D8799D-048C-4DA6-BB1E-343948833E14}" destId="{3FAFA6BC-49AD-4020-8BB2-5EB40D1B46CB}" srcOrd="1" destOrd="0" presId="urn:microsoft.com/office/officeart/2018/2/layout/IconCircleList"/>
    <dgm:cxn modelId="{C8B9C034-5065-4B66-AA09-19B374B57520}" type="presParOf" srcId="{07D8799D-048C-4DA6-BB1E-343948833E14}" destId="{A5CC9BB2-4A66-414E-81A6-1E002FF47FB6}" srcOrd="2" destOrd="0" presId="urn:microsoft.com/office/officeart/2018/2/layout/IconCircleList"/>
    <dgm:cxn modelId="{5639EB82-CD47-43FC-A4FA-50187348019D}" type="presParOf" srcId="{07D8799D-048C-4DA6-BB1E-343948833E14}" destId="{1F3FF35F-1E42-4101-B8D0-B7FF01D00442}" srcOrd="3" destOrd="0" presId="urn:microsoft.com/office/officeart/2018/2/layout/IconCircleList"/>
    <dgm:cxn modelId="{D44BA43A-6AC1-4611-9669-240A61DF0919}" type="presParOf" srcId="{70329598-EE8A-45F4-9A21-24AD049F6983}" destId="{E7B6EE46-D941-4C40-9876-FF2AF26D15A2}" srcOrd="5" destOrd="0" presId="urn:microsoft.com/office/officeart/2018/2/layout/IconCircleList"/>
    <dgm:cxn modelId="{A814F0F1-777D-4DCF-944B-BA6B029093DB}" type="presParOf" srcId="{70329598-EE8A-45F4-9A21-24AD049F6983}" destId="{652FEF98-A609-4790-BC28-673728318521}" srcOrd="6" destOrd="0" presId="urn:microsoft.com/office/officeart/2018/2/layout/IconCircleList"/>
    <dgm:cxn modelId="{C2D88958-2D1A-4610-906D-77FF33AAA2DC}" type="presParOf" srcId="{652FEF98-A609-4790-BC28-673728318521}" destId="{46EE773E-DD6B-4638-AC13-BC51772E01D1}" srcOrd="0" destOrd="0" presId="urn:microsoft.com/office/officeart/2018/2/layout/IconCircleList"/>
    <dgm:cxn modelId="{13DD838C-8FF3-41EC-8C3E-508F97565C87}" type="presParOf" srcId="{652FEF98-A609-4790-BC28-673728318521}" destId="{17563B8A-9A31-448E-A128-0AB42CA67D22}" srcOrd="1" destOrd="0" presId="urn:microsoft.com/office/officeart/2018/2/layout/IconCircleList"/>
    <dgm:cxn modelId="{6FC575B5-ADCA-4A02-ACC0-EA980333FE01}" type="presParOf" srcId="{652FEF98-A609-4790-BC28-673728318521}" destId="{63920E67-5E0A-478C-B691-1AAEEE09BA9E}" srcOrd="2" destOrd="0" presId="urn:microsoft.com/office/officeart/2018/2/layout/IconCircleList"/>
    <dgm:cxn modelId="{04F4F278-50EA-486E-BF37-3FE3A6D96E85}" type="presParOf" srcId="{652FEF98-A609-4790-BC28-673728318521}" destId="{1FB3ADA8-486B-4C6E-A497-E1B36272B24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2566A-7CB5-4D0F-B3DD-76D10619DA39}">
      <dsp:nvSpPr>
        <dsp:cNvPr id="0" name=""/>
        <dsp:cNvSpPr/>
      </dsp:nvSpPr>
      <dsp:spPr>
        <a:xfrm>
          <a:off x="0" y="390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10809-8CA0-475F-B340-398F652F2390}">
      <dsp:nvSpPr>
        <dsp:cNvPr id="0" name=""/>
        <dsp:cNvSpPr/>
      </dsp:nvSpPr>
      <dsp:spPr>
        <a:xfrm>
          <a:off x="162681" y="121393"/>
          <a:ext cx="295784" cy="295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D5DAC-49EA-4083-B5CF-7749CB63C2E7}">
      <dsp:nvSpPr>
        <dsp:cNvPr id="0" name=""/>
        <dsp:cNvSpPr/>
      </dsp:nvSpPr>
      <dsp:spPr>
        <a:xfrm>
          <a:off x="621147" y="390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Programming Language: Python</a:t>
          </a:r>
        </a:p>
      </dsp:txBody>
      <dsp:txXfrm>
        <a:off x="621147" y="390"/>
        <a:ext cx="5874902" cy="537790"/>
      </dsp:txXfrm>
    </dsp:sp>
    <dsp:sp modelId="{B4938B70-3553-486D-B993-D538CF9E0F86}">
      <dsp:nvSpPr>
        <dsp:cNvPr id="0" name=""/>
        <dsp:cNvSpPr/>
      </dsp:nvSpPr>
      <dsp:spPr>
        <a:xfrm>
          <a:off x="0" y="672628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D7103-0C47-46E2-BE68-8E57D7D597FE}">
      <dsp:nvSpPr>
        <dsp:cNvPr id="0" name=""/>
        <dsp:cNvSpPr/>
      </dsp:nvSpPr>
      <dsp:spPr>
        <a:xfrm>
          <a:off x="162681" y="793631"/>
          <a:ext cx="295784" cy="295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9FCFC-B71A-405F-8D32-672956AE3380}">
      <dsp:nvSpPr>
        <dsp:cNvPr id="0" name=""/>
        <dsp:cNvSpPr/>
      </dsp:nvSpPr>
      <dsp:spPr>
        <a:xfrm>
          <a:off x="621147" y="672628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Graphics: Tkinter</a:t>
          </a:r>
        </a:p>
      </dsp:txBody>
      <dsp:txXfrm>
        <a:off x="621147" y="672628"/>
        <a:ext cx="5874902" cy="537790"/>
      </dsp:txXfrm>
    </dsp:sp>
    <dsp:sp modelId="{045432A4-0B4D-4FFD-8133-4B561FC170D5}">
      <dsp:nvSpPr>
        <dsp:cNvPr id="0" name=""/>
        <dsp:cNvSpPr/>
      </dsp:nvSpPr>
      <dsp:spPr>
        <a:xfrm>
          <a:off x="0" y="1344866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1703A-43DF-4C93-BF7B-6A2868DAAB42}">
      <dsp:nvSpPr>
        <dsp:cNvPr id="0" name=""/>
        <dsp:cNvSpPr/>
      </dsp:nvSpPr>
      <dsp:spPr>
        <a:xfrm>
          <a:off x="162681" y="1465869"/>
          <a:ext cx="295784" cy="295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FE045-1155-44C8-A851-E3A024D9E9CF}">
      <dsp:nvSpPr>
        <dsp:cNvPr id="0" name=""/>
        <dsp:cNvSpPr/>
      </dsp:nvSpPr>
      <dsp:spPr>
        <a:xfrm>
          <a:off x="621147" y="1344866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Database: Psycopg2</a:t>
          </a:r>
        </a:p>
      </dsp:txBody>
      <dsp:txXfrm>
        <a:off x="621147" y="1344866"/>
        <a:ext cx="5874902" cy="537790"/>
      </dsp:txXfrm>
    </dsp:sp>
    <dsp:sp modelId="{C4AF51C7-0257-47E3-859B-3CA5D6C2E4A4}">
      <dsp:nvSpPr>
        <dsp:cNvPr id="0" name=""/>
        <dsp:cNvSpPr/>
      </dsp:nvSpPr>
      <dsp:spPr>
        <a:xfrm>
          <a:off x="0" y="2017104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41C16-2B6D-490D-8666-566A90E77DAC}">
      <dsp:nvSpPr>
        <dsp:cNvPr id="0" name=""/>
        <dsp:cNvSpPr/>
      </dsp:nvSpPr>
      <dsp:spPr>
        <a:xfrm>
          <a:off x="162681" y="2138107"/>
          <a:ext cx="295784" cy="295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D36F9-2BF8-4EDC-AEB1-C65ED945140B}">
      <dsp:nvSpPr>
        <dsp:cNvPr id="0" name=""/>
        <dsp:cNvSpPr/>
      </dsp:nvSpPr>
      <dsp:spPr>
        <a:xfrm>
          <a:off x="621147" y="2017104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Music: Pygame</a:t>
          </a:r>
        </a:p>
      </dsp:txBody>
      <dsp:txXfrm>
        <a:off x="621147" y="2017104"/>
        <a:ext cx="5874902" cy="537790"/>
      </dsp:txXfrm>
    </dsp:sp>
    <dsp:sp modelId="{F33DBBF7-D332-495C-971A-6DBE1F9EDD1D}">
      <dsp:nvSpPr>
        <dsp:cNvPr id="0" name=""/>
        <dsp:cNvSpPr/>
      </dsp:nvSpPr>
      <dsp:spPr>
        <a:xfrm>
          <a:off x="0" y="2689342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2B466-48AD-4997-BEEF-51E6F479DC33}">
      <dsp:nvSpPr>
        <dsp:cNvPr id="0" name=""/>
        <dsp:cNvSpPr/>
      </dsp:nvSpPr>
      <dsp:spPr>
        <a:xfrm>
          <a:off x="162681" y="2810345"/>
          <a:ext cx="295784" cy="295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9D47E-590D-43F5-893E-0416DF812263}">
      <dsp:nvSpPr>
        <dsp:cNvPr id="0" name=""/>
        <dsp:cNvSpPr/>
      </dsp:nvSpPr>
      <dsp:spPr>
        <a:xfrm>
          <a:off x="621147" y="2689342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Communication: Slack, text</a:t>
          </a:r>
        </a:p>
      </dsp:txBody>
      <dsp:txXfrm>
        <a:off x="621147" y="2689342"/>
        <a:ext cx="5874902" cy="537790"/>
      </dsp:txXfrm>
    </dsp:sp>
    <dsp:sp modelId="{28DED509-0F83-49EE-AD95-5E110B2F03E6}">
      <dsp:nvSpPr>
        <dsp:cNvPr id="0" name=""/>
        <dsp:cNvSpPr/>
      </dsp:nvSpPr>
      <dsp:spPr>
        <a:xfrm>
          <a:off x="0" y="3361580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C42B2-6D53-443F-A2F0-B79A2A6C1054}">
      <dsp:nvSpPr>
        <dsp:cNvPr id="0" name=""/>
        <dsp:cNvSpPr/>
      </dsp:nvSpPr>
      <dsp:spPr>
        <a:xfrm>
          <a:off x="162681" y="3482583"/>
          <a:ext cx="295784" cy="295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488B0-EADC-4DBD-B130-F97BF584A3ED}">
      <dsp:nvSpPr>
        <dsp:cNvPr id="0" name=""/>
        <dsp:cNvSpPr/>
      </dsp:nvSpPr>
      <dsp:spPr>
        <a:xfrm>
          <a:off x="621147" y="3361580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Planning: Trello</a:t>
          </a:r>
        </a:p>
      </dsp:txBody>
      <dsp:txXfrm>
        <a:off x="621147" y="3361580"/>
        <a:ext cx="5874902" cy="537790"/>
      </dsp:txXfrm>
    </dsp:sp>
    <dsp:sp modelId="{74688933-FFE3-49AF-95C4-51C4582058F2}">
      <dsp:nvSpPr>
        <dsp:cNvPr id="0" name=""/>
        <dsp:cNvSpPr/>
      </dsp:nvSpPr>
      <dsp:spPr>
        <a:xfrm>
          <a:off x="0" y="4033818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01B5F-468C-4DC8-864C-17432B35D019}">
      <dsp:nvSpPr>
        <dsp:cNvPr id="0" name=""/>
        <dsp:cNvSpPr/>
      </dsp:nvSpPr>
      <dsp:spPr>
        <a:xfrm>
          <a:off x="162681" y="4154821"/>
          <a:ext cx="295784" cy="2957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D4803-62CA-4153-9F6C-2C10695C4C41}">
      <dsp:nvSpPr>
        <dsp:cNvPr id="0" name=""/>
        <dsp:cNvSpPr/>
      </dsp:nvSpPr>
      <dsp:spPr>
        <a:xfrm>
          <a:off x="621147" y="4033818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Code Repository: Github</a:t>
          </a:r>
        </a:p>
      </dsp:txBody>
      <dsp:txXfrm>
        <a:off x="621147" y="4033818"/>
        <a:ext cx="5874902" cy="537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381FF-EBC5-4432-AC5A-A8A9CBA37312}">
      <dsp:nvSpPr>
        <dsp:cNvPr id="0" name=""/>
        <dsp:cNvSpPr/>
      </dsp:nvSpPr>
      <dsp:spPr>
        <a:xfrm>
          <a:off x="276718" y="43630"/>
          <a:ext cx="1369144" cy="13691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5F8F8-D27D-4F9B-BA56-A32C62AD7E7A}">
      <dsp:nvSpPr>
        <dsp:cNvPr id="0" name=""/>
        <dsp:cNvSpPr/>
      </dsp:nvSpPr>
      <dsp:spPr>
        <a:xfrm>
          <a:off x="564238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36800-2B46-4EE1-8AC8-2A42C6EE90DD}">
      <dsp:nvSpPr>
        <dsp:cNvPr id="0" name=""/>
        <dsp:cNvSpPr/>
      </dsp:nvSpPr>
      <dsp:spPr>
        <a:xfrm>
          <a:off x="193925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How to collaborate in Github using clone, fork, etc. </a:t>
          </a:r>
        </a:p>
      </dsp:txBody>
      <dsp:txXfrm>
        <a:off x="1939251" y="43630"/>
        <a:ext cx="3227270" cy="1369144"/>
      </dsp:txXfrm>
    </dsp:sp>
    <dsp:sp modelId="{48A218C6-261E-4C6D-A0BC-961F65A444B2}">
      <dsp:nvSpPr>
        <dsp:cNvPr id="0" name=""/>
        <dsp:cNvSpPr/>
      </dsp:nvSpPr>
      <dsp:spPr>
        <a:xfrm>
          <a:off x="5728848" y="43630"/>
          <a:ext cx="1369144" cy="1369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657B4-CBB1-4F10-9291-3BD6AF2F2E63}">
      <dsp:nvSpPr>
        <dsp:cNvPr id="0" name=""/>
        <dsp:cNvSpPr/>
      </dsp:nvSpPr>
      <dsp:spPr>
        <a:xfrm>
          <a:off x="6016369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DC67E-67CA-48A6-9747-CCDCA6D8610B}">
      <dsp:nvSpPr>
        <dsp:cNvPr id="0" name=""/>
        <dsp:cNvSpPr/>
      </dsp:nvSpPr>
      <dsp:spPr>
        <a:xfrm>
          <a:off x="739138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Scrum and Agile Software Development</a:t>
          </a:r>
        </a:p>
      </dsp:txBody>
      <dsp:txXfrm>
        <a:off x="7391381" y="43630"/>
        <a:ext cx="3227270" cy="1369144"/>
      </dsp:txXfrm>
    </dsp:sp>
    <dsp:sp modelId="{89D67A3D-CD6F-4119-8E9C-759F607D5966}">
      <dsp:nvSpPr>
        <dsp:cNvPr id="0" name=""/>
        <dsp:cNvSpPr/>
      </dsp:nvSpPr>
      <dsp:spPr>
        <a:xfrm>
          <a:off x="276718" y="1991502"/>
          <a:ext cx="1369144" cy="13691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FA6BC-49AD-4020-8BB2-5EB40D1B46CB}">
      <dsp:nvSpPr>
        <dsp:cNvPr id="0" name=""/>
        <dsp:cNvSpPr/>
      </dsp:nvSpPr>
      <dsp:spPr>
        <a:xfrm>
          <a:off x="564238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FF35F-1E42-4101-B8D0-B7FF01D00442}">
      <dsp:nvSpPr>
        <dsp:cNvPr id="0" name=""/>
        <dsp:cNvSpPr/>
      </dsp:nvSpPr>
      <dsp:spPr>
        <a:xfrm>
          <a:off x="193925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Python libraries &amp; tkinter methodologies</a:t>
          </a:r>
        </a:p>
      </dsp:txBody>
      <dsp:txXfrm>
        <a:off x="1939251" y="1991502"/>
        <a:ext cx="3227270" cy="1369144"/>
      </dsp:txXfrm>
    </dsp:sp>
    <dsp:sp modelId="{46EE773E-DD6B-4638-AC13-BC51772E01D1}">
      <dsp:nvSpPr>
        <dsp:cNvPr id="0" name=""/>
        <dsp:cNvSpPr/>
      </dsp:nvSpPr>
      <dsp:spPr>
        <a:xfrm>
          <a:off x="5728848" y="1991502"/>
          <a:ext cx="1369144" cy="13691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63B8A-9A31-448E-A128-0AB42CA67D22}">
      <dsp:nvSpPr>
        <dsp:cNvPr id="0" name=""/>
        <dsp:cNvSpPr/>
      </dsp:nvSpPr>
      <dsp:spPr>
        <a:xfrm>
          <a:off x="6016369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3ADA8-486B-4C6E-A497-E1B36272B245}">
      <dsp:nvSpPr>
        <dsp:cNvPr id="0" name=""/>
        <dsp:cNvSpPr/>
      </dsp:nvSpPr>
      <dsp:spPr>
        <a:xfrm>
          <a:off x="739138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Utilizing management apps like Trello and Slack</a:t>
          </a:r>
        </a:p>
      </dsp:txBody>
      <dsp:txXfrm>
        <a:off x="7391381" y="1991502"/>
        <a:ext cx="3227270" cy="1369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3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9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89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6546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48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53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0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40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8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6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9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2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9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1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7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8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8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A8373C-2559-4501-BFA4-CE376CA2325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6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F8F0-D596-C3EC-9458-61C1B3D11D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8F31D-156D-1C9A-3BE6-71B57B062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16: Brian Devaney, Eric Wilkins, Frank </a:t>
            </a:r>
            <a:r>
              <a:rPr lang="en-US" dirty="0" err="1"/>
              <a:t>Luceri</a:t>
            </a:r>
            <a:r>
              <a:rPr lang="en-US" dirty="0"/>
              <a:t>, Nicholas Williams, Zachary Kessler</a:t>
            </a:r>
          </a:p>
        </p:txBody>
      </p:sp>
    </p:spTree>
    <p:extLst>
      <p:ext uri="{BB962C8B-B14F-4D97-AF65-F5344CB8AC3E}">
        <p14:creationId xmlns:p14="http://schemas.microsoft.com/office/powerpoint/2010/main" val="331022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122F-9387-B8CD-0626-2D696A3F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CE58-982E-5769-51C5-7885A979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78F70-F317-ADFC-EEFF-04029E98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Sprint 1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E41A8BFC-B7BF-BF40-D111-AF4A959E34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904126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013635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59EE1D-88D8-AA0B-DEF1-1E31BEB2F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l="11056" r="1561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D489E29-742E-4D34-AB08-CE321780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053153" y="1320127"/>
            <a:ext cx="4812846" cy="41954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FBCC7-A668-00FE-9FEF-4A1897AF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60"/>
            <a:ext cx="4204298" cy="10347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Sprint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833B2-5E50-10C6-2CBD-E650752C1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74886" y="2809812"/>
            <a:ext cx="4169380" cy="238406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sz="1800" dirty="0"/>
              <a:t>Splash screen: Zach</a:t>
            </a:r>
            <a:endParaRPr lang="en-US" sz="1800"/>
          </a:p>
          <a:p>
            <a:pPr marL="285750" indent="-285750">
              <a:buFont typeface="Wingdings 3" charset="2"/>
              <a:buChar char=""/>
            </a:pPr>
            <a:r>
              <a:rPr lang="en-US" sz="1800" dirty="0"/>
              <a:t>Player Entry Screen: Eric</a:t>
            </a:r>
            <a:endParaRPr lang="en-US" sz="1800"/>
          </a:p>
          <a:p>
            <a:pPr marL="285750" indent="-285750">
              <a:buFont typeface="Wingdings 3" charset="2"/>
              <a:buChar char=""/>
            </a:pPr>
            <a:r>
              <a:rPr lang="en-US" sz="1800" dirty="0"/>
              <a:t>Database: Brian</a:t>
            </a:r>
            <a:endParaRPr lang="en-US" sz="1800"/>
          </a:p>
          <a:p>
            <a:pPr marL="285750" indent="-285750">
              <a:buFont typeface="Wingdings 3" charset="2"/>
              <a:buChar char=""/>
            </a:pPr>
            <a:r>
              <a:rPr lang="en-US" sz="1800" dirty="0"/>
              <a:t>UPD: Nick and Frank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5974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C3F3-B50B-4F0F-0224-AC432741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Sprint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EEEB-607B-4255-931C-6DA116F0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**insert countdown timer gif here** (can opt for screenshot too)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7BE13-1404-1CA6-F315-4D73782F1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Input Hardware Id: Frank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Play Action Display: Eric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Start game: Brian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Clear player entry screen: Zach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Game-start countdown timer: Nick</a:t>
            </a:r>
          </a:p>
        </p:txBody>
      </p:sp>
    </p:spTree>
    <p:extLst>
      <p:ext uri="{BB962C8B-B14F-4D97-AF65-F5344CB8AC3E}">
        <p14:creationId xmlns:p14="http://schemas.microsoft.com/office/powerpoint/2010/main" val="277507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D4473-095A-331D-9E96-764B0898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Sprint 4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9E51C6-C977-CEB3-36A7-76275E9CB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l="5352" r="7762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4746F-87CA-4848-EDE3-12B44562B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701" y="2438401"/>
            <a:ext cx="3324141" cy="380999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/>
              <a:t>Game action events: Eric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/>
              <a:t>Game play timer: Zach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/>
              <a:t>Connect traffic generator to UPD: Nick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/>
              <a:t>Add music: Brian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/>
              <a:t>Exit button: Frank</a:t>
            </a:r>
          </a:p>
        </p:txBody>
      </p:sp>
    </p:spTree>
    <p:extLst>
      <p:ext uri="{BB962C8B-B14F-4D97-AF65-F5344CB8AC3E}">
        <p14:creationId xmlns:p14="http://schemas.microsoft.com/office/powerpoint/2010/main" val="127961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6A05-56A0-3D95-1483-3900493E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A174-BEE8-9C55-4912-14B2AED0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0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1DC3B-C535-B7D3-A53A-9A55F667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What We Learned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F9DA85-96F7-2218-0F4D-50642942E0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92529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8789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167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Photon Project</vt:lpstr>
      <vt:lpstr>Approach</vt:lpstr>
      <vt:lpstr>Sprint 1</vt:lpstr>
      <vt:lpstr>Sprint 2</vt:lpstr>
      <vt:lpstr>Sprint 3</vt:lpstr>
      <vt:lpstr>Sprint 4</vt:lpstr>
      <vt:lpstr>Problems</vt:lpstr>
      <vt:lpstr>What We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Devaney</dc:creator>
  <cp:lastModifiedBy>Frank Luceri</cp:lastModifiedBy>
  <cp:revision>4</cp:revision>
  <dcterms:created xsi:type="dcterms:W3CDTF">2025-04-27T16:52:49Z</dcterms:created>
  <dcterms:modified xsi:type="dcterms:W3CDTF">2025-04-28T14:07:33Z</dcterms:modified>
</cp:coreProperties>
</file>