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751E-E114-A759-CE10-F30C1AFE3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D7CE9-CCC0-AB93-E5D6-7335D416B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14AE-1C32-3238-EEBF-10489365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7B714-8BB8-90DA-64D5-69A4A289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CE85C-F7C6-169E-9C97-E087F003B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48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3AB4-172C-E477-3736-F66D5607E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06315-452D-4F69-E044-ED399B5F4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E740A-7878-E160-16C9-4C17E326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BC92-20A8-1920-F9A7-E540AC0A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D1743-33AB-ECC5-A3EC-7171F352A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64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C3C4F-813E-94E2-A9CD-170FAE6C09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E0D5-30DE-DB24-928F-FC50116C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C78B-2B9E-2D40-A79E-632F4B8B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16AA1-E6F5-9260-ACF8-25D3A3A3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F7AE-45CC-853F-1BB6-B34811EA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7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9808B-B4F9-1FF8-CD99-99511DBC7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102C3-4042-C6D5-7DCC-9AB3E371F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01481-EA54-58A4-32FA-4558A88D4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D868F-BDA3-76EC-92B0-E3030A316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41C7-7202-2974-3528-07FAC3D8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8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20069-C386-7CBD-26AB-EE8EE808A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14CC1-6E08-02EB-4BBC-95ADB0790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6F408-8960-7F71-5BCC-67DAC666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8C82E-E199-E78C-B48F-0065FDE8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828EC-CDE1-8D9B-ACC4-8DD8C53A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7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C9904-DC53-4BC1-9AE1-52424E13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A0018-1CD4-71AD-1806-AC81146A0E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93AC0-9DA7-062B-A620-1795D6E6A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228A-BE48-45DB-4E26-1FD51A15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EBFB1-108A-4355-38E4-13FEDDFF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B9D58-2AA2-66A4-A286-3F50988D0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98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1AD0-81F9-22B4-806C-A9C8D48A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0DC77-6F89-71C5-CFCD-81AC81BCE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79ECE9-02EB-6000-F873-90A32DA6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A20E3-065E-8C13-B661-98AB04F90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01CE83-FE97-9B7B-2201-0E23753FB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1D23D1-48BA-4350-12A0-FA1BAFA9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5D82DB-B0F6-C58E-05F0-62390038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774C7-665E-EF08-9557-1C0C5C237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69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9155-07BF-0ADC-0925-0BDB69D2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B5E644-C4D8-C5AD-B5A2-3077527D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02261-B234-2DEE-821A-07A832DCE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39E7E-BAD0-A6FB-3DF1-58302FB7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1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3A3A7-4AAA-8524-5196-26628876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AAA3BC-D01D-88F2-48DE-53D5AE281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D6649-0B31-A599-CAB8-AEC35C27B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73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28A0-5C3D-E090-1575-744BB59A8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C8832-2CDA-4E19-F64B-03D09EC93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4BF85-BF8B-2128-AA1E-37E9F6A56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C4B1B-F647-0B45-4762-722C5BDF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C130E-5816-17CF-67BF-88D47F15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E142C-A1D1-32F2-F60D-EB10DA35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8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9BA3-683E-892B-6874-668F985F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274D04-6643-34E3-3272-71CDDA3608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BB7CA-1E56-4BC2-C4D5-C579E3D8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6FC1F-7206-7D8B-C5FE-1E2CED6B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65803-24D1-BEDF-61D9-81765291C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F5B0A-9B2E-FFB0-9D59-2A4621C4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1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F9FA46-F264-9518-BC56-DF55B8493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90206-6857-E764-989C-3D094B94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853B5-3CE7-CB95-BBBE-01318B19E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8373C-2559-4501-BFA4-CE376CA2325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310E-67D7-4F70-E55A-F8C824B6E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0849D-91E6-F9E9-A6CE-F0DDE0C6FD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43677-7D0C-4B0D-9321-E064D48FF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84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F8F0-D596-C3EC-9458-61C1B3D11D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8F31D-156D-1C9A-3BE6-71B57B062F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21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Devaney</dc:creator>
  <cp:lastModifiedBy>Brian Devaney</cp:lastModifiedBy>
  <cp:revision>1</cp:revision>
  <dcterms:created xsi:type="dcterms:W3CDTF">2025-04-27T16:52:49Z</dcterms:created>
  <dcterms:modified xsi:type="dcterms:W3CDTF">2025-04-27T16:53:10Z</dcterms:modified>
</cp:coreProperties>
</file>