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3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9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89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546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48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53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0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40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8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6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9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2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9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1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7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8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8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6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F8F0-D596-C3EC-9458-61C1B3D11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8F31D-156D-1C9A-3BE6-71B57B062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16: Brian Devaney, Eric Wilkins, Frank </a:t>
            </a:r>
            <a:r>
              <a:rPr lang="en-US" dirty="0" err="1"/>
              <a:t>Luceri</a:t>
            </a:r>
            <a:r>
              <a:rPr lang="en-US" dirty="0"/>
              <a:t>, Nicholas Williams, Zachary Kessler</a:t>
            </a:r>
          </a:p>
        </p:txBody>
      </p:sp>
    </p:spTree>
    <p:extLst>
      <p:ext uri="{BB962C8B-B14F-4D97-AF65-F5344CB8AC3E}">
        <p14:creationId xmlns:p14="http://schemas.microsoft.com/office/powerpoint/2010/main" val="331022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122F-9387-B8CD-0626-2D696A3F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CE58-982E-5769-51C5-7885A979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8F70-F317-ADFC-EEFF-04029E98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BC08-D4AA-BFB1-4573-B1A67EC1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72DA4-B610-B28B-EDBB-F3FE46234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Programming Language: Python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Graphics: </a:t>
            </a:r>
            <a:r>
              <a:rPr lang="en-US" sz="1800" dirty="0" err="1"/>
              <a:t>Tkinter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Database: Psycopg2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Music: </a:t>
            </a:r>
            <a:r>
              <a:rPr lang="en-US" sz="1800" dirty="0" err="1"/>
              <a:t>Pygame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Communication: Slack, text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Planning: Trello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Code Repository: </a:t>
            </a:r>
            <a:r>
              <a:rPr lang="en-US" sz="1800" dirty="0" err="1"/>
              <a:t>Github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363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BCC7-A668-00FE-9FEF-4A1897AF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89434-05B4-2D87-0AC8-5E1FB79D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833B2-5E50-10C6-2CBD-E650752C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Splash screen: Zach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Player Entry Screen: Eric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Database: Brian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UPD: Nick and Frank</a:t>
            </a:r>
          </a:p>
        </p:txBody>
      </p:sp>
    </p:spTree>
    <p:extLst>
      <p:ext uri="{BB962C8B-B14F-4D97-AF65-F5344CB8AC3E}">
        <p14:creationId xmlns:p14="http://schemas.microsoft.com/office/powerpoint/2010/main" val="335974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C3F3-B50B-4F0F-0224-AC432741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Sprint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EEEB-607B-4255-931C-6DA116F0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7BE13-1404-1CA6-F315-4D73782F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Input Hardware Id: Frank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Play Action Display: Eric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Start game: Brian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Clear player entry screen: Zach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Game-start countdown timer: Nick</a:t>
            </a:r>
          </a:p>
        </p:txBody>
      </p:sp>
    </p:spTree>
    <p:extLst>
      <p:ext uri="{BB962C8B-B14F-4D97-AF65-F5344CB8AC3E}">
        <p14:creationId xmlns:p14="http://schemas.microsoft.com/office/powerpoint/2010/main" val="277507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4473-095A-331D-9E96-764B0898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Sprint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548D2-7507-CD7F-176A-020AC595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4746F-87CA-4848-EDE3-12B44562B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Game action events: Eric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Game play timer: Zach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Connect traffic generator to UPD: Nick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Add music: Brian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Exit button: Frank</a:t>
            </a:r>
          </a:p>
        </p:txBody>
      </p:sp>
    </p:spTree>
    <p:extLst>
      <p:ext uri="{BB962C8B-B14F-4D97-AF65-F5344CB8AC3E}">
        <p14:creationId xmlns:p14="http://schemas.microsoft.com/office/powerpoint/2010/main" val="127961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6A05-56A0-3D95-1483-3900493E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A174-BEE8-9C55-4912-14B2AED0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0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DC3B-C535-B7D3-A53A-9A55F667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775A-4D6C-8366-8B9D-471D4A94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8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124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Photon Project</vt:lpstr>
      <vt:lpstr>Approach</vt:lpstr>
      <vt:lpstr>Sprint 1</vt:lpstr>
      <vt:lpstr>Sprint 2</vt:lpstr>
      <vt:lpstr>Sprint 3</vt:lpstr>
      <vt:lpstr>Sprint 4</vt:lpstr>
      <vt:lpstr>Problems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Devaney</dc:creator>
  <cp:lastModifiedBy>Brian Devaney</cp:lastModifiedBy>
  <cp:revision>3</cp:revision>
  <dcterms:created xsi:type="dcterms:W3CDTF">2025-04-27T16:52:49Z</dcterms:created>
  <dcterms:modified xsi:type="dcterms:W3CDTF">2025-04-27T18:12:13Z</dcterms:modified>
</cp:coreProperties>
</file>