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  <p:embeddedFont>
      <p:font typeface="Poppins Medium"/>
      <p:regular r:id="rId31"/>
      <p:bold r:id="rId32"/>
      <p:italic r:id="rId33"/>
      <p:boldItalic r:id="rId34"/>
    </p:embeddedFont>
    <p:embeddedFont>
      <p:font typeface="Poppins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Medium-regular.fnt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PoppinsMedium-italic.fntdata"/><Relationship Id="rId10" Type="http://schemas.openxmlformats.org/officeDocument/2006/relationships/slide" Target="slides/slide6.xml"/><Relationship Id="rId32" Type="http://schemas.openxmlformats.org/officeDocument/2006/relationships/font" Target="fonts/PoppinsMedium-bold.fntdata"/><Relationship Id="rId13" Type="http://schemas.openxmlformats.org/officeDocument/2006/relationships/slide" Target="slides/slide9.xml"/><Relationship Id="rId35" Type="http://schemas.openxmlformats.org/officeDocument/2006/relationships/font" Target="fonts/PoppinsBlack-bold.fntdata"/><Relationship Id="rId12" Type="http://schemas.openxmlformats.org/officeDocument/2006/relationships/slide" Target="slides/slide8.xml"/><Relationship Id="rId34" Type="http://schemas.openxmlformats.org/officeDocument/2006/relationships/font" Target="fonts/PoppinsMedium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oppinsBlack-bold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178a98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178a98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809162eb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809162eb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809162eb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809162eb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2fd019fd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2fd019fd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29a498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29a498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4a40325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4a40325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7e79d0d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7e79d0d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c7d4d62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c7d4d62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4a40325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4a40325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809162eb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809162eb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809162eb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809162eb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rect b="b" l="l" r="r" t="t"/>
              <a:pathLst>
                <a:path extrusionOk="0" h="1429" w="2707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rect b="b" l="l" r="r" t="t"/>
              <a:pathLst>
                <a:path extrusionOk="0" h="819" w="1956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rect b="b" l="l" r="r" t="t"/>
              <a:pathLst>
                <a:path extrusionOk="0" h="1429" w="2725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rect b="b" l="l" r="r" t="t"/>
              <a:pathLst>
                <a:path extrusionOk="0" h="820" w="1956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rect b="b" l="l" r="r" t="t"/>
              <a:pathLst>
                <a:path extrusionOk="0" h="1940" w="361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rect b="b" l="l" r="r" t="t"/>
              <a:pathLst>
                <a:path extrusionOk="0" h="5254" w="11413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rect b="b" l="l" r="r" t="t"/>
              <a:pathLst>
                <a:path extrusionOk="0" h="2412" w="4345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rect b="b" l="l" r="r" t="t"/>
              <a:pathLst>
                <a:path extrusionOk="0" h="8158" w="27954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rect b="b" l="l" r="r" t="t"/>
              <a:pathLst>
                <a:path extrusionOk="0" h="4688" w="8038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rect b="b" l="l" r="r" t="t"/>
              <a:pathLst>
                <a:path extrusionOk="0" h="7387" w="26785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rect b="b" l="l" r="r" t="t"/>
              <a:pathLst>
                <a:path extrusionOk="0" h="2875" w="4278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rect b="b" l="l" r="r" t="t"/>
              <a:pathLst>
                <a:path extrusionOk="0" h="1202" w="2892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rect b="b" l="l" r="r" t="t"/>
              <a:pathLst>
                <a:path extrusionOk="0" h="1856" w="3443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rect b="b" l="l" r="r" t="t"/>
              <a:pathLst>
                <a:path extrusionOk="0" h="1160" w="2741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rect b="b" l="l" r="r" t="t"/>
              <a:pathLst>
                <a:path extrusionOk="0" h="9114" w="10962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rect b="b" l="l" r="r" t="t"/>
              <a:pathLst>
                <a:path extrusionOk="0" h="771" w="987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rect b="b" l="l" r="r" t="t"/>
            <a:pathLst>
              <a:path extrusionOk="0" h="29458" w="20602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rect b="b" l="l" r="r" t="t"/>
            <a:pathLst>
              <a:path extrusionOk="0" h="65169" w="110261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 flipH="1">
            <a:off x="4809560" y="1319531"/>
            <a:ext cx="4606244" cy="3890435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flipH="1">
            <a:off x="7337341" y="1039870"/>
            <a:ext cx="501545" cy="226824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flipH="1">
            <a:off x="-1218455" y="2387375"/>
            <a:ext cx="8448334" cy="288811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136737" y="307034"/>
            <a:ext cx="2448509" cy="732847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2304800" y="3284350"/>
            <a:ext cx="4534200" cy="467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715100" y="1396950"/>
            <a:ext cx="77136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3" type="title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5" type="title"/>
          </p:nvPr>
        </p:nvSpPr>
        <p:spPr>
          <a:xfrm>
            <a:off x="5958953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7" type="title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6559550" y="293980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hasCustomPrompt="1" idx="9" type="title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3" type="title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14" type="title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5" type="title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60">
          <p15:clr>
            <a:srgbClr val="FA7B17"/>
          </p15:clr>
        </p15:guide>
        <p15:guide id="2" orient="horz" pos="1832">
          <p15:clr>
            <a:srgbClr val="FA7B17"/>
          </p15:clr>
        </p15:guide>
        <p15:guide id="3" pos="374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-627350" y="4214988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6423825" y="41778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216750" y="8658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_1_1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flipH="1">
            <a:off x="4949002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7392708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3860301" y="1001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2200" y="216988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636950" y="1391475"/>
            <a:ext cx="58701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6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 txBox="1"/>
          <p:nvPr>
            <p:ph idx="2" type="subTitle"/>
          </p:nvPr>
        </p:nvSpPr>
        <p:spPr>
          <a:xfrm>
            <a:off x="2594700" y="3182525"/>
            <a:ext cx="3954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2" type="subTitle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3" type="subTitle"/>
          </p:nvPr>
        </p:nvSpPr>
        <p:spPr>
          <a:xfrm>
            <a:off x="5205400" y="2342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4" type="subTitle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4346775" y="334325"/>
            <a:ext cx="3165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7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2" type="title"/>
          </p:nvPr>
        </p:nvSpPr>
        <p:spPr>
          <a:xfrm>
            <a:off x="1687025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686925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3" type="title"/>
          </p:nvPr>
        </p:nvSpPr>
        <p:spPr>
          <a:xfrm>
            <a:off x="4057125" y="3219925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4057125" y="3654050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62" name="Google Shape;162;p18"/>
          <p:cNvGrpSpPr/>
          <p:nvPr/>
        </p:nvGrpSpPr>
        <p:grpSpPr>
          <a:xfrm>
            <a:off x="7351340" y="252581"/>
            <a:ext cx="1252660" cy="1204643"/>
            <a:chOff x="7384701" y="199425"/>
            <a:chExt cx="1572114" cy="1511851"/>
          </a:xfrm>
        </p:grpSpPr>
        <p:sp>
          <p:nvSpPr>
            <p:cNvPr id="163" name="Google Shape;163;p18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/>
          <p:nvPr/>
        </p:nvSpPr>
        <p:spPr>
          <a:xfrm flipH="1">
            <a:off x="4125399" y="7246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55224" y="3354000"/>
            <a:ext cx="3859601" cy="137948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5" type="title"/>
          </p:nvPr>
        </p:nvSpPr>
        <p:spPr>
          <a:xfrm>
            <a:off x="6423050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6" type="subTitle"/>
          </p:nvPr>
        </p:nvSpPr>
        <p:spPr>
          <a:xfrm>
            <a:off x="6422950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12472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2" type="subTitle"/>
          </p:nvPr>
        </p:nvSpPr>
        <p:spPr>
          <a:xfrm>
            <a:off x="5400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3" type="subTitle"/>
          </p:nvPr>
        </p:nvSpPr>
        <p:spPr>
          <a:xfrm>
            <a:off x="53404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4" type="subTitle"/>
          </p:nvPr>
        </p:nvSpPr>
        <p:spPr>
          <a:xfrm>
            <a:off x="46332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9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-19225" y="3482677"/>
            <a:ext cx="4196974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947025" y="3482675"/>
            <a:ext cx="3852461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-1049989" y="1776166"/>
            <a:ext cx="10968630" cy="374969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7927052" y="-114019"/>
            <a:ext cx="1252660" cy="1204643"/>
            <a:chOff x="7384701" y="199425"/>
            <a:chExt cx="1572114" cy="1511851"/>
          </a:xfrm>
        </p:grpSpPr>
        <p:sp>
          <p:nvSpPr>
            <p:cNvPr id="184" name="Google Shape;184;p20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0"/>
          <p:cNvSpPr/>
          <p:nvPr/>
        </p:nvSpPr>
        <p:spPr>
          <a:xfrm>
            <a:off x="6033200" y="822325"/>
            <a:ext cx="2184917" cy="65711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5473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547396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2" type="title"/>
          </p:nvPr>
        </p:nvSpPr>
        <p:spPr>
          <a:xfrm>
            <a:off x="3349450" y="2299353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340135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4" type="title"/>
          </p:nvPr>
        </p:nvSpPr>
        <p:spPr>
          <a:xfrm>
            <a:off x="62632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626320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2950550" y="328590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492300" y="3674713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42870" y="4111407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825" y="4074175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hasCustomPrompt="1" type="title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4575325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7" name="Google Shape;197;p21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3" type="title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4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6" type="title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1979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21978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2" type="title"/>
          </p:nvPr>
        </p:nvSpPr>
        <p:spPr>
          <a:xfrm>
            <a:off x="61523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61523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4" type="title"/>
          </p:nvPr>
        </p:nvSpPr>
        <p:spPr>
          <a:xfrm>
            <a:off x="4175025" y="32505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4174924" y="368470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193475" y="1038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4462700" y="15452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4462600" y="197935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23"/>
          <p:cNvSpPr txBox="1"/>
          <p:nvPr>
            <p:ph idx="2" type="title"/>
          </p:nvPr>
        </p:nvSpPr>
        <p:spPr>
          <a:xfrm>
            <a:off x="6122800" y="295005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3" type="subTitle"/>
          </p:nvPr>
        </p:nvSpPr>
        <p:spPr>
          <a:xfrm>
            <a:off x="6122800" y="338417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4" type="title"/>
          </p:nvPr>
        </p:nvSpPr>
        <p:spPr>
          <a:xfrm>
            <a:off x="2802587" y="292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5" type="subTitle"/>
          </p:nvPr>
        </p:nvSpPr>
        <p:spPr>
          <a:xfrm>
            <a:off x="2802487" y="336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6" type="title"/>
          </p:nvPr>
        </p:nvSpPr>
        <p:spPr>
          <a:xfrm>
            <a:off x="582325" y="334325"/>
            <a:ext cx="8021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7" type="title"/>
          </p:nvPr>
        </p:nvSpPr>
        <p:spPr>
          <a:xfrm>
            <a:off x="1142750" y="157341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30" name="Google Shape;230;p23"/>
          <p:cNvSpPr txBox="1"/>
          <p:nvPr>
            <p:ph idx="8" type="subTitle"/>
          </p:nvPr>
        </p:nvSpPr>
        <p:spPr>
          <a:xfrm>
            <a:off x="1142650" y="2007538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 flipH="1">
            <a:off x="6940649" y="7975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36390" y="4330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1434301" y="4428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idx="1" type="subTitle"/>
          </p:nvPr>
        </p:nvSpPr>
        <p:spPr>
          <a:xfrm>
            <a:off x="1263325" y="230930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2" type="subTitle"/>
          </p:nvPr>
        </p:nvSpPr>
        <p:spPr>
          <a:xfrm>
            <a:off x="40207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3" type="subTitle"/>
          </p:nvPr>
        </p:nvSpPr>
        <p:spPr>
          <a:xfrm>
            <a:off x="1263325" y="35604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24"/>
          <p:cNvSpPr txBox="1"/>
          <p:nvPr>
            <p:ph idx="4" type="subTitle"/>
          </p:nvPr>
        </p:nvSpPr>
        <p:spPr>
          <a:xfrm>
            <a:off x="40207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5" type="subTitle"/>
          </p:nvPr>
        </p:nvSpPr>
        <p:spPr>
          <a:xfrm>
            <a:off x="67481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idx="6" type="subTitle"/>
          </p:nvPr>
        </p:nvSpPr>
        <p:spPr>
          <a:xfrm>
            <a:off x="67481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1263325" y="1941650"/>
            <a:ext cx="1850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7" type="title"/>
          </p:nvPr>
        </p:nvSpPr>
        <p:spPr>
          <a:xfrm>
            <a:off x="40207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8" type="title"/>
          </p:nvPr>
        </p:nvSpPr>
        <p:spPr>
          <a:xfrm>
            <a:off x="1263325" y="31793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9" type="title"/>
          </p:nvPr>
        </p:nvSpPr>
        <p:spPr>
          <a:xfrm>
            <a:off x="40207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13" type="title"/>
          </p:nvPr>
        </p:nvSpPr>
        <p:spPr>
          <a:xfrm>
            <a:off x="67481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14" type="title"/>
          </p:nvPr>
        </p:nvSpPr>
        <p:spPr>
          <a:xfrm>
            <a:off x="67481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LANK_1_1_1_1_1_1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 flipH="1">
            <a:off x="-3492100" y="270209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 flipH="1">
            <a:off x="2948086" y="384981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flipH="1">
            <a:off x="6719333" y="327325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hasCustomPrompt="1" type="title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hasCustomPrompt="1" idx="2" type="title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5"/>
          <p:cNvSpPr txBox="1"/>
          <p:nvPr>
            <p:ph idx="3" type="subTitle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5"/>
          <p:cNvSpPr txBox="1"/>
          <p:nvPr>
            <p:ph idx="5" type="subTitle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58" name="Google Shape;258;p25"/>
          <p:cNvSpPr/>
          <p:nvPr/>
        </p:nvSpPr>
        <p:spPr>
          <a:xfrm>
            <a:off x="6829625" y="7542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5853640" y="2243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6751551" y="2341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0" y="4533398"/>
            <a:ext cx="9143833" cy="610296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 txBox="1"/>
          <p:nvPr>
            <p:ph hasCustomPrompt="1" type="title"/>
          </p:nvPr>
        </p:nvSpPr>
        <p:spPr>
          <a:xfrm>
            <a:off x="7169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6"/>
          <p:cNvSpPr txBox="1"/>
          <p:nvPr>
            <p:ph idx="1" type="subTitle"/>
          </p:nvPr>
        </p:nvSpPr>
        <p:spPr>
          <a:xfrm>
            <a:off x="7169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hasCustomPrompt="1" idx="2" type="title"/>
          </p:nvPr>
        </p:nvSpPr>
        <p:spPr>
          <a:xfrm>
            <a:off x="351600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6"/>
          <p:cNvSpPr txBox="1"/>
          <p:nvPr>
            <p:ph idx="3" type="subTitle"/>
          </p:nvPr>
        </p:nvSpPr>
        <p:spPr>
          <a:xfrm>
            <a:off x="35161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hasCustomPrompt="1" idx="4" type="title"/>
          </p:nvPr>
        </p:nvSpPr>
        <p:spPr>
          <a:xfrm>
            <a:off x="63153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63153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"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5694275" y="2591100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5694275" y="1917725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hasCustomPrompt="1" type="title"/>
          </p:nvPr>
        </p:nvSpPr>
        <p:spPr>
          <a:xfrm>
            <a:off x="1953775" y="2695650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7"/>
          <p:cNvSpPr txBox="1"/>
          <p:nvPr>
            <p:ph hasCustomPrompt="1" idx="3" type="title"/>
          </p:nvPr>
        </p:nvSpPr>
        <p:spPr>
          <a:xfrm>
            <a:off x="1953775" y="20223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5694275" y="3264500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hasCustomPrompt="1" idx="5" type="title"/>
          </p:nvPr>
        </p:nvSpPr>
        <p:spPr>
          <a:xfrm>
            <a:off x="1953800" y="33690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/>
          <p:nvPr/>
        </p:nvSpPr>
        <p:spPr>
          <a:xfrm flipH="1">
            <a:off x="5399591" y="3717571"/>
            <a:ext cx="4453909" cy="1522471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 flipH="1">
            <a:off x="7618789" y="3415351"/>
            <a:ext cx="2189061" cy="109385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194077" y="1997543"/>
            <a:ext cx="1252660" cy="1204643"/>
            <a:chOff x="7384701" y="199425"/>
            <a:chExt cx="1572114" cy="1511851"/>
          </a:xfrm>
        </p:grpSpPr>
        <p:sp>
          <p:nvSpPr>
            <p:cNvPr id="280" name="Google Shape;280;p27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7"/>
          <p:cNvSpPr txBox="1"/>
          <p:nvPr>
            <p:ph idx="6" type="title"/>
          </p:nvPr>
        </p:nvSpPr>
        <p:spPr>
          <a:xfrm>
            <a:off x="582319" y="334320"/>
            <a:ext cx="7704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4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/>
          <p:nvPr/>
        </p:nvSpPr>
        <p:spPr>
          <a:xfrm>
            <a:off x="6831670" y="550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1734750" y="4158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2940850" y="43233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8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28"/>
          <p:cNvSpPr txBox="1"/>
          <p:nvPr>
            <p:ph idx="3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28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hasCustomPrompt="1" idx="4" type="title"/>
          </p:nvPr>
        </p:nvSpPr>
        <p:spPr>
          <a:xfrm>
            <a:off x="11567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3" name="Google Shape;293;p28"/>
          <p:cNvSpPr txBox="1"/>
          <p:nvPr>
            <p:ph hasCustomPrompt="1" idx="5" type="title"/>
          </p:nvPr>
        </p:nvSpPr>
        <p:spPr>
          <a:xfrm>
            <a:off x="37928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8"/>
          <p:cNvSpPr txBox="1"/>
          <p:nvPr>
            <p:ph hasCustomPrompt="1" idx="6" type="title"/>
          </p:nvPr>
        </p:nvSpPr>
        <p:spPr>
          <a:xfrm>
            <a:off x="6429250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9" name="Google Shape;299;p30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300" name="Google Shape;300;p30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30"/>
          <p:cNvSpPr/>
          <p:nvPr/>
        </p:nvSpPr>
        <p:spPr>
          <a:xfrm>
            <a:off x="-152425" y="4064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3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3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1" type="subTitle"/>
          </p:nvPr>
        </p:nvSpPr>
        <p:spPr>
          <a:xfrm>
            <a:off x="614730" y="24103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595072" y="1816975"/>
            <a:ext cx="38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idx="1" type="subTitle"/>
          </p:nvPr>
        </p:nvSpPr>
        <p:spPr>
          <a:xfrm>
            <a:off x="4581970" y="31622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9" name="Google Shape;309;p32"/>
          <p:cNvSpPr txBox="1"/>
          <p:nvPr>
            <p:ph type="title"/>
          </p:nvPr>
        </p:nvSpPr>
        <p:spPr>
          <a:xfrm>
            <a:off x="4581975" y="761024"/>
            <a:ext cx="37173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2301875" y="4042526"/>
            <a:ext cx="2749424" cy="137388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6733475" y="3010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14" name="Google Shape;314;p33"/>
          <p:cNvSpPr txBox="1"/>
          <p:nvPr>
            <p:ph idx="2" type="subTitle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5" name="Google Shape;315;p33"/>
          <p:cNvSpPr txBox="1"/>
          <p:nvPr>
            <p:ph idx="3" type="subTitle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16" name="Google Shape;316;p33"/>
          <p:cNvSpPr txBox="1"/>
          <p:nvPr>
            <p:ph idx="4" type="subTitle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33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subTitle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20" name="Google Shape;320;p34"/>
          <p:cNvSpPr txBox="1"/>
          <p:nvPr>
            <p:ph idx="2" type="subTitle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3" type="subTitle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22" name="Google Shape;322;p34"/>
          <p:cNvSpPr txBox="1"/>
          <p:nvPr>
            <p:ph idx="4" type="subTitle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23" name="Google Shape;323;p34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idx="1" type="subTitle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8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1457494" y="3683251"/>
            <a:ext cx="2703102" cy="305525"/>
          </a:xfrm>
          <a:custGeom>
            <a:rect b="b" l="l" r="r" t="t"/>
            <a:pathLst>
              <a:path extrusionOk="0" h="12221" w="84327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0" y="3785651"/>
            <a:ext cx="950719" cy="186325"/>
          </a:xfrm>
          <a:custGeom>
            <a:rect b="b" l="l" r="r" t="t"/>
            <a:pathLst>
              <a:path extrusionOk="0" h="7453" w="29659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4065975" y="3677225"/>
            <a:ext cx="3452415" cy="311549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1653600" y="480752"/>
            <a:ext cx="5836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" type="subTitle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34" name="Google Shape;334;p36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335" name="Google Shape;335;p3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6"/>
          <p:cNvSpPr/>
          <p:nvPr/>
        </p:nvSpPr>
        <p:spPr>
          <a:xfrm>
            <a:off x="7691175" y="11766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3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7"/>
          <p:cNvGrpSpPr/>
          <p:nvPr/>
        </p:nvGrpSpPr>
        <p:grpSpPr>
          <a:xfrm>
            <a:off x="194815" y="540131"/>
            <a:ext cx="1252660" cy="1204643"/>
            <a:chOff x="7384701" y="199425"/>
            <a:chExt cx="1572114" cy="1511851"/>
          </a:xfrm>
        </p:grpSpPr>
        <p:sp>
          <p:nvSpPr>
            <p:cNvPr id="341" name="Google Shape;341;p37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7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-991312" y="3931573"/>
            <a:ext cx="3062613" cy="36931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0" y="4284527"/>
            <a:ext cx="9143833" cy="859147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 txBox="1"/>
          <p:nvPr>
            <p:ph idx="1" type="subTitle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/>
        </p:nvSpPr>
        <p:spPr>
          <a:xfrm>
            <a:off x="2039275" y="3740053"/>
            <a:ext cx="50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7"/>
          <p:cNvSpPr txBox="1"/>
          <p:nvPr>
            <p:ph idx="2" type="subTitle"/>
          </p:nvPr>
        </p:nvSpPr>
        <p:spPr>
          <a:xfrm>
            <a:off x="1938700" y="4337906"/>
            <a:ext cx="5071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BF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20578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6772253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/>
          <p:nvPr/>
        </p:nvSpPr>
        <p:spPr>
          <a:xfrm>
            <a:off x="-1163099" y="2720950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2247520" y="3599491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7619578" y="273638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6134550" y="342111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204628" y="41116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-678222" y="34210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259050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7406901" y="172450"/>
            <a:ext cx="1572114" cy="1511851"/>
            <a:chOff x="7384701" y="199425"/>
            <a:chExt cx="1572114" cy="1511851"/>
          </a:xfrm>
        </p:grpSpPr>
        <p:sp>
          <p:nvSpPr>
            <p:cNvPr id="54" name="Google Shape;54;p5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1747777" y="4458293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193575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7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subTitle"/>
          </p:nvPr>
        </p:nvSpPr>
        <p:spPr>
          <a:xfrm>
            <a:off x="589000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subTitle"/>
          </p:nvPr>
        </p:nvSpPr>
        <p:spPr>
          <a:xfrm>
            <a:off x="1935600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4" type="subTitle"/>
          </p:nvPr>
        </p:nvSpPr>
        <p:spPr>
          <a:xfrm>
            <a:off x="5890125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595069" y="340695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6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68" name="Google Shape;68;p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7542870" y="4318632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6423825" y="42814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55050" y="295285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715524" y="359682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22788" y="23120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3863675" y="334325"/>
            <a:ext cx="474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863175" y="1211950"/>
            <a:ext cx="4740600" cy="29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3230604" y="158274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859924" y="215390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62025" y="4268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" name="Google Shape;88;p8"/>
          <p:cNvSpPr/>
          <p:nvPr/>
        </p:nvSpPr>
        <p:spPr>
          <a:xfrm rot="10800000">
            <a:off x="1460996" y="5344026"/>
            <a:ext cx="262500" cy="2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4921525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254125" y="3924255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395452" y="4211718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1148253" y="9697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-336775" y="16544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7821351" y="674425"/>
            <a:ext cx="1572114" cy="1511851"/>
            <a:chOff x="7384701" y="199425"/>
            <a:chExt cx="1572114" cy="1511851"/>
          </a:xfrm>
        </p:grpSpPr>
        <p:sp>
          <p:nvSpPr>
            <p:cNvPr id="96" name="Google Shape;96;p9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>
            <a:off x="7362075" y="2028813"/>
            <a:ext cx="2715369" cy="816457"/>
          </a:xfrm>
          <a:custGeom>
            <a:rect b="b" l="l" r="r" t="t"/>
            <a:pathLst>
              <a:path extrusionOk="0" h="15077" w="50143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124900" y="1492375"/>
            <a:ext cx="7304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2039275" y="2529150"/>
            <a:ext cx="5071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599875" y="3833575"/>
            <a:ext cx="5071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Travelkuy</a:t>
            </a:r>
            <a:endParaRPr sz="11900"/>
          </a:p>
        </p:txBody>
      </p:sp>
      <p:sp>
        <p:nvSpPr>
          <p:cNvPr id="371" name="Google Shape;371;p40"/>
          <p:cNvSpPr txBox="1"/>
          <p:nvPr>
            <p:ph idx="1" type="subTitle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</a:t>
            </a:r>
            <a:r>
              <a:rPr lang="en"/>
              <a:t>2</a:t>
            </a:r>
            <a:r>
              <a:rPr lang="en"/>
              <a:t> - Flight Ticket Order</a:t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3356350" y="3051225"/>
            <a:ext cx="518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Matthew Sam Hangoluan - 2502003636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Muhammad Hanif Azfareza - 2502020421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Devano Fernando Boes - 2501981005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Rifnaldi Affandi - 2502009204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Firdaus Rabby Mohamad Rafhael - 2502049473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Evan Wang - 2501960303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Sebastian Aria Nugraha - 2502005105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950"/>
            <a:ext cx="8839201" cy="4449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/>
          <p:nvPr>
            <p:ph type="ctrTitle"/>
          </p:nvPr>
        </p:nvSpPr>
        <p:spPr>
          <a:xfrm>
            <a:off x="805450" y="1839838"/>
            <a:ext cx="7713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THANKS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540" name="Google Shape;540;p50"/>
          <p:cNvGrpSpPr/>
          <p:nvPr/>
        </p:nvGrpSpPr>
        <p:grpSpPr>
          <a:xfrm>
            <a:off x="2189833" y="71692"/>
            <a:ext cx="4463752" cy="1719654"/>
            <a:chOff x="1729186" y="1750763"/>
            <a:chExt cx="5237916" cy="2018137"/>
          </a:xfrm>
        </p:grpSpPr>
        <p:sp>
          <p:nvSpPr>
            <p:cNvPr id="541" name="Google Shape;541;p50"/>
            <p:cNvSpPr/>
            <p:nvPr/>
          </p:nvSpPr>
          <p:spPr>
            <a:xfrm rot="1513952">
              <a:off x="6882729" y="2494802"/>
              <a:ext cx="54326" cy="153128"/>
            </a:xfrm>
            <a:custGeom>
              <a:rect b="b" l="l" r="r" t="t"/>
              <a:pathLst>
                <a:path extrusionOk="0" h="6125" w="2173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0"/>
            <p:cNvSpPr/>
            <p:nvPr/>
          </p:nvSpPr>
          <p:spPr>
            <a:xfrm rot="1513952">
              <a:off x="5214370" y="2770855"/>
              <a:ext cx="139552" cy="113652"/>
            </a:xfrm>
            <a:custGeom>
              <a:rect b="b" l="l" r="r" t="t"/>
              <a:pathLst>
                <a:path extrusionOk="0" h="4546" w="5582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0"/>
            <p:cNvSpPr/>
            <p:nvPr/>
          </p:nvSpPr>
          <p:spPr>
            <a:xfrm rot="1513952">
              <a:off x="5128443" y="2865029"/>
              <a:ext cx="358831" cy="309730"/>
            </a:xfrm>
            <a:custGeom>
              <a:rect b="b" l="l" r="r" t="t"/>
              <a:pathLst>
                <a:path extrusionOk="0" h="12389" w="14353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0"/>
            <p:cNvSpPr/>
            <p:nvPr/>
          </p:nvSpPr>
          <p:spPr>
            <a:xfrm rot="1513952">
              <a:off x="5144211" y="2886214"/>
              <a:ext cx="348031" cy="288105"/>
            </a:xfrm>
            <a:custGeom>
              <a:rect b="b" l="l" r="r" t="t"/>
              <a:pathLst>
                <a:path extrusionOk="0" h="11524" w="13921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0"/>
            <p:cNvSpPr/>
            <p:nvPr/>
          </p:nvSpPr>
          <p:spPr>
            <a:xfrm rot="1513952">
              <a:off x="5183384" y="2916701"/>
              <a:ext cx="277230" cy="229304"/>
            </a:xfrm>
            <a:custGeom>
              <a:rect b="b" l="l" r="r" t="t"/>
              <a:pathLst>
                <a:path extrusionOk="0" h="9172" w="11089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0"/>
            <p:cNvSpPr/>
            <p:nvPr/>
          </p:nvSpPr>
          <p:spPr>
            <a:xfrm rot="1513952">
              <a:off x="1740623" y="2498625"/>
              <a:ext cx="154878" cy="88326"/>
            </a:xfrm>
            <a:custGeom>
              <a:rect b="b" l="l" r="r" t="t"/>
              <a:pathLst>
                <a:path extrusionOk="0" h="3533" w="6195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0"/>
            <p:cNvSpPr/>
            <p:nvPr/>
          </p:nvSpPr>
          <p:spPr>
            <a:xfrm rot="1513952">
              <a:off x="3484095" y="2766815"/>
              <a:ext cx="74476" cy="98627"/>
            </a:xfrm>
            <a:custGeom>
              <a:rect b="b" l="l" r="r" t="t"/>
              <a:pathLst>
                <a:path extrusionOk="0" h="3945" w="2979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0"/>
            <p:cNvSpPr/>
            <p:nvPr/>
          </p:nvSpPr>
          <p:spPr>
            <a:xfrm rot="1513952">
              <a:off x="2774338" y="2697218"/>
              <a:ext cx="87726" cy="70951"/>
            </a:xfrm>
            <a:custGeom>
              <a:rect b="b" l="l" r="r" t="t"/>
              <a:pathLst>
                <a:path extrusionOk="0" h="2838" w="3509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0"/>
            <p:cNvSpPr/>
            <p:nvPr/>
          </p:nvSpPr>
          <p:spPr>
            <a:xfrm rot="1513952">
              <a:off x="3063201" y="2720226"/>
              <a:ext cx="87726" cy="70926"/>
            </a:xfrm>
            <a:custGeom>
              <a:rect b="b" l="l" r="r" t="t"/>
              <a:pathLst>
                <a:path extrusionOk="0" h="2837" w="3509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0"/>
            <p:cNvSpPr/>
            <p:nvPr/>
          </p:nvSpPr>
          <p:spPr>
            <a:xfrm rot="1513952">
              <a:off x="5027210" y="2807066"/>
              <a:ext cx="65601" cy="80151"/>
            </a:xfrm>
            <a:custGeom>
              <a:rect b="b" l="l" r="r" t="t"/>
              <a:pathLst>
                <a:path extrusionOk="0" h="3206" w="2624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0"/>
            <p:cNvSpPr/>
            <p:nvPr/>
          </p:nvSpPr>
          <p:spPr>
            <a:xfrm rot="1513952">
              <a:off x="5330271" y="2771598"/>
              <a:ext cx="63526" cy="79476"/>
            </a:xfrm>
            <a:custGeom>
              <a:rect b="b" l="l" r="r" t="t"/>
              <a:pathLst>
                <a:path extrusionOk="0" h="3179" w="2541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0"/>
            <p:cNvSpPr/>
            <p:nvPr/>
          </p:nvSpPr>
          <p:spPr>
            <a:xfrm rot="1513952">
              <a:off x="5611273" y="2740433"/>
              <a:ext cx="68526" cy="81176"/>
            </a:xfrm>
            <a:custGeom>
              <a:rect b="b" l="l" r="r" t="t"/>
              <a:pathLst>
                <a:path extrusionOk="0" h="3247" w="2741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0"/>
            <p:cNvSpPr/>
            <p:nvPr/>
          </p:nvSpPr>
          <p:spPr>
            <a:xfrm rot="1513952">
              <a:off x="5900990" y="2711638"/>
              <a:ext cx="68526" cy="81201"/>
            </a:xfrm>
            <a:custGeom>
              <a:rect b="b" l="l" r="r" t="t"/>
              <a:pathLst>
                <a:path extrusionOk="0" h="3248" w="2741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0"/>
            <p:cNvSpPr/>
            <p:nvPr/>
          </p:nvSpPr>
          <p:spPr>
            <a:xfrm rot="1513952">
              <a:off x="3363944" y="2752066"/>
              <a:ext cx="87751" cy="71326"/>
            </a:xfrm>
            <a:custGeom>
              <a:rect b="b" l="l" r="r" t="t"/>
              <a:pathLst>
                <a:path extrusionOk="0" h="2853" w="351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0"/>
            <p:cNvSpPr/>
            <p:nvPr/>
          </p:nvSpPr>
          <p:spPr>
            <a:xfrm rot="1513952">
              <a:off x="3671194" y="2802466"/>
              <a:ext cx="83151" cy="70701"/>
            </a:xfrm>
            <a:custGeom>
              <a:rect b="b" l="l" r="r" t="t"/>
              <a:pathLst>
                <a:path extrusionOk="0" h="2828" w="3326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0"/>
            <p:cNvSpPr/>
            <p:nvPr/>
          </p:nvSpPr>
          <p:spPr>
            <a:xfrm rot="1513952">
              <a:off x="1904909" y="2297463"/>
              <a:ext cx="2259487" cy="838639"/>
            </a:xfrm>
            <a:custGeom>
              <a:rect b="b" l="l" r="r" t="t"/>
              <a:pathLst>
                <a:path extrusionOk="0" h="33545" w="90378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0"/>
            <p:cNvSpPr/>
            <p:nvPr/>
          </p:nvSpPr>
          <p:spPr>
            <a:xfrm rot="1513952">
              <a:off x="1922731" y="2312166"/>
              <a:ext cx="2214811" cy="794088"/>
            </a:xfrm>
            <a:custGeom>
              <a:rect b="b" l="l" r="r" t="t"/>
              <a:pathLst>
                <a:path extrusionOk="0" h="31763" w="88591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0"/>
            <p:cNvSpPr/>
            <p:nvPr/>
          </p:nvSpPr>
          <p:spPr>
            <a:xfrm rot="1513952">
              <a:off x="4093604" y="2917690"/>
              <a:ext cx="278630" cy="125627"/>
            </a:xfrm>
            <a:custGeom>
              <a:rect b="b" l="l" r="r" t="t"/>
              <a:pathLst>
                <a:path extrusionOk="0" h="5025" w="11145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0"/>
            <p:cNvSpPr/>
            <p:nvPr/>
          </p:nvSpPr>
          <p:spPr>
            <a:xfrm rot="1513952">
              <a:off x="4179437" y="1796804"/>
              <a:ext cx="367506" cy="676861"/>
            </a:xfrm>
            <a:custGeom>
              <a:rect b="b" l="l" r="r" t="t"/>
              <a:pathLst>
                <a:path extrusionOk="0" h="27074" w="1470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0"/>
            <p:cNvSpPr/>
            <p:nvPr/>
          </p:nvSpPr>
          <p:spPr>
            <a:xfrm rot="1513952">
              <a:off x="3612907" y="2399641"/>
              <a:ext cx="594460" cy="195553"/>
            </a:xfrm>
            <a:custGeom>
              <a:rect b="b" l="l" r="r" t="t"/>
              <a:pathLst>
                <a:path extrusionOk="0" h="7822" w="23778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0"/>
            <p:cNvSpPr/>
            <p:nvPr/>
          </p:nvSpPr>
          <p:spPr>
            <a:xfrm rot="1513952">
              <a:off x="3627553" y="2402919"/>
              <a:ext cx="579835" cy="192178"/>
            </a:xfrm>
            <a:custGeom>
              <a:rect b="b" l="l" r="r" t="t"/>
              <a:pathLst>
                <a:path extrusionOk="0" h="7687" w="23193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0"/>
            <p:cNvSpPr/>
            <p:nvPr/>
          </p:nvSpPr>
          <p:spPr>
            <a:xfrm rot="1513952">
              <a:off x="4494186" y="2347251"/>
              <a:ext cx="529834" cy="334055"/>
            </a:xfrm>
            <a:custGeom>
              <a:rect b="b" l="l" r="r" t="t"/>
              <a:pathLst>
                <a:path extrusionOk="0" h="13362" w="21193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0"/>
            <p:cNvSpPr/>
            <p:nvPr/>
          </p:nvSpPr>
          <p:spPr>
            <a:xfrm rot="1513952">
              <a:off x="4496555" y="2347518"/>
              <a:ext cx="528434" cy="323155"/>
            </a:xfrm>
            <a:custGeom>
              <a:rect b="b" l="l" r="r" t="t"/>
              <a:pathLst>
                <a:path extrusionOk="0" h="12926" w="21137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0"/>
            <p:cNvSpPr/>
            <p:nvPr/>
          </p:nvSpPr>
          <p:spPr>
            <a:xfrm rot="1513952">
              <a:off x="4232094" y="2065133"/>
              <a:ext cx="193853" cy="406732"/>
            </a:xfrm>
            <a:custGeom>
              <a:rect b="b" l="l" r="r" t="t"/>
              <a:pathLst>
                <a:path extrusionOk="0" h="16269" w="7754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0"/>
            <p:cNvSpPr/>
            <p:nvPr/>
          </p:nvSpPr>
          <p:spPr>
            <a:xfrm rot="1513952">
              <a:off x="4277531" y="2071971"/>
              <a:ext cx="215554" cy="383481"/>
            </a:xfrm>
            <a:custGeom>
              <a:rect b="b" l="l" r="r" t="t"/>
              <a:pathLst>
                <a:path extrusionOk="0" h="15339" w="8622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0"/>
            <p:cNvSpPr/>
            <p:nvPr/>
          </p:nvSpPr>
          <p:spPr>
            <a:xfrm rot="1513952">
              <a:off x="4821057" y="2170731"/>
              <a:ext cx="1913606" cy="1249921"/>
            </a:xfrm>
            <a:custGeom>
              <a:rect b="b" l="l" r="r" t="t"/>
              <a:pathLst>
                <a:path extrusionOk="0" h="49996" w="76543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0"/>
            <p:cNvSpPr/>
            <p:nvPr/>
          </p:nvSpPr>
          <p:spPr>
            <a:xfrm rot="1513952">
              <a:off x="4863819" y="2174476"/>
              <a:ext cx="1869331" cy="1115668"/>
            </a:xfrm>
            <a:custGeom>
              <a:rect b="b" l="l" r="r" t="t"/>
              <a:pathLst>
                <a:path extrusionOk="0" h="44626" w="74772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0"/>
            <p:cNvSpPr/>
            <p:nvPr/>
          </p:nvSpPr>
          <p:spPr>
            <a:xfrm rot="1513952">
              <a:off x="4095256" y="2461109"/>
              <a:ext cx="673786" cy="596985"/>
            </a:xfrm>
            <a:custGeom>
              <a:rect b="b" l="l" r="r" t="t"/>
              <a:pathLst>
                <a:path extrusionOk="0" h="23879" w="26951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0"/>
            <p:cNvSpPr/>
            <p:nvPr/>
          </p:nvSpPr>
          <p:spPr>
            <a:xfrm rot="1513952">
              <a:off x="4095256" y="2461109"/>
              <a:ext cx="673786" cy="596985"/>
            </a:xfrm>
            <a:custGeom>
              <a:rect b="b" l="l" r="r" t="t"/>
              <a:pathLst>
                <a:path extrusionOk="0" h="23879" w="26951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0"/>
            <p:cNvSpPr/>
            <p:nvPr/>
          </p:nvSpPr>
          <p:spPr>
            <a:xfrm rot="1513952">
              <a:off x="4142300" y="2473029"/>
              <a:ext cx="628285" cy="596485"/>
            </a:xfrm>
            <a:custGeom>
              <a:rect b="b" l="l" r="r" t="t"/>
              <a:pathLst>
                <a:path extrusionOk="0" h="23859" w="25131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0"/>
            <p:cNvSpPr/>
            <p:nvPr/>
          </p:nvSpPr>
          <p:spPr>
            <a:xfrm rot="1513952">
              <a:off x="4294183" y="2507434"/>
              <a:ext cx="469533" cy="596235"/>
            </a:xfrm>
            <a:custGeom>
              <a:rect b="b" l="l" r="r" t="t"/>
              <a:pathLst>
                <a:path extrusionOk="0" h="23849" w="18781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0"/>
            <p:cNvSpPr/>
            <p:nvPr/>
          </p:nvSpPr>
          <p:spPr>
            <a:xfrm rot="1513952">
              <a:off x="4373215" y="2646493"/>
              <a:ext cx="104877" cy="77376"/>
            </a:xfrm>
            <a:custGeom>
              <a:rect b="b" l="l" r="r" t="t"/>
              <a:pathLst>
                <a:path extrusionOk="0" h="3095" w="4195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0"/>
            <p:cNvSpPr/>
            <p:nvPr/>
          </p:nvSpPr>
          <p:spPr>
            <a:xfrm rot="1513952">
              <a:off x="4344236" y="2649123"/>
              <a:ext cx="31601" cy="73726"/>
            </a:xfrm>
            <a:custGeom>
              <a:rect b="b" l="l" r="r" t="t"/>
              <a:pathLst>
                <a:path extrusionOk="0" h="2949" w="1264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0"/>
            <p:cNvSpPr/>
            <p:nvPr/>
          </p:nvSpPr>
          <p:spPr>
            <a:xfrm rot="1513952">
              <a:off x="4306913" y="2638549"/>
              <a:ext cx="38951" cy="81676"/>
            </a:xfrm>
            <a:custGeom>
              <a:rect b="b" l="l" r="r" t="t"/>
              <a:pathLst>
                <a:path extrusionOk="0" h="3267" w="1558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0"/>
            <p:cNvSpPr/>
            <p:nvPr/>
          </p:nvSpPr>
          <p:spPr>
            <a:xfrm rot="1513952">
              <a:off x="4472728" y="2641816"/>
              <a:ext cx="100702" cy="82901"/>
            </a:xfrm>
            <a:custGeom>
              <a:rect b="b" l="l" r="r" t="t"/>
              <a:pathLst>
                <a:path extrusionOk="0" h="3316" w="4028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0"/>
            <p:cNvSpPr/>
            <p:nvPr/>
          </p:nvSpPr>
          <p:spPr>
            <a:xfrm rot="1513952">
              <a:off x="4560341" y="2659579"/>
              <a:ext cx="68451" cy="46601"/>
            </a:xfrm>
            <a:custGeom>
              <a:rect b="b" l="l" r="r" t="t"/>
              <a:pathLst>
                <a:path extrusionOk="0" h="1864" w="2738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0"/>
            <p:cNvSpPr/>
            <p:nvPr/>
          </p:nvSpPr>
          <p:spPr>
            <a:xfrm rot="1513952">
              <a:off x="4574120" y="2654997"/>
              <a:ext cx="84426" cy="49776"/>
            </a:xfrm>
            <a:custGeom>
              <a:rect b="b" l="l" r="r" t="t"/>
              <a:pathLst>
                <a:path extrusionOk="0" h="1991" w="3377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0"/>
            <p:cNvSpPr/>
            <p:nvPr/>
          </p:nvSpPr>
          <p:spPr>
            <a:xfrm rot="1513952">
              <a:off x="3351878" y="2856507"/>
              <a:ext cx="338906" cy="308955"/>
            </a:xfrm>
            <a:custGeom>
              <a:rect b="b" l="l" r="r" t="t"/>
              <a:pathLst>
                <a:path extrusionOk="0" h="12358" w="13556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0"/>
            <p:cNvSpPr/>
            <p:nvPr/>
          </p:nvSpPr>
          <p:spPr>
            <a:xfrm rot="1513952">
              <a:off x="3353984" y="2884765"/>
              <a:ext cx="306630" cy="263729"/>
            </a:xfrm>
            <a:custGeom>
              <a:rect b="b" l="l" r="r" t="t"/>
              <a:pathLst>
                <a:path extrusionOk="0" h="10549" w="12265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0"/>
            <p:cNvSpPr/>
            <p:nvPr/>
          </p:nvSpPr>
          <p:spPr>
            <a:xfrm rot="1513952">
              <a:off x="3376515" y="2904200"/>
              <a:ext cx="261929" cy="225029"/>
            </a:xfrm>
            <a:custGeom>
              <a:rect b="b" l="l" r="r" t="t"/>
              <a:pathLst>
                <a:path extrusionOk="0" h="9001" w="10477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50"/>
          <p:cNvGrpSpPr/>
          <p:nvPr/>
        </p:nvGrpSpPr>
        <p:grpSpPr>
          <a:xfrm>
            <a:off x="851196" y="1645070"/>
            <a:ext cx="6173191" cy="2653405"/>
            <a:chOff x="7268846" y="1631120"/>
            <a:chExt cx="6173191" cy="2653405"/>
          </a:xfrm>
        </p:grpSpPr>
        <p:sp>
          <p:nvSpPr>
            <p:cNvPr id="582" name="Google Shape;582;p50"/>
            <p:cNvSpPr/>
            <p:nvPr/>
          </p:nvSpPr>
          <p:spPr>
            <a:xfrm>
              <a:off x="7520755" y="1984959"/>
              <a:ext cx="197980" cy="97729"/>
            </a:xfrm>
            <a:custGeom>
              <a:rect b="b" l="l" r="r" t="t"/>
              <a:pathLst>
                <a:path extrusionOk="0" h="3877" w="7854">
                  <a:moveTo>
                    <a:pt x="0" y="0"/>
                  </a:moveTo>
                  <a:lnTo>
                    <a:pt x="0" y="3877"/>
                  </a:lnTo>
                  <a:lnTo>
                    <a:pt x="7853" y="3877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7305503" y="2225071"/>
              <a:ext cx="629255" cy="269569"/>
            </a:xfrm>
            <a:custGeom>
              <a:rect b="b" l="l" r="r" t="t"/>
              <a:pathLst>
                <a:path extrusionOk="0" h="10694" w="24963">
                  <a:moveTo>
                    <a:pt x="0" y="0"/>
                  </a:moveTo>
                  <a:lnTo>
                    <a:pt x="0" y="10694"/>
                  </a:lnTo>
                  <a:lnTo>
                    <a:pt x="24963" y="10694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7503900" y="2580177"/>
              <a:ext cx="233776" cy="1704349"/>
            </a:xfrm>
            <a:custGeom>
              <a:rect b="b" l="l" r="r" t="t"/>
              <a:pathLst>
                <a:path extrusionOk="0" h="49926" w="9275">
                  <a:moveTo>
                    <a:pt x="1" y="1"/>
                  </a:moveTo>
                  <a:lnTo>
                    <a:pt x="1" y="49926"/>
                  </a:lnTo>
                  <a:lnTo>
                    <a:pt x="9274" y="49926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7653867" y="2580177"/>
              <a:ext cx="83832" cy="1704349"/>
            </a:xfrm>
            <a:custGeom>
              <a:rect b="b" l="l" r="r" t="t"/>
              <a:pathLst>
                <a:path extrusionOk="0" h="49926" w="3326">
                  <a:moveTo>
                    <a:pt x="0" y="1"/>
                  </a:moveTo>
                  <a:lnTo>
                    <a:pt x="0" y="49926"/>
                  </a:lnTo>
                  <a:lnTo>
                    <a:pt x="3325" y="49926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7503889" y="2645467"/>
              <a:ext cx="66170" cy="286836"/>
            </a:xfrm>
            <a:custGeom>
              <a:rect b="b" l="l" r="r" t="t"/>
              <a:pathLst>
                <a:path extrusionOk="0" h="11379" w="2625">
                  <a:moveTo>
                    <a:pt x="1" y="0"/>
                  </a:moveTo>
                  <a:lnTo>
                    <a:pt x="1" y="11379"/>
                  </a:lnTo>
                  <a:lnTo>
                    <a:pt x="2624" y="11379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7503889" y="3115984"/>
              <a:ext cx="66170" cy="286433"/>
            </a:xfrm>
            <a:custGeom>
              <a:rect b="b" l="l" r="r" t="t"/>
              <a:pathLst>
                <a:path extrusionOk="0" h="11363" w="2625">
                  <a:moveTo>
                    <a:pt x="1" y="1"/>
                  </a:moveTo>
                  <a:lnTo>
                    <a:pt x="1" y="11363"/>
                  </a:lnTo>
                  <a:lnTo>
                    <a:pt x="2624" y="11363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7503889" y="2988768"/>
              <a:ext cx="66170" cy="63624"/>
            </a:xfrm>
            <a:custGeom>
              <a:rect b="b" l="l" r="r" t="t"/>
              <a:pathLst>
                <a:path extrusionOk="0" h="2524" w="2625">
                  <a:moveTo>
                    <a:pt x="1" y="1"/>
                  </a:moveTo>
                  <a:lnTo>
                    <a:pt x="1" y="2524"/>
                  </a:lnTo>
                  <a:lnTo>
                    <a:pt x="2624" y="2524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7289065" y="2481191"/>
              <a:ext cx="662957" cy="98990"/>
            </a:xfrm>
            <a:custGeom>
              <a:rect b="b" l="l" r="r" t="t"/>
              <a:pathLst>
                <a:path extrusionOk="0" h="3927" w="26300">
                  <a:moveTo>
                    <a:pt x="0" y="0"/>
                  </a:moveTo>
                  <a:lnTo>
                    <a:pt x="0" y="3927"/>
                  </a:lnTo>
                  <a:lnTo>
                    <a:pt x="26300" y="3927"/>
                  </a:lnTo>
                  <a:lnTo>
                    <a:pt x="26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7289065" y="2146286"/>
              <a:ext cx="662957" cy="99418"/>
            </a:xfrm>
            <a:custGeom>
              <a:rect b="b" l="l" r="r" t="t"/>
              <a:pathLst>
                <a:path extrusionOk="0" h="3944" w="26300">
                  <a:moveTo>
                    <a:pt x="0" y="1"/>
                  </a:moveTo>
                  <a:lnTo>
                    <a:pt x="0" y="3944"/>
                  </a:lnTo>
                  <a:lnTo>
                    <a:pt x="26300" y="3944"/>
                  </a:lnTo>
                  <a:lnTo>
                    <a:pt x="26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7268846" y="2257089"/>
              <a:ext cx="701701" cy="212298"/>
            </a:xfrm>
            <a:custGeom>
              <a:rect b="b" l="l" r="r" t="t"/>
              <a:pathLst>
                <a:path extrusionOk="0" h="8422" w="27837">
                  <a:moveTo>
                    <a:pt x="0" y="0"/>
                  </a:moveTo>
                  <a:lnTo>
                    <a:pt x="0" y="8421"/>
                  </a:lnTo>
                  <a:lnTo>
                    <a:pt x="27837" y="8421"/>
                  </a:lnTo>
                  <a:lnTo>
                    <a:pt x="27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7289065" y="2077207"/>
              <a:ext cx="663386" cy="69522"/>
            </a:xfrm>
            <a:custGeom>
              <a:rect b="b" l="l" r="r" t="t"/>
              <a:pathLst>
                <a:path extrusionOk="0" h="2758" w="26317">
                  <a:moveTo>
                    <a:pt x="2774" y="1"/>
                  </a:moveTo>
                  <a:lnTo>
                    <a:pt x="0" y="2757"/>
                  </a:lnTo>
                  <a:lnTo>
                    <a:pt x="26316" y="2757"/>
                  </a:lnTo>
                  <a:lnTo>
                    <a:pt x="23426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7520755" y="1964311"/>
              <a:ext cx="197980" cy="20670"/>
            </a:xfrm>
            <a:custGeom>
              <a:rect b="b" l="l" r="r" t="t"/>
              <a:pathLst>
                <a:path extrusionOk="0" h="820" w="7854">
                  <a:moveTo>
                    <a:pt x="819" y="1"/>
                  </a:moveTo>
                  <a:lnTo>
                    <a:pt x="0" y="819"/>
                  </a:lnTo>
                  <a:lnTo>
                    <a:pt x="7853" y="819"/>
                  </a:lnTo>
                  <a:lnTo>
                    <a:pt x="6984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7511477" y="2016978"/>
              <a:ext cx="216104" cy="33702"/>
            </a:xfrm>
            <a:custGeom>
              <a:rect b="b" l="l" r="r" t="t"/>
              <a:pathLst>
                <a:path extrusionOk="0" h="1337" w="8573">
                  <a:moveTo>
                    <a:pt x="1" y="0"/>
                  </a:moveTo>
                  <a:lnTo>
                    <a:pt x="1" y="1337"/>
                  </a:lnTo>
                  <a:lnTo>
                    <a:pt x="8572" y="1337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7610481" y="1631120"/>
              <a:ext cx="10133" cy="333168"/>
            </a:xfrm>
            <a:custGeom>
              <a:rect b="b" l="l" r="r" t="t"/>
              <a:pathLst>
                <a:path extrusionOk="0" h="13217" w="402">
                  <a:moveTo>
                    <a:pt x="0" y="0"/>
                  </a:moveTo>
                  <a:lnTo>
                    <a:pt x="0" y="13217"/>
                  </a:lnTo>
                  <a:lnTo>
                    <a:pt x="401" y="1321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7279384" y="2271409"/>
              <a:ext cx="211037" cy="180713"/>
            </a:xfrm>
            <a:custGeom>
              <a:rect b="b" l="l" r="r" t="t"/>
              <a:pathLst>
                <a:path extrusionOk="0" h="7169" w="8372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7510216" y="2271409"/>
              <a:ext cx="211037" cy="180713"/>
            </a:xfrm>
            <a:custGeom>
              <a:rect b="b" l="l" r="r" t="t"/>
              <a:pathLst>
                <a:path extrusionOk="0" h="7169" w="8372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7741049" y="2271409"/>
              <a:ext cx="211037" cy="180713"/>
            </a:xfrm>
            <a:custGeom>
              <a:rect b="b" l="l" r="r" t="t"/>
              <a:pathLst>
                <a:path extrusionOk="0" h="7169" w="8372">
                  <a:moveTo>
                    <a:pt x="1" y="0"/>
                  </a:moveTo>
                  <a:lnTo>
                    <a:pt x="1" y="7168"/>
                  </a:lnTo>
                  <a:lnTo>
                    <a:pt x="8372" y="7168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7741050" y="3052375"/>
              <a:ext cx="2181617" cy="786373"/>
            </a:xfrm>
            <a:custGeom>
              <a:rect b="b" l="l" r="r" t="t"/>
              <a:pathLst>
                <a:path extrusionOk="0" h="31196" w="73803">
                  <a:moveTo>
                    <a:pt x="0" y="1"/>
                  </a:moveTo>
                  <a:lnTo>
                    <a:pt x="0" y="31196"/>
                  </a:lnTo>
                  <a:lnTo>
                    <a:pt x="73802" y="31196"/>
                  </a:lnTo>
                  <a:lnTo>
                    <a:pt x="73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7944527" y="3167156"/>
              <a:ext cx="569437" cy="243479"/>
            </a:xfrm>
            <a:custGeom>
              <a:rect b="b" l="l" r="r" t="t"/>
              <a:pathLst>
                <a:path extrusionOk="0" h="9659" w="2259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8543944" y="3167156"/>
              <a:ext cx="569463" cy="243479"/>
            </a:xfrm>
            <a:custGeom>
              <a:rect b="b" l="l" r="r" t="t"/>
              <a:pathLst>
                <a:path extrusionOk="0" h="9659" w="22591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9143362" y="3167156"/>
              <a:ext cx="569034" cy="243479"/>
            </a:xfrm>
            <a:custGeom>
              <a:rect b="b" l="l" r="r" t="t"/>
              <a:pathLst>
                <a:path extrusionOk="0" h="9659" w="22574">
                  <a:moveTo>
                    <a:pt x="1" y="1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7944527" y="3443925"/>
              <a:ext cx="569437" cy="243454"/>
            </a:xfrm>
            <a:custGeom>
              <a:rect b="b" l="l" r="r" t="t"/>
              <a:pathLst>
                <a:path extrusionOk="0" h="9658" w="2259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8543944" y="3443925"/>
              <a:ext cx="569463" cy="243454"/>
            </a:xfrm>
            <a:custGeom>
              <a:rect b="b" l="l" r="r" t="t"/>
              <a:pathLst>
                <a:path extrusionOk="0" h="9658" w="22591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9143362" y="3443925"/>
              <a:ext cx="569034" cy="243454"/>
            </a:xfrm>
            <a:custGeom>
              <a:rect b="b" l="l" r="r" t="t"/>
              <a:pathLst>
                <a:path extrusionOk="0" h="9658" w="22574">
                  <a:moveTo>
                    <a:pt x="1" y="0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7741050" y="3838825"/>
              <a:ext cx="5700987" cy="445643"/>
            </a:xfrm>
            <a:custGeom>
              <a:rect b="b" l="l" r="r" t="t"/>
              <a:pathLst>
                <a:path extrusionOk="0" h="17679" w="285299">
                  <a:moveTo>
                    <a:pt x="0" y="1"/>
                  </a:moveTo>
                  <a:lnTo>
                    <a:pt x="0" y="17678"/>
                  </a:lnTo>
                  <a:lnTo>
                    <a:pt x="285299" y="17678"/>
                  </a:lnTo>
                  <a:lnTo>
                    <a:pt x="285299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50"/>
          <p:cNvGrpSpPr/>
          <p:nvPr/>
        </p:nvGrpSpPr>
        <p:grpSpPr>
          <a:xfrm>
            <a:off x="5753696" y="415174"/>
            <a:ext cx="9688579" cy="5200410"/>
            <a:chOff x="1867200" y="2325100"/>
            <a:chExt cx="2071050" cy="1111650"/>
          </a:xfrm>
        </p:grpSpPr>
        <p:sp>
          <p:nvSpPr>
            <p:cNvPr id="608" name="Google Shape;608;p50"/>
            <p:cNvSpPr/>
            <p:nvPr/>
          </p:nvSpPr>
          <p:spPr>
            <a:xfrm>
              <a:off x="1867200" y="3188525"/>
              <a:ext cx="1947825" cy="162300"/>
            </a:xfrm>
            <a:custGeom>
              <a:rect b="b" l="l" r="r" t="t"/>
              <a:pathLst>
                <a:path extrusionOk="0" h="6492" w="77913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2054325" y="3203150"/>
              <a:ext cx="53925" cy="52225"/>
            </a:xfrm>
            <a:custGeom>
              <a:rect b="b" l="l" r="r" t="t"/>
              <a:pathLst>
                <a:path extrusionOk="0" h="2089" w="2157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2073975" y="3203150"/>
              <a:ext cx="54325" cy="52225"/>
            </a:xfrm>
            <a:custGeom>
              <a:rect b="b" l="l" r="r" t="t"/>
              <a:pathLst>
                <a:path extrusionOk="0" h="2089" w="2173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2042225" y="3173900"/>
              <a:ext cx="101950" cy="43050"/>
            </a:xfrm>
            <a:custGeom>
              <a:rect b="b" l="l" r="r" t="t"/>
              <a:pathLst>
                <a:path extrusionOk="0" h="1722" w="4078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2681750" y="3203150"/>
              <a:ext cx="54325" cy="52225"/>
            </a:xfrm>
            <a:custGeom>
              <a:rect b="b" l="l" r="r" t="t"/>
              <a:pathLst>
                <a:path extrusionOk="0" h="2089" w="2173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2701800" y="3203150"/>
              <a:ext cx="53900" cy="52225"/>
            </a:xfrm>
            <a:custGeom>
              <a:rect b="b" l="l" r="r" t="t"/>
              <a:pathLst>
                <a:path extrusionOk="0" h="2089" w="2156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2793700" y="3191400"/>
              <a:ext cx="54325" cy="52300"/>
            </a:xfrm>
            <a:custGeom>
              <a:rect b="b" l="l" r="r" t="t"/>
              <a:pathLst>
                <a:path extrusionOk="0" h="2092" w="2173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2813750" y="3191025"/>
              <a:ext cx="54325" cy="52250"/>
            </a:xfrm>
            <a:custGeom>
              <a:rect b="b" l="l" r="r" t="t"/>
              <a:pathLst>
                <a:path extrusionOk="0" h="2090" w="2173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3746500" y="2983475"/>
              <a:ext cx="191750" cy="51350"/>
            </a:xfrm>
            <a:custGeom>
              <a:rect b="b" l="l" r="r" t="t"/>
              <a:pathLst>
                <a:path extrusionOk="0" h="2054" w="767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889750" y="2597375"/>
              <a:ext cx="1974150" cy="613725"/>
            </a:xfrm>
            <a:custGeom>
              <a:rect b="b" l="l" r="r" t="t"/>
              <a:pathLst>
                <a:path extrusionOk="0" h="24549" w="78966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889750" y="3018100"/>
              <a:ext cx="1974150" cy="193000"/>
            </a:xfrm>
            <a:custGeom>
              <a:rect b="b" l="l" r="r" t="t"/>
              <a:pathLst>
                <a:path extrusionOk="0" h="7720" w="78966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3536375" y="3023000"/>
              <a:ext cx="174225" cy="29375"/>
            </a:xfrm>
            <a:custGeom>
              <a:rect b="b" l="l" r="r" t="t"/>
              <a:pathLst>
                <a:path extrusionOk="0" h="1175" w="6969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50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621" name="Google Shape;621;p50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rect b="b" l="l" r="r" t="t"/>
                <a:pathLst>
                  <a:path extrusionOk="0" h="5097" w="7771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0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rect b="b" l="l" r="r" t="t"/>
                <a:pathLst>
                  <a:path extrusionOk="0" h="3667" w="3777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50"/>
            <p:cNvSpPr/>
            <p:nvPr/>
          </p:nvSpPr>
          <p:spPr>
            <a:xfrm>
              <a:off x="2483850" y="3186425"/>
              <a:ext cx="53800" cy="93600"/>
            </a:xfrm>
            <a:custGeom>
              <a:rect b="b" l="l" r="r" t="t"/>
              <a:pathLst>
                <a:path extrusionOk="0" h="3744" w="2152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2518900" y="3200650"/>
              <a:ext cx="93525" cy="57250"/>
            </a:xfrm>
            <a:custGeom>
              <a:rect b="b" l="l" r="r" t="t"/>
              <a:pathLst>
                <a:path extrusionOk="0" h="2290" w="3741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2350900" y="3114775"/>
              <a:ext cx="495025" cy="75950"/>
            </a:xfrm>
            <a:custGeom>
              <a:rect b="b" l="l" r="r" t="t"/>
              <a:pathLst>
                <a:path extrusionOk="0" h="3038" w="19801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2666700" y="3084925"/>
              <a:ext cx="84000" cy="38875"/>
            </a:xfrm>
            <a:custGeom>
              <a:rect b="b" l="l" r="r" t="t"/>
              <a:pathLst>
                <a:path extrusionOk="0" h="1555" w="336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2231450" y="3040225"/>
              <a:ext cx="1001275" cy="20075"/>
            </a:xfrm>
            <a:custGeom>
              <a:rect b="b" l="l" r="r" t="t"/>
              <a:pathLst>
                <a:path extrusionOk="0" h="803" w="40051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977900" y="3025200"/>
              <a:ext cx="41800" cy="37200"/>
            </a:xfrm>
            <a:custGeom>
              <a:rect b="b" l="l" r="r" t="t"/>
              <a:pathLst>
                <a:path extrusionOk="0" h="1488" w="1672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2013400" y="3027300"/>
              <a:ext cx="28850" cy="35100"/>
            </a:xfrm>
            <a:custGeom>
              <a:rect b="b" l="l" r="r" t="t"/>
              <a:pathLst>
                <a:path extrusionOk="0" h="1404" w="1154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3350500" y="2597375"/>
              <a:ext cx="465350" cy="376050"/>
            </a:xfrm>
            <a:custGeom>
              <a:rect b="b" l="l" r="r" t="t"/>
              <a:pathLst>
                <a:path extrusionOk="0" h="15042" w="18614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2406475" y="3310125"/>
              <a:ext cx="414400" cy="126625"/>
            </a:xfrm>
            <a:custGeom>
              <a:rect b="b" l="l" r="r" t="t"/>
              <a:pathLst>
                <a:path extrusionOk="0" h="5065" w="16576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3383925" y="2325100"/>
              <a:ext cx="97775" cy="5875"/>
            </a:xfrm>
            <a:custGeom>
              <a:rect b="b" l="l" r="r" t="t"/>
              <a:pathLst>
                <a:path extrusionOk="0" h="235" w="3911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3383925" y="2354350"/>
              <a:ext cx="97775" cy="5875"/>
            </a:xfrm>
            <a:custGeom>
              <a:rect b="b" l="l" r="r" t="t"/>
              <a:pathLst>
                <a:path extrusionOk="0" h="235" w="3911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3426100" y="2328025"/>
              <a:ext cx="18000" cy="835050"/>
            </a:xfrm>
            <a:custGeom>
              <a:rect b="b" l="l" r="r" t="t"/>
              <a:pathLst>
                <a:path extrusionOk="0" h="33402" w="72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3383925" y="232510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3426525" y="232510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3460775" y="2325100"/>
              <a:ext cx="20925" cy="18425"/>
            </a:xfrm>
            <a:custGeom>
              <a:rect b="b" l="l" r="r" t="t"/>
              <a:pathLst>
                <a:path extrusionOk="0" h="737" w="837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3383925" y="235685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3426525" y="2356850"/>
              <a:ext cx="20900" cy="18425"/>
            </a:xfrm>
            <a:custGeom>
              <a:rect b="b" l="l" r="r" t="t"/>
              <a:pathLst>
                <a:path extrusionOk="0" h="737" w="836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3460775" y="2356850"/>
              <a:ext cx="20925" cy="18425"/>
            </a:xfrm>
            <a:custGeom>
              <a:rect b="b" l="l" r="r" t="t"/>
              <a:pathLst>
                <a:path extrusionOk="0" h="737" w="837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2742525" y="431975"/>
            <a:ext cx="5957100" cy="6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Tampilan Awal</a:t>
            </a:r>
            <a:endParaRPr sz="4900"/>
          </a:p>
        </p:txBody>
      </p:sp>
      <p:pic>
        <p:nvPicPr>
          <p:cNvPr id="378" name="Google Shape;3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1" y="1426525"/>
            <a:ext cx="6487599" cy="33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3863675" y="334325"/>
            <a:ext cx="47406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 PROGRAM</a:t>
            </a:r>
            <a:r>
              <a:rPr lang="en"/>
              <a:t>!</a:t>
            </a:r>
            <a:endParaRPr/>
          </a:p>
        </p:txBody>
      </p:sp>
      <p:grpSp>
        <p:nvGrpSpPr>
          <p:cNvPr id="384" name="Google Shape;384;p42"/>
          <p:cNvGrpSpPr/>
          <p:nvPr/>
        </p:nvGrpSpPr>
        <p:grpSpPr>
          <a:xfrm rot="624329">
            <a:off x="4173192" y="2489046"/>
            <a:ext cx="4642520" cy="2346221"/>
            <a:chOff x="994600" y="1481575"/>
            <a:chExt cx="4723950" cy="2279375"/>
          </a:xfrm>
        </p:grpSpPr>
        <p:sp>
          <p:nvSpPr>
            <p:cNvPr id="385" name="Google Shape;385;p42"/>
            <p:cNvSpPr/>
            <p:nvPr/>
          </p:nvSpPr>
          <p:spPr>
            <a:xfrm>
              <a:off x="5662975" y="1481575"/>
              <a:ext cx="54325" cy="153125"/>
            </a:xfrm>
            <a:custGeom>
              <a:rect b="b" l="l" r="r" t="t"/>
              <a:pathLst>
                <a:path extrusionOk="0" h="6125" w="2173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4259025" y="2426200"/>
              <a:ext cx="139550" cy="113650"/>
            </a:xfrm>
            <a:custGeom>
              <a:rect b="b" l="l" r="r" t="t"/>
              <a:pathLst>
                <a:path extrusionOk="0" h="4546" w="5582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4252775" y="2491925"/>
              <a:ext cx="358825" cy="309725"/>
            </a:xfrm>
            <a:custGeom>
              <a:rect b="b" l="l" r="r" t="t"/>
              <a:pathLst>
                <a:path extrusionOk="0" h="12389" w="14353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4271975" y="2507700"/>
              <a:ext cx="348025" cy="288100"/>
            </a:xfrm>
            <a:custGeom>
              <a:rect b="b" l="l" r="r" t="t"/>
              <a:pathLst>
                <a:path extrusionOk="0" h="11524" w="13921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4311250" y="2536475"/>
              <a:ext cx="277225" cy="229300"/>
            </a:xfrm>
            <a:custGeom>
              <a:rect b="b" l="l" r="r" t="t"/>
              <a:pathLst>
                <a:path extrusionOk="0" h="9172" w="11089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994600" y="3658700"/>
              <a:ext cx="154875" cy="88325"/>
            </a:xfrm>
            <a:custGeom>
              <a:rect b="b" l="l" r="r" t="t"/>
              <a:pathLst>
                <a:path extrusionOk="0" h="3533" w="6195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2692050" y="3174725"/>
              <a:ext cx="74475" cy="98625"/>
            </a:xfrm>
            <a:custGeom>
              <a:rect b="b" l="l" r="r" t="t"/>
              <a:pathLst>
                <a:path extrusionOk="0" h="3945" w="2979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2013825" y="3412825"/>
              <a:ext cx="87725" cy="70950"/>
            </a:xfrm>
            <a:custGeom>
              <a:rect b="b" l="l" r="r" t="t"/>
              <a:pathLst>
                <a:path extrusionOk="0" h="2838" w="3509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2284925" y="3310500"/>
              <a:ext cx="87725" cy="70925"/>
            </a:xfrm>
            <a:custGeom>
              <a:rect b="b" l="l" r="r" t="t"/>
              <a:pathLst>
                <a:path extrusionOk="0" h="2837" w="3509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4101550" y="2556100"/>
              <a:ext cx="65600" cy="80150"/>
            </a:xfrm>
            <a:custGeom>
              <a:rect b="b" l="l" r="r" t="t"/>
              <a:pathLst>
                <a:path extrusionOk="0" h="3206" w="2624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4360525" y="2395300"/>
              <a:ext cx="63525" cy="79475"/>
            </a:xfrm>
            <a:custGeom>
              <a:rect b="b" l="l" r="r" t="t"/>
              <a:pathLst>
                <a:path extrusionOk="0" h="3179" w="2541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4601550" y="2246175"/>
              <a:ext cx="68525" cy="81175"/>
            </a:xfrm>
            <a:custGeom>
              <a:rect b="b" l="l" r="r" t="t"/>
              <a:pathLst>
                <a:path extrusionOk="0" h="3247" w="2741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4851350" y="2096625"/>
              <a:ext cx="68525" cy="81200"/>
            </a:xfrm>
            <a:custGeom>
              <a:rect b="b" l="l" r="r" t="t"/>
              <a:pathLst>
                <a:path extrusionOk="0" h="3248" w="2741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570625" y="3211075"/>
              <a:ext cx="87750" cy="71325"/>
            </a:xfrm>
            <a:custGeom>
              <a:rect b="b" l="l" r="r" t="t"/>
              <a:pathLst>
                <a:path extrusionOk="0" h="2853" w="351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870125" y="3126700"/>
              <a:ext cx="83150" cy="70700"/>
            </a:xfrm>
            <a:custGeom>
              <a:rect b="b" l="l" r="r" t="t"/>
              <a:pathLst>
                <a:path extrusionOk="0" h="2828" w="3326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116975" y="2922325"/>
              <a:ext cx="2259450" cy="838625"/>
            </a:xfrm>
            <a:custGeom>
              <a:rect b="b" l="l" r="r" t="t"/>
              <a:pathLst>
                <a:path extrusionOk="0" h="33545" w="90378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132000" y="2939675"/>
              <a:ext cx="2214775" cy="794075"/>
            </a:xfrm>
            <a:custGeom>
              <a:rect b="b" l="l" r="r" t="t"/>
              <a:pathLst>
                <a:path extrusionOk="0" h="31763" w="88591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3303725" y="3006575"/>
              <a:ext cx="278625" cy="125625"/>
            </a:xfrm>
            <a:custGeom>
              <a:rect b="b" l="l" r="r" t="t"/>
              <a:pathLst>
                <a:path extrusionOk="0" h="5025" w="11145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3016800" y="1910825"/>
              <a:ext cx="367500" cy="676850"/>
            </a:xfrm>
            <a:custGeom>
              <a:rect b="b" l="l" r="r" t="t"/>
              <a:pathLst>
                <a:path extrusionOk="0" h="27074" w="1470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2647900" y="2672225"/>
              <a:ext cx="594450" cy="195550"/>
            </a:xfrm>
            <a:custGeom>
              <a:rect b="b" l="l" r="r" t="t"/>
              <a:pathLst>
                <a:path extrusionOk="0" h="7822" w="23778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2662525" y="2672225"/>
              <a:ext cx="579825" cy="192175"/>
            </a:xfrm>
            <a:custGeom>
              <a:rect b="b" l="l" r="r" t="t"/>
              <a:pathLst>
                <a:path extrusionOk="0" h="7687" w="23193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455350" y="2256325"/>
              <a:ext cx="529825" cy="334050"/>
            </a:xfrm>
            <a:custGeom>
              <a:rect b="b" l="l" r="r" t="t"/>
              <a:pathLst>
                <a:path extrusionOk="0" h="13362" w="21193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3455350" y="2256375"/>
              <a:ext cx="528425" cy="323150"/>
            </a:xfrm>
            <a:custGeom>
              <a:rect b="b" l="l" r="r" t="t"/>
              <a:pathLst>
                <a:path extrusionOk="0" h="12926" w="21137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022600" y="1910775"/>
              <a:ext cx="360500" cy="648700"/>
            </a:xfrm>
            <a:custGeom>
              <a:rect b="b" l="l" r="r" t="t"/>
              <a:pathLst>
                <a:path extrusionOk="0" h="25948" w="14420">
                  <a:moveTo>
                    <a:pt x="146" y="0"/>
                  </a:moveTo>
                  <a:cubicBezTo>
                    <a:pt x="94" y="0"/>
                    <a:pt x="44" y="15"/>
                    <a:pt x="0" y="49"/>
                  </a:cubicBezTo>
                  <a:cubicBezTo>
                    <a:pt x="1354" y="2906"/>
                    <a:pt x="10376" y="21536"/>
                    <a:pt x="12899" y="25947"/>
                  </a:cubicBezTo>
                  <a:cubicBezTo>
                    <a:pt x="13701" y="25446"/>
                    <a:pt x="14420" y="24962"/>
                    <a:pt x="14386" y="24912"/>
                  </a:cubicBezTo>
                  <a:cubicBezTo>
                    <a:pt x="14303" y="24778"/>
                    <a:pt x="13735" y="24026"/>
                    <a:pt x="13584" y="24009"/>
                  </a:cubicBezTo>
                  <a:cubicBezTo>
                    <a:pt x="13417" y="23993"/>
                    <a:pt x="13000" y="23675"/>
                    <a:pt x="12732" y="23358"/>
                  </a:cubicBezTo>
                  <a:cubicBezTo>
                    <a:pt x="12448" y="23023"/>
                    <a:pt x="886" y="601"/>
                    <a:pt x="552" y="216"/>
                  </a:cubicBezTo>
                  <a:cubicBezTo>
                    <a:pt x="465" y="117"/>
                    <a:pt x="29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129525" y="2181000"/>
              <a:ext cx="193850" cy="406725"/>
            </a:xfrm>
            <a:custGeom>
              <a:rect b="b" l="l" r="r" t="t"/>
              <a:pathLst>
                <a:path extrusionOk="0" h="16269" w="7754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167550" y="2164300"/>
              <a:ext cx="215550" cy="383475"/>
            </a:xfrm>
            <a:custGeom>
              <a:rect b="b" l="l" r="r" t="t"/>
              <a:pathLst>
                <a:path extrusionOk="0" h="15339" w="8622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804975" y="1618675"/>
              <a:ext cx="1913575" cy="1249900"/>
            </a:xfrm>
            <a:custGeom>
              <a:rect b="b" l="l" r="r" t="t"/>
              <a:pathLst>
                <a:path extrusionOk="0" h="49996" w="76543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818750" y="1619675"/>
              <a:ext cx="1869300" cy="1115650"/>
            </a:xfrm>
            <a:custGeom>
              <a:rect b="b" l="l" r="r" t="t"/>
              <a:pathLst>
                <a:path extrusionOk="0" h="44626" w="74772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192200" y="2486150"/>
              <a:ext cx="673775" cy="596975"/>
            </a:xfrm>
            <a:custGeom>
              <a:rect b="b" l="l" r="r" t="t"/>
              <a:pathLst>
                <a:path extrusionOk="0" h="23879" w="26951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192200" y="2486150"/>
              <a:ext cx="673775" cy="596975"/>
            </a:xfrm>
            <a:custGeom>
              <a:rect b="b" l="l" r="r" t="t"/>
              <a:pathLst>
                <a:path extrusionOk="0" h="23879" w="26951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241900" y="2486600"/>
              <a:ext cx="628275" cy="596475"/>
            </a:xfrm>
            <a:custGeom>
              <a:rect b="b" l="l" r="r" t="t"/>
              <a:pathLst>
                <a:path extrusionOk="0" h="23859" w="25131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3401475" y="2486825"/>
              <a:ext cx="469525" cy="596225"/>
            </a:xfrm>
            <a:custGeom>
              <a:rect b="b" l="l" r="r" t="t"/>
              <a:pathLst>
                <a:path extrusionOk="0" h="23849" w="18781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3439050" y="2681400"/>
              <a:ext cx="104875" cy="77375"/>
            </a:xfrm>
            <a:custGeom>
              <a:rect b="b" l="l" r="r" t="t"/>
              <a:pathLst>
                <a:path extrusionOk="0" h="3095" w="4195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3416675" y="2711925"/>
              <a:ext cx="31600" cy="73725"/>
            </a:xfrm>
            <a:custGeom>
              <a:rect b="b" l="l" r="r" t="t"/>
              <a:pathLst>
                <a:path extrusionOk="0" h="2949" w="1264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3379750" y="2716325"/>
              <a:ext cx="38950" cy="81675"/>
            </a:xfrm>
            <a:custGeom>
              <a:rect b="b" l="l" r="r" t="t"/>
              <a:pathLst>
                <a:path extrusionOk="0" h="3267" w="1558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3528450" y="2635375"/>
              <a:ext cx="100700" cy="82900"/>
            </a:xfrm>
            <a:custGeom>
              <a:rect b="b" l="l" r="r" t="t"/>
              <a:pathLst>
                <a:path extrusionOk="0" h="3316" w="4028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3609075" y="2622700"/>
              <a:ext cx="68450" cy="46600"/>
            </a:xfrm>
            <a:custGeom>
              <a:rect b="b" l="l" r="r" t="t"/>
              <a:pathLst>
                <a:path extrusionOk="0" h="1864" w="2738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619500" y="2609125"/>
              <a:ext cx="84425" cy="49775"/>
            </a:xfrm>
            <a:custGeom>
              <a:rect b="b" l="l" r="r" t="t"/>
              <a:pathLst>
                <a:path extrusionOk="0" h="1991" w="3377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2642900" y="3245825"/>
              <a:ext cx="338900" cy="308950"/>
            </a:xfrm>
            <a:custGeom>
              <a:rect b="b" l="l" r="r" t="t"/>
              <a:pathLst>
                <a:path extrusionOk="0" h="12358" w="13556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2648750" y="3279525"/>
              <a:ext cx="306625" cy="263725"/>
            </a:xfrm>
            <a:custGeom>
              <a:rect b="b" l="l" r="r" t="t"/>
              <a:pathLst>
                <a:path extrusionOk="0" h="10549" w="12265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2671300" y="3298875"/>
              <a:ext cx="261925" cy="225025"/>
            </a:xfrm>
            <a:custGeom>
              <a:rect b="b" l="l" r="r" t="t"/>
              <a:pathLst>
                <a:path extrusionOk="0" h="9001" w="10477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42"/>
          <p:cNvSpPr txBox="1"/>
          <p:nvPr/>
        </p:nvSpPr>
        <p:spPr>
          <a:xfrm>
            <a:off x="306625" y="1073225"/>
            <a:ext cx="3094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Page 1 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&gt; Login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&gt; Register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Page 2: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&gt; Order Ticket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Beli Tiket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1.1 Tanggal Keberangkatan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1.2 Maskapai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1.3 Kota Asal (Keberangkatan)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1.4 Kota Tujuan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1.5 Jumlah  &amp; Usia  Penumpang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1.6 Pembayaran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1.7 Pembelian Selesai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Cek Tiket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	2.1 Info Tiket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Exit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 rotWithShape="1">
          <a:blip r:embed="rId3">
            <a:alphaModFix/>
          </a:blip>
          <a:srcRect b="52872" l="0" r="0" t="0"/>
          <a:stretch/>
        </p:blipFill>
        <p:spPr>
          <a:xfrm>
            <a:off x="3401425" y="1489300"/>
            <a:ext cx="5302225" cy="1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/>
          <p:nvPr/>
        </p:nvSpPr>
        <p:spPr>
          <a:xfrm>
            <a:off x="436650" y="207225"/>
            <a:ext cx="8399700" cy="472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 txBox="1"/>
          <p:nvPr>
            <p:ph idx="1" type="body"/>
          </p:nvPr>
        </p:nvSpPr>
        <p:spPr>
          <a:xfrm>
            <a:off x="665400" y="1116100"/>
            <a:ext cx="40161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Diawali dengan pembukaan aplikasi, hal pertama yang akan muncul adalah halaman login / register.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Disini user akan diminta untuk memasukkan username dan password dari akun yang ia punya.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Jika user belum mempunyai akun sama sekali, maka user akan diminta untuk membuat akunnya terlebih dahulu dengan memilih menu register.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Jika username dan password yang dimasukkan benar, selanjutnya user akan diarahkan ke menu tiket.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3"/>
          <p:cNvSpPr/>
          <p:nvPr/>
        </p:nvSpPr>
        <p:spPr>
          <a:xfrm>
            <a:off x="6118478" y="257387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"/>
          <p:cNvSpPr txBox="1"/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Step: Login / Register</a:t>
            </a:r>
            <a:endParaRPr/>
          </a:p>
        </p:txBody>
      </p:sp>
      <p:pic>
        <p:nvPicPr>
          <p:cNvPr id="436" name="Google Shape;4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00" y="1207350"/>
            <a:ext cx="3879625" cy="6626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</p:pic>
      <p:pic>
        <p:nvPicPr>
          <p:cNvPr id="437" name="Google Shape;4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25" y="4007296"/>
            <a:ext cx="4966826" cy="527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44"/>
          <p:cNvCxnSpPr/>
          <p:nvPr/>
        </p:nvCxnSpPr>
        <p:spPr>
          <a:xfrm rot="10800000">
            <a:off x="4488725" y="2648950"/>
            <a:ext cx="2809500" cy="300900"/>
          </a:xfrm>
          <a:prstGeom prst="bentConnector3">
            <a:avLst>
              <a:gd fmla="val -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4"/>
          <p:cNvCxnSpPr/>
          <p:nvPr/>
        </p:nvCxnSpPr>
        <p:spPr>
          <a:xfrm flipH="1" rot="10800000">
            <a:off x="1845675" y="2648950"/>
            <a:ext cx="2658000" cy="300900"/>
          </a:xfrm>
          <a:prstGeom prst="bentConnector3">
            <a:avLst>
              <a:gd fmla="val 1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4"/>
          <p:cNvCxnSpPr/>
          <p:nvPr/>
        </p:nvCxnSpPr>
        <p:spPr>
          <a:xfrm rot="10800000">
            <a:off x="4570150" y="2382550"/>
            <a:ext cx="18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5" name="Google Shape;445;p44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TICKET</a:t>
            </a:r>
            <a:endParaRPr/>
          </a:p>
        </p:txBody>
      </p:sp>
      <p:grpSp>
        <p:nvGrpSpPr>
          <p:cNvPr id="446" name="Google Shape;446;p44"/>
          <p:cNvGrpSpPr/>
          <p:nvPr/>
        </p:nvGrpSpPr>
        <p:grpSpPr>
          <a:xfrm>
            <a:off x="3872050" y="3106949"/>
            <a:ext cx="1544390" cy="1010725"/>
            <a:chOff x="587063" y="2472992"/>
            <a:chExt cx="1821000" cy="1010725"/>
          </a:xfrm>
        </p:grpSpPr>
        <p:sp>
          <p:nvSpPr>
            <p:cNvPr id="447" name="Google Shape;447;p44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8" name="Google Shape;448;p44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4"/>
          <p:cNvGrpSpPr/>
          <p:nvPr/>
        </p:nvGrpSpPr>
        <p:grpSpPr>
          <a:xfrm>
            <a:off x="6369149" y="3106949"/>
            <a:ext cx="1544390" cy="1010725"/>
            <a:chOff x="587063" y="2472992"/>
            <a:chExt cx="1821000" cy="1010725"/>
          </a:xfrm>
        </p:grpSpPr>
        <p:sp>
          <p:nvSpPr>
            <p:cNvPr id="450" name="Google Shape;450;p44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1" name="Google Shape;451;p44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4"/>
          <p:cNvSpPr/>
          <p:nvPr/>
        </p:nvSpPr>
        <p:spPr>
          <a:xfrm>
            <a:off x="6030125" y="2949850"/>
            <a:ext cx="2536200" cy="115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53" name="Google Shape;453;p44"/>
          <p:cNvSpPr/>
          <p:nvPr/>
        </p:nvSpPr>
        <p:spPr>
          <a:xfrm>
            <a:off x="3303850" y="2949850"/>
            <a:ext cx="2536200" cy="115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54" name="Google Shape;454;p44"/>
          <p:cNvSpPr txBox="1"/>
          <p:nvPr>
            <p:ph idx="4294967295" type="subTitle"/>
          </p:nvPr>
        </p:nvSpPr>
        <p:spPr>
          <a:xfrm>
            <a:off x="4020725" y="3459750"/>
            <a:ext cx="181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INFORMASI TIKET.</a:t>
            </a:r>
            <a:endParaRPr/>
          </a:p>
        </p:txBody>
      </p:sp>
      <p:sp>
        <p:nvSpPr>
          <p:cNvPr id="455" name="Google Shape;455;p44"/>
          <p:cNvSpPr txBox="1"/>
          <p:nvPr>
            <p:ph idx="4294967295" type="subTitle"/>
          </p:nvPr>
        </p:nvSpPr>
        <p:spPr>
          <a:xfrm>
            <a:off x="6748125" y="3459750"/>
            <a:ext cx="181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SELESAI.</a:t>
            </a:r>
            <a:endParaRPr/>
          </a:p>
        </p:txBody>
      </p:sp>
      <p:sp>
        <p:nvSpPr>
          <p:cNvPr id="456" name="Google Shape;456;p44"/>
          <p:cNvSpPr txBox="1"/>
          <p:nvPr>
            <p:ph idx="4294967295" type="title"/>
          </p:nvPr>
        </p:nvSpPr>
        <p:spPr>
          <a:xfrm>
            <a:off x="4020725" y="2997350"/>
            <a:ext cx="18888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CEK TIKET</a:t>
            </a:r>
            <a:endParaRPr/>
          </a:p>
        </p:txBody>
      </p:sp>
      <p:sp>
        <p:nvSpPr>
          <p:cNvPr id="457" name="Google Shape;457;p44"/>
          <p:cNvSpPr txBox="1"/>
          <p:nvPr>
            <p:ph idx="4294967295" type="title"/>
          </p:nvPr>
        </p:nvSpPr>
        <p:spPr>
          <a:xfrm>
            <a:off x="6748125" y="2997350"/>
            <a:ext cx="18888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 sz="2700"/>
          </a:p>
        </p:txBody>
      </p:sp>
      <p:grpSp>
        <p:nvGrpSpPr>
          <p:cNvPr id="458" name="Google Shape;458;p44"/>
          <p:cNvGrpSpPr/>
          <p:nvPr/>
        </p:nvGrpSpPr>
        <p:grpSpPr>
          <a:xfrm>
            <a:off x="3436883" y="3073612"/>
            <a:ext cx="467093" cy="461443"/>
            <a:chOff x="3858100" y="1435075"/>
            <a:chExt cx="487775" cy="481875"/>
          </a:xfrm>
        </p:grpSpPr>
        <p:sp>
          <p:nvSpPr>
            <p:cNvPr id="459" name="Google Shape;459;p44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6171536" y="3095740"/>
            <a:ext cx="462688" cy="461420"/>
            <a:chOff x="3270450" y="3213625"/>
            <a:chExt cx="483175" cy="481850"/>
          </a:xfrm>
        </p:grpSpPr>
        <p:sp>
          <p:nvSpPr>
            <p:cNvPr id="465" name="Google Shape;465;p44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1376050" y="3106949"/>
            <a:ext cx="1544390" cy="1010725"/>
            <a:chOff x="587063" y="2472992"/>
            <a:chExt cx="1821000" cy="1010725"/>
          </a:xfrm>
        </p:grpSpPr>
        <p:sp>
          <p:nvSpPr>
            <p:cNvPr id="468" name="Google Shape;468;p44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44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/>
          <p:nvPr/>
        </p:nvSpPr>
        <p:spPr>
          <a:xfrm>
            <a:off x="577575" y="2949850"/>
            <a:ext cx="2536200" cy="115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71" name="Google Shape;471;p44"/>
          <p:cNvSpPr txBox="1"/>
          <p:nvPr>
            <p:ph idx="4294967295" type="subTitle"/>
          </p:nvPr>
        </p:nvSpPr>
        <p:spPr>
          <a:xfrm>
            <a:off x="1263325" y="3459750"/>
            <a:ext cx="1850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PEMBOOKINGAN TIKET.</a:t>
            </a:r>
            <a:endParaRPr/>
          </a:p>
        </p:txBody>
      </p:sp>
      <p:sp>
        <p:nvSpPr>
          <p:cNvPr id="472" name="Google Shape;472;p44"/>
          <p:cNvSpPr txBox="1"/>
          <p:nvPr>
            <p:ph idx="4294967295" type="title"/>
          </p:nvPr>
        </p:nvSpPr>
        <p:spPr>
          <a:xfrm>
            <a:off x="1231013" y="2997350"/>
            <a:ext cx="19251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 TIKET</a:t>
            </a:r>
            <a:endParaRPr/>
          </a:p>
        </p:txBody>
      </p:sp>
      <p:grpSp>
        <p:nvGrpSpPr>
          <p:cNvPr id="473" name="Google Shape;473;p44"/>
          <p:cNvGrpSpPr/>
          <p:nvPr/>
        </p:nvGrpSpPr>
        <p:grpSpPr>
          <a:xfrm>
            <a:off x="677760" y="3106951"/>
            <a:ext cx="405520" cy="461396"/>
            <a:chOff x="1529350" y="258825"/>
            <a:chExt cx="423475" cy="481825"/>
          </a:xfrm>
        </p:grpSpPr>
        <p:sp>
          <p:nvSpPr>
            <p:cNvPr id="474" name="Google Shape;474;p44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6" name="Google Shape;476;p44"/>
          <p:cNvGrpSpPr/>
          <p:nvPr/>
        </p:nvGrpSpPr>
        <p:grpSpPr>
          <a:xfrm flipH="1" rot="-761636">
            <a:off x="3761924" y="1526838"/>
            <a:ext cx="1618405" cy="779399"/>
            <a:chOff x="1329477" y="1798619"/>
            <a:chExt cx="1171773" cy="564308"/>
          </a:xfrm>
        </p:grpSpPr>
        <p:sp>
          <p:nvSpPr>
            <p:cNvPr id="477" name="Google Shape;477;p44"/>
            <p:cNvSpPr/>
            <p:nvPr/>
          </p:nvSpPr>
          <p:spPr>
            <a:xfrm>
              <a:off x="1844541" y="1845359"/>
              <a:ext cx="104307" cy="55063"/>
            </a:xfrm>
            <a:custGeom>
              <a:rect b="b" l="l" r="r" t="t"/>
              <a:pathLst>
                <a:path extrusionOk="0" h="1429" w="2707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1867044" y="1864972"/>
              <a:ext cx="75370" cy="31558"/>
            </a:xfrm>
            <a:custGeom>
              <a:rect b="b" l="l" r="r" t="t"/>
              <a:pathLst>
                <a:path extrusionOk="0" h="819" w="1956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1962335" y="1895567"/>
              <a:ext cx="105001" cy="55063"/>
            </a:xfrm>
            <a:custGeom>
              <a:rect b="b" l="l" r="r" t="t"/>
              <a:pathLst>
                <a:path extrusionOk="0" h="1429" w="2725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1985532" y="1915180"/>
              <a:ext cx="75370" cy="31597"/>
            </a:xfrm>
            <a:custGeom>
              <a:rect b="b" l="l" r="r" t="t"/>
              <a:pathLst>
                <a:path extrusionOk="0" h="820" w="1956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1944957" y="2169494"/>
              <a:ext cx="139102" cy="74753"/>
            </a:xfrm>
            <a:custGeom>
              <a:rect b="b" l="l" r="r" t="t"/>
              <a:pathLst>
                <a:path extrusionOk="0" h="1940" w="361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1599243" y="1798619"/>
              <a:ext cx="439771" cy="202450"/>
            </a:xfrm>
            <a:custGeom>
              <a:rect b="b" l="l" r="r" t="t"/>
              <a:pathLst>
                <a:path extrusionOk="0" h="5254" w="11413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1348782" y="2050814"/>
              <a:ext cx="167424" cy="92940"/>
            </a:xfrm>
            <a:custGeom>
              <a:rect b="b" l="l" r="r" t="t"/>
              <a:pathLst>
                <a:path extrusionOk="0" h="2412" w="4345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1424113" y="1858383"/>
              <a:ext cx="1077138" cy="314348"/>
            </a:xfrm>
            <a:custGeom>
              <a:rect b="b" l="l" r="r" t="t"/>
              <a:pathLst>
                <a:path extrusionOk="0" h="8158" w="27954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1329477" y="1947663"/>
              <a:ext cx="309724" cy="180640"/>
            </a:xfrm>
            <a:custGeom>
              <a:rect b="b" l="l" r="r" t="t"/>
              <a:pathLst>
                <a:path extrusionOk="0" h="4688" w="8038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1433130" y="1882967"/>
              <a:ext cx="1032093" cy="284640"/>
            </a:xfrm>
            <a:custGeom>
              <a:rect b="b" l="l" r="r" t="t"/>
              <a:pathLst>
                <a:path extrusionOk="0" h="7387" w="26785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1429277" y="2140518"/>
              <a:ext cx="164842" cy="110781"/>
            </a:xfrm>
            <a:custGeom>
              <a:rect b="b" l="l" r="r" t="t"/>
              <a:pathLst>
                <a:path extrusionOk="0" h="2875" w="4278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1962335" y="2192652"/>
              <a:ext cx="111436" cy="46316"/>
            </a:xfrm>
            <a:custGeom>
              <a:rect b="b" l="l" r="r" t="t"/>
              <a:pathLst>
                <a:path extrusionOk="0" h="1202" w="2892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2024141" y="2060023"/>
              <a:ext cx="132667" cy="71516"/>
            </a:xfrm>
            <a:custGeom>
              <a:rect b="b" l="l" r="r" t="t"/>
              <a:pathLst>
                <a:path extrusionOk="0" h="1856" w="3443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2040903" y="2081293"/>
              <a:ext cx="105618" cy="44698"/>
            </a:xfrm>
            <a:custGeom>
              <a:rect b="b" l="l" r="r" t="t"/>
              <a:pathLst>
                <a:path extrusionOk="0" h="1160" w="2741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1777572" y="2011742"/>
              <a:ext cx="422393" cy="351185"/>
            </a:xfrm>
            <a:custGeom>
              <a:rect b="b" l="l" r="r" t="t"/>
              <a:pathLst>
                <a:path extrusionOk="0" h="9114" w="10962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2389853" y="1870097"/>
              <a:ext cx="38032" cy="29709"/>
            </a:xfrm>
            <a:custGeom>
              <a:rect b="b" l="l" r="r" t="t"/>
              <a:pathLst>
                <a:path extrusionOk="0" h="771" w="987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44"/>
          <p:cNvSpPr/>
          <p:nvPr/>
        </p:nvSpPr>
        <p:spPr>
          <a:xfrm>
            <a:off x="6487263" y="341288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/>
          <p:nvPr/>
        </p:nvSpPr>
        <p:spPr>
          <a:xfrm>
            <a:off x="290838" y="1405338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idx="2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ORDER TIKET</a:t>
            </a:r>
            <a:endParaRPr/>
          </a:p>
        </p:txBody>
      </p:sp>
      <p:pic>
        <p:nvPicPr>
          <p:cNvPr id="500" name="Google Shape;5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163" y="1258300"/>
            <a:ext cx="7811676" cy="3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/>
          <p:nvPr>
            <p:ph idx="2" type="title"/>
          </p:nvPr>
        </p:nvSpPr>
        <p:spPr>
          <a:xfrm>
            <a:off x="280948" y="284100"/>
            <a:ext cx="4973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Menu Utama</a:t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>
            <a:off x="-687122" y="423080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6"/>
          <p:cNvPicPr preferRelativeResize="0"/>
          <p:nvPr/>
        </p:nvPicPr>
        <p:blipFill rotWithShape="1">
          <a:blip r:embed="rId3">
            <a:alphaModFix/>
          </a:blip>
          <a:srcRect b="1049" l="0" r="0" t="-1050"/>
          <a:stretch/>
        </p:blipFill>
        <p:spPr>
          <a:xfrm>
            <a:off x="2000080" y="1099975"/>
            <a:ext cx="5967577" cy="38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/>
          <p:nvPr>
            <p:ph type="title"/>
          </p:nvPr>
        </p:nvSpPr>
        <p:spPr>
          <a:xfrm>
            <a:off x="481872" y="213775"/>
            <a:ext cx="4420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Pembelian</a:t>
            </a:r>
            <a:endParaRPr/>
          </a:p>
        </p:txBody>
      </p:sp>
      <p:sp>
        <p:nvSpPr>
          <p:cNvPr id="513" name="Google Shape;513;p47"/>
          <p:cNvSpPr txBox="1"/>
          <p:nvPr>
            <p:ph idx="4294967295" type="subTitle"/>
          </p:nvPr>
        </p:nvSpPr>
        <p:spPr>
          <a:xfrm>
            <a:off x="280950" y="1054925"/>
            <a:ext cx="39915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Menu pembelian dibagi menjadi beberapa kategori yang dapat dipilih.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Dalam setiap kategori, terdapat beberapa pilihan lagi yang dapat diambil sesuai dengan selera user.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Terdapat menu sorting yang dapat dipakai untuk memudahkan user dalam membuat suatu pilihan.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Di beberapa menu, user akan diarahkan untuk memasukkan input sesuai dengan contoh format yang disediakan.</a:t>
            </a:r>
            <a:endParaRPr b="1" sz="1600"/>
          </a:p>
        </p:txBody>
      </p:sp>
      <p:sp>
        <p:nvSpPr>
          <p:cNvPr id="514" name="Google Shape;514;p47"/>
          <p:cNvSpPr/>
          <p:nvPr/>
        </p:nvSpPr>
        <p:spPr>
          <a:xfrm>
            <a:off x="-1207525" y="4375850"/>
            <a:ext cx="2184917" cy="65711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100" y="213775"/>
            <a:ext cx="3797102" cy="22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100" y="2593753"/>
            <a:ext cx="4420500" cy="223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"/>
          <p:cNvSpPr txBox="1"/>
          <p:nvPr>
            <p:ph idx="1" type="subTitle"/>
          </p:nvPr>
        </p:nvSpPr>
        <p:spPr>
          <a:xfrm>
            <a:off x="67850" y="2177788"/>
            <a:ext cx="3414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Ketika user sudah selesai melakukan pemesanan tiket pada menu pembelian, nantinya user akan diarahkan ke menu awal lagi untuk melihat tiket yang sudah ia beli sebelumnya.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48"/>
          <p:cNvSpPr txBox="1"/>
          <p:nvPr>
            <p:ph type="title"/>
          </p:nvPr>
        </p:nvSpPr>
        <p:spPr>
          <a:xfrm>
            <a:off x="500299" y="1705550"/>
            <a:ext cx="254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Cek Tiket</a:t>
            </a:r>
            <a:endParaRPr/>
          </a:p>
        </p:txBody>
      </p:sp>
      <p:sp>
        <p:nvSpPr>
          <p:cNvPr id="523" name="Google Shape;523;p48"/>
          <p:cNvSpPr/>
          <p:nvPr/>
        </p:nvSpPr>
        <p:spPr>
          <a:xfrm>
            <a:off x="500300" y="3966325"/>
            <a:ext cx="1297800" cy="112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8"/>
          <p:cNvSpPr/>
          <p:nvPr/>
        </p:nvSpPr>
        <p:spPr>
          <a:xfrm>
            <a:off x="-911674" y="3835725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48"/>
          <p:cNvGrpSpPr/>
          <p:nvPr/>
        </p:nvGrpSpPr>
        <p:grpSpPr>
          <a:xfrm>
            <a:off x="169140" y="111956"/>
            <a:ext cx="1252660" cy="1204643"/>
            <a:chOff x="7384701" y="199425"/>
            <a:chExt cx="1572114" cy="1511851"/>
          </a:xfrm>
        </p:grpSpPr>
        <p:sp>
          <p:nvSpPr>
            <p:cNvPr id="526" name="Google Shape;526;p48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875" y="930100"/>
            <a:ext cx="5557001" cy="32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