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108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02:49.8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1676 5203 0,'0'18'31,"0"-36"31,0 1-46,0-18 0,-18-1-16,18 1 0,-35-36 15,35 36-15,-35-18 16,17 18-16,18 17 15,-18-17-15,1 17 0,17-17 16,0 0-16,-18 17 16,18 1-1,0-1-15,0 0 16,35 18 0,-17 0-16,35-17 15,35-1 1,-35 18-16,17-18 15,1 18-15,17-17 0,89-1 16,-72 0-16,89 1 16,-105 17-16,-1-18 15,53 1-15,-88 17 16,17-18-16,-52 18 16,0 0-16,-18 18 62,0-1-62,0 1 16,0 35-16,0 0 15,0 53 1,-36 88 0,19 0-1,-18 17 1,17-105-16,0 18 0,1 87 15,17-17 1,0-106-16,0 1 0,0 34 16,17-17-1,-17-71-15,0 0 0,18 18 16,-18-17 0,18-36-1,-18 17-15,-18-34 16,0-1-1</inkml:trace>
  <inkml:trace contextRef="#ctx0" brushRef="#br0" timeOffset="923.207">2293 5733 0,'0'0'15,"-18"0"-15,36 17 32,70-17-17,36 0 1,-54 0-16,107-17 15,-89-1-15,88 0 16,-105 1-16,17 34 16,-53 1-16,-17 0 15</inkml:trace>
  <inkml:trace contextRef="#ctx0" brushRef="#br0" timeOffset="15303.947">3775 8502 0,'0'18'78,"17"-18"-62,1 17-16,17-17 15,-17 0-15,35 0 16,-36 0-16,36 0 15,-35 0-15,17 0 16,-17 0-16,0 18 16,-1-18-16,1 0 15</inkml:trace>
  <inkml:trace contextRef="#ctx0" brushRef="#br1" timeOffset="62953.894">9684 8537 0,'0'18'0,"17"-18"62,1 0-46,0 0 0,-1 0-16,1 0 15,0 0-15,35 0 16,-18 0-16,0 0 0,0-18 15,18 18-15,-35 0 16,0 0-16,-1 0 0,1 0 16,-1 18-1,1 0-15,-18-1 32</inkml:trace>
  <inkml:trace contextRef="#ctx0" brushRef="#br1" timeOffset="72845.579">1446 8449 0,'-17'0'0,"34"0"47,1 0-31,0 0-16,-1 0 15,1 0-15,0 0 0,35 0 16,-18 0-16,53 0 16,-53 0-16,36 0 15,-36 0-15,-17 0 16,-1 18-16,19-1 16,-19 1-16,-17 0 0,0-1 15</inkml:trace>
  <inkml:trace contextRef="#ctx0" brushRef="#br1" timeOffset="74435.371">2646 8484 0,'17'0'31,"19"0"-16,-19 0-15,19 0 0,52 0 16,-35 0 0,0 0-16,0 0 0,-18 18 15,18-18-15,0 18 16</inkml:trace>
  <inkml:trace contextRef="#ctx0" brushRef="#br1" timeOffset="75027.042">7549 8590 0,'0'0'16,"18"0"-16,0 0 0,-1 0 0,54 0 15,-36 0-15,18 0 16,0-17-16,0 17 15,0-18-15,35 18 16,-35-18-16,-18 18 16</inkml:trace>
  <inkml:trace contextRef="#ctx0" brushRef="#br1" timeOffset="75369.285">8925 8590 0,'18'0'47,"0"0"-31,-1 0-16,18-17 0,18 17 16,-17 0-16,-1 17 15,18-17-15,-18 0 0,36 0 16,-54 0-1</inkml:trace>
  <inkml:trace contextRef="#ctx0" brushRef="#br1" timeOffset="111439.816">12859 8555 0,'-18'0'16,"36"0"15,-1 0-15,1 0-16,35 18 15,-35-18-15,70 17 16,-53-17-16,53 0 16,-52 18-16,16-18 15,-16 0-15,17 0 0,0-18 16</inkml:trace>
  <inkml:trace contextRef="#ctx0" brushRef="#br1" timeOffset="111772.802">14058 8573 0,'18'0'31,"-1"0"-31,1 0 16,0 0-16,17 0 0,18 0 15,-18 0-15,1 0 16,-1 0-16,53-18 15,-35 18-15,53-18 16,-53 18-16</inkml:trace>
  <inkml:trace contextRef="#ctx0" brushRef="#br1" timeOffset="111973.06">15117 8573 0,'0'0'15,"105"0"-15,-52 0 0,0-18 16,71 18-16,-89 0 16,18 0-16,-35 0 0,17 0 15</inkml:trace>
  <inkml:trace contextRef="#ctx0" brushRef="#br1" timeOffset="190242.518">22666 8573 0,'-18'0'16,"36"0"15,0 0-15,-1 0-16,36 0 16,-18 0-16,1 17 0,52-17 15,-35 0-15,159 18 16,-142-1-1,18-17-15,0 0 0,124 0 16,-88 0 0,158-17-16,-141 17 15,0-18-15,0 1 0,-17-1 16,-1 18-16,-17-18 0,-18 18 16,-17 0-16,17 0 15,-53 0-15,-17 0 0,-1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30:10.55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18785 13617 0,'0'-17'47,"18"17"-16,35 0-16,-18 0-15,1 0 0,-1 0 0,18 17 16,17-17-16,1 0 16,17 0-16,106 18 15,176-18 1,-70 18 0,-141-18-16,0-18 0,352 0 15,-123-17 1,-194 35-1,-158 0 1,-1 0 0,-35 18-16,-18-1 0,1-17 15</inkml:trace>
  <inkml:trace contextRef="#ctx0" brushRef="#br0" timeOffset="2117.475">19473 14041 0,'0'-18'15,"0"0"1,-35 18 0,17 0-1,1 0-15,-1 0 0,-17 18 16,17 0-16,1-1 0,-1 18 16,0 1-16,1-1 0,-1 0 15,18-17-15,0 17 16,18 1-16,-1-19 15,1-17-15,17 0 0,1-17 16,-1-1-16,-18-17 16,1-1-16,0 1 0,17-36 15,-35 36-15,0 18 16,0-19 0,18 72-1,-18-1 1,0 0-16,0 0 0,17 1 0,-17 17 15,18-18-15,-18 0 0,18 0 16,17 18 0,-35-35-16,17 0 0</inkml:trace>
  <inkml:trace contextRef="#ctx0" brushRef="#br0" timeOffset="2411.988">19773 14023 0,'0'0'15,"53"0"-15,-35 0 16,-1 18-16,1-1 0,-18 1 16,18-1-16,-18 19 0,0 17 15,0-36-15,0 19 16,0-19-16,0 36 15,17-18 1,1-17-16,17 0 16,1-18-16,-1 17 15,-18-17-15,1 0 0,17 0 16,-17 0 0</inkml:trace>
  <inkml:trace contextRef="#ctx0" brushRef="#br0" timeOffset="2621.845">20232 14058 0,'0'0'15,"0"35"-15,0-17 0,17 0 16,-17-1-16,0 19 15,18-1-15,-18 0 0,0 1 16,18-1-16,-18-18 0,17 19 16,-17-19-16,18 1 0,0 0 15</inkml:trace>
  <inkml:trace contextRef="#ctx0" brushRef="#br0" timeOffset="2906.96">20638 14023 0,'0'35'15,"0"-70"-15,0 88 16,-18-18-16,18 0 0,0 1 16,0 34-16,18-34 15,-1-1-15,1 0 0,35 0 16,-36-17-16,1-18 15,35 0 1,-53-18 0,0 1-16,0-1 0,0 0 15,-18 1-15,18-1 0,-17 1 16,-1-1 0,0 0-16</inkml:trace>
  <inkml:trace contextRef="#ctx0" brushRef="#br0" timeOffset="10964.31">25435 9402 0,'0'17'16,"18"-17"-1,-18 18-15,0 17 0,0 0 16,18 54-16,-18-37 16,0-16-16,17 17 0,1-36 15,-1 19-15,1-1 16,0-35-16,-1 0 0,1-18 15,0-17-15,-1 17 0</inkml:trace>
  <inkml:trace contextRef="#ctx0" brushRef="#br0" timeOffset="11097.399">25594 9384 0,'18'0'15,"35"0"1,-124 0-16,195 0 0,-89 0 15,-18 0-15,19 0 0,-19 0 16</inkml:trace>
  <inkml:trace contextRef="#ctx0" brushRef="#br0" timeOffset="11231.255">25576 9648 0,'0'0'0,"18"0"15,17 0-15,1-17 0,-1-1 16,0 1-16,36-19 16</inkml:trace>
  <inkml:trace contextRef="#ctx0" brushRef="#br0" timeOffset="11465.074">25947 9454 0,'0'0'0,"0"18"15,-18 0-15,1-1 0,17 1 16,-18 17-16,53 18 16,-17-35-16,-1-1 0,19 1 15,52 17 1,-53-35-16,18 18 0,-18-18 0,1 0 15,-19 0-15,19 0 16</inkml:trace>
  <inkml:trace contextRef="#ctx0" brushRef="#br0" timeOffset="13766.823">28152 9754 0,'-18'0'32,"18"-17"-17,-18-19-15,1-17 16,17 1-16,-18 16 0,18-17 16,0-35-16,18 53 15,-18 0-15,17-1 0,1 19 16,0-1-16,52 18 15,-34 0-15,-1 0 16,53 0 0,-35 0-16,53 18 15,-89-18-15,1 0 16</inkml:trace>
  <inkml:trace contextRef="#ctx0" brushRef="#br0" timeOffset="13906.829">28275 9454 0,'0'0'0,"0"18"0,18-18 0,-18 18 16,17-18-16,19 0 0,-1 0 15,0 0-15,1 0 0,16 0 16,-16 0 0,-19 0-16</inkml:trace>
  <inkml:trace contextRef="#ctx0" brushRef="#br0" timeOffset="14151.226">28751 9437 0,'0'0'15,"-17"17"-15,-1 1 0,18 0 16,0 35-1,0-18-15,18-17 0,-1 17 16,1-18-16,17 1 0,36 17 16,-36-35-16,18 0 15,18 0 1,-36 0-16,0 0 0,-17-17 16</inkml:trace>
  <inkml:trace contextRef="#ctx0" brushRef="#br0" timeOffset="79450.087">3228 14870 0,'18'0'47,"17"0"-32,0 17 1,0-17-16,36 0 16,-36-17-16,36 17 15,17-18 1,-70 0-16,-18 1 15</inkml:trace>
  <inkml:trace contextRef="#ctx0" brushRef="#br0" timeOffset="81189.183">4639 14376 0,'-35'-18'0,"17"0"16,0 1-16,1-1 0,-18 18 16,-1-17-16,1 17 0,-18 0 15,18 17-15,0 1 16,17-1-16,-35 54 16,53-36-16,0 1 0,0-1 15,0 0-15,18 0 0,17 18 16,0-17-1,0-1-15,54 18 16,-54-18-16,0-17 0,0-1 0,-17 1 16,-18 0-16,0-1 0,0 1 15,-18 0 1,1-1-16,-1-17 0,-17 18 16,17-18-16,1 0 0,-1 0 15,0 0-15,18-18 16</inkml:trace>
  <inkml:trace contextRef="#ctx0" brushRef="#br0" timeOffset="81302.986">4727 14764 0,'0'0'16,"36"53"-16,-19-36 0,1 19 0,-18-1 16,17 0-16,1 0 15,0-17-15</inkml:trace>
  <inkml:trace contextRef="#ctx0" brushRef="#br0" timeOffset="81414.776">4657 14482 0,'17'0'0,"-34"0"0</inkml:trace>
  <inkml:trace contextRef="#ctx0" brushRef="#br0" timeOffset="81813.358">4939 14905 0,'0'0'16,"0"18"-16,0-36 31,0-17-15,0 17-1,18 0-15,-18 1 0,17-1 0,1 18 16,-1 35 0,1-17-1,0 0-15,-1 17 16,1-17-16,0-18 0,-1 0 16,1 0-16,0 0 15,-1-36 1,-17 19-16,0-1 0,18 0 0,-18 1 15,0-19 1,17 36-16,1 18 16,0 35-1,-1-18-15,-17-17 0,18 17 16,0-17-16,-18-1 16,17-17-16,1 18 0,0-18 15,-1 0 1,1-18-16</inkml:trace>
  <inkml:trace contextRef="#ctx0" brushRef="#br0" timeOffset="81947.443">5415 14852 0,'18'18'16,"-36"-36"-16,53 53 0,-17-17 16,0 0-16,-1-1 15</inkml:trace>
  <inkml:trace contextRef="#ctx0" brushRef="#br0" timeOffset="82081.808">5433 14534 0,'0'0'0,"17"18"16</inkml:trace>
  <inkml:trace contextRef="#ctx0" brushRef="#br0" timeOffset="82259.915">5556 14288 0,'0'0'16,"18"88"-16,0-35 15,-1 17-15,-17 1 0,18-1 16,-1 54 0,-17-71-16,18 0 0,-18 0 0,18-18 15,-1 0-15,-17-17 0</inkml:trace>
  <inkml:trace contextRef="#ctx0" brushRef="#br0" timeOffset="82862.19">5786 14799 0,'0'0'0,"-18"18"16,18 17-16,0 18 15,18-35-15,-18-1 0,35 1 16,-18-18-16,1 0 15,0 0-15,-1 0 0,1-18 16,0 18-16,-18-17 0,0-1 16,0-35-1,-18 35-15,18 1 0,-18-1 0,1 0 16,-1 18-16,0 0 16,18 18-1,36 17 1,-19-17-16,1 0 15,17 17-15,-17-17 0,0-18 16,-1 17-16,1-17 0,0 0 16,-18-17-1,0-1 1,0 0-16,0 1 16,17-1-1,1 0-15,-1 18 16,-17 18-1,18-18-15,-18 18 0,0-1 16,18 1-16,-18 0 0,17-18 16,-17 17-16,18-17 15,-18-17 1,0-1-16,0 0 16,0 1-16,0-1 0,18 0 15,-18 1 1,17 17-16,1 0 15,0 0-15,-1 0 16,1-18 0</inkml:trace>
  <inkml:trace contextRef="#ctx0" brushRef="#br0" timeOffset="83120.324">6315 14658 0,'35'-35'15,"-70"70"-15,70-53 16,0 124-1,-17-53-15,0 0 16,17 70-16,-18-70 16,-17 0-16,18 0 0,-18 35 15,-18-70-15,18 17 16,-17-17-16,-1-18 16,1 0-16,-1 0 0,0-18 15,1 1-15,17-19 0,0 1 16,0-18-16,17 18 0,1-18 15,0 18-15,17-1 0,0 19 16,53-18 0,-17 17-1</inkml:trace>
  <inkml:trace contextRef="#ctx0" brushRef="#br0" timeOffset="83416.641">7549 14640 0,'0'0'16,"36"-17"-16,-19 17 16,19-18-16,-1 18 0,0-18 15,0 18-15,1 0 0,-19-17 16,36 17 0,-53-18-16,18 18 0,-18-18 0</inkml:trace>
  <inkml:trace contextRef="#ctx0" brushRef="#br0" timeOffset="83739.93">7761 14446 0,'-18'53'15,"36"-106"-15,-36 141 0,1-52 0,17-1 0,0 18 16,17-18-16,1 18 16,0-35-16,-1-1 15,1 1-15,0-18 0,-1 0 16,19 18-1,-1-18-15,0 0 0,-17 0 16,-1 17-16,1 1 16,17 0-1,1-1-15,-19-17 0,-17 18 16,0-36 0,-35 1-1,17-1-15,1 0 16,-19-17-16,19 35 0,-1-18 15,1 1-15,-1 17 0,36 0 32,-1 17-32</inkml:trace>
  <inkml:trace contextRef="#ctx0" brushRef="#br0" timeOffset="84567.109">8802 14534 0,'17'0'16,"1"0"-16,0 0 16,-1 0-16,19-17 15,87-36-15,-88 18 16,18-1-16,0-34 16,-35 17-16,-18 18 15,-18-71-15,1 70 16,-1 1-16,-17 0 15,-1 17-15,1 18 0,17 18 0,-17 0 16,0 176 0,35-106-1,0 0-15,0 18 0,0-18 0,18 0 16,-18-17-16,17 35 16,-17-71-16,0-17 0,0 17 15,-17-35 1,-1-18-1,0 1-15,1-19 0,-1 1 16,18 0-16,-18-1 0,18-17 16,0 36-1,18 17-15,0 0 0,-1 17 16,54 36 0,-54-17-16,1-19 0,35 36 15,-35-35-15,-1 0 16,1-18-16,0 0 15,-18-18 1,0 0-16,17 1 0,-17-1 16,0 0-16,0-17 15,0 17-15,0 1 0,0-1 16,0 0 0,-17 18 15,17 18-31,-18-18 15,18 18-15,0-1 0,0 19 16,0-19-16,0 19 16,18-19-16,35 19 15,-36-19-15,18 1 16,-17-18-16,17 0 0,1 0 16,-19 0-16,19-18 0,-36 1 15,17-1-15,-17 0 0,0 1 16</inkml:trace>
  <inkml:trace contextRef="#ctx0" brushRef="#br0" timeOffset="85033.135">9543 14235 0,'0'0'16,"17"53"-16,-17-1 0,18 1 16,0 18-16,-1-1 0,-17-17 15,18 0-15,-18 0 16,17 0-16,-17-18 0,0-17 16,0 0-16,-17-18 0,17 17 15,-18-34-15,1-19 16,-1-34-1,18 17-15,-18-18 0,18 1 16,-17-1-16,17-87 16,0 105-16,0 0 0,0 35 15,17 18-15,36 35 16,-35 18-16,17 53 16,-17-35-16,-1-18 15,1-1-15,0 1 0,-1 0 16,1 0-16,0-35 15,-1-1-15,1 1 16,-18-36-16,18 1 16,-18-18-16,0-1 0,0-17 0,-18 0 15,0 1 1,1-1-16,-1 17 0,-17-17 0,17 36 16,18-1-16</inkml:trace>
  <inkml:trace contextRef="#ctx0" brushRef="#br0" timeOffset="85285.339">9931 14711 0,'35'0'16,"-70"0"-16,88 0 0,-36 0 15,1-18-15,-18 1 16,-18 17-1,1 0 1,17 17 0,0 1-16,0-1 15,17 1-15,-17 0 0,18 17 16,0-35-16,-1 18 16,1-18-16</inkml:trace>
  <inkml:trace contextRef="#ctx0" brushRef="#br0" timeOffset="85457.324">10231 14640 0,'0'0'16,"35"0"-16,-18 0 0,19-17 15,-19-1-15,1 0 16,0 1-16,-18-1 0,0 0 15,-18-17-15</inkml:trace>
  <inkml:trace contextRef="#ctx0" brushRef="#br0" timeOffset="85589.019">10336 14429 0,'0'141'16,"0"-282"-16,0 335 0,0-124 0,0-17 15,0 0-15,0 0 0,0-18 16</inkml:trace>
  <inkml:trace contextRef="#ctx0" brushRef="#br0" timeOffset="85741.209">10672 14887 0,'-36'53'16,"72"-106"-16,-89 124 0,17-54 0,19 1 16,-1 0-16</inkml:trace>
  <inkml:trace contextRef="#ctx0" brushRef="#br0" timeOffset="86251.67">11236 14252 0,'0'0'15,"18"141"-15,-18-70 16,17-1-16,-17-17 0,18 88 15,-18-52 1,0-72-16,0 1 0,0 0 16,-18-18-16,18-18 15,0-17-15,18-1 16,0 1-16,-1-18 0,18 36 16,1-1-16,-1 18 0,18 0 15,-18 0-15,0 35 0,1 18 16,-19-18-16,-17 1 15,-35 34-15,17-52 16,1 0-16,-1-1 16,-17 1-16,17-18 15,1 0-15,-1-18 0</inkml:trace>
  <inkml:trace contextRef="#ctx0" brushRef="#br0" timeOffset="86434.769">11712 14781 0,'0'71'16,"0"-142"-16,18 160 0,-18-54 0,18-35 15,17 18 1,-18-18-16,1-18 16,0 18-16,-1-18 15,-17 1-15,0-1 0,0 0 0,0 1 16</inkml:trace>
  <inkml:trace contextRef="#ctx0" brushRef="#br0" timeOffset="86808.843">11994 14781 0,'0'0'15,"53"0"-15,-35-17 0,17 17 16,-17-18-16,-18-17 0,18 17 16,-18-17-16,0-89 15,-18 72 1,18-1-16,-18 17 0,1-17 15,17 18-15,-18 0 0,-17-53 16,17 88 0,18 17-16,18 54 15,-18-18-15,17 0 16,1 0-16,0 17 0,-1 1 16,1-18-16,0 52 15,-18-52-15,17-35 0,-17 0 16,0-1-16,-17-17 0,-1 0 15,0-17-15,1-1 16,-19 0-16,19-17 0,-1 17 16,18-17-16,18 0 15,88 0 1,70 35 0,-35 0-1,-70-18 1</inkml:trace>
  <inkml:trace contextRef="#ctx0" brushRef="#br0" timeOffset="87410.604">13353 14517 0,'0'0'15,"17"88"-15,-17-35 0,18 0 0,-18 0 16,0-18-16,0 0 0,18-17 16,-18 0-16,17-36 15,-17 0 1,0-17-16,18-18 0,-1 0 16,-17 0-16,18 18 0,0-18 15,-18 18-15,17 17 0,1 1 16,-18 52-1,0 35 1,18-34-16,-18-19 16,0 19-16,17-19 0,-17 1 15,18-18-15,0 17 0,-1-34 16,1-1 0,0 1-16,-18-1 15,17 0-15,-17 1 0,18-1 16,-18 0-16,17 18 15,1 0-15,0 0 16,-1 18 0,-17 0-16,18-1 0,0 1 15,-18 0-15,17-1 0,1 18 16,-18-17-16,18 0 16,-1-1-16</inkml:trace>
  <inkml:trace contextRef="#ctx0" brushRef="#br0" timeOffset="88049.156">13988 14605 0,'0'53'16,"0"-106"-16,17 141 15,-17-53-15,36 18 16,-19-17-16,1-19 0,-1-17 15,1 0-15,17 0 16,-17-17-16,0-1 0,-1-35 16,1-17-1,-18 52-15,0-17 16,0 17-16,-18 18 0,18 18 16,0 35-1,0-36-15,0 18 16,0 1-16,18-19 15,17 19-15,1-19 16,-1-17-16,-18 0 0,19-17 16,34-54-1,-52 53-15,0-70 16,-1 53-16,-17-18 0,0 18 16,-17-89-1,17 54-15,-18-1 0,18 1 16,-18-54-16,1 107 15,17-1-15,0 36 16,35 123 0,-17-53-16,-1-18 15,1 1-15,-1 17 0,-17-17 16,18-18-16,0 0 0,-1-1 16,1-16-16,-18-19 0,18 1 15,-18 0-15,17-18 0,-17-18 16,18-35-1,0 35-15,-18 1 16,17-1-16,-17 1 16,18 17-16,-1 0 0,1 17 15,17 18 1,-17 1-16,0-19 0,-18 1 16,17 0-16,-17-1 0,0 1 15</inkml:trace>
  <inkml:trace contextRef="#ctx0" brushRef="#br0" timeOffset="88293.104">13723 15028 0,'0'0'16,"124"18"-16,-36-18 0,0 0 0,18 0 16,0 0-16,17 0 15,-17 0-15,-18 0 0,-17 0 0,-1 0 16,-35 18-16,-17-18 16,0 0-16,-36 17 15</inkml:trace>
  <inkml:trace contextRef="#ctx0" brushRef="#br0" timeOffset="88934.802">15681 14146 0,'0'0'0,"18"36"0,52 246 32,-70-229-32,18 17 15,-18-17-15,0 71 16,-18-107-16,1 1 16,-1-36-1,18-17-15,0 17 0,18-17 16,34-35-1,-34 52-15,17 0 0,1 18 0,17 18 16,-36 0-16,1-1 16,-1 36-16,-17-35 15,0 17-15,-17-17 0,-1-1 16,-17 1-16,0 0 0,-18-18 16,35 0-16,0-18 15,1 0-15,17 1 16</inkml:trace>
  <inkml:trace contextRef="#ctx0" brushRef="#br0" timeOffset="89058.553">16104 14746 0,'0'0'16,"0"35"-16,18-17 0,0-18 15,-1 0 1,1-18-16</inkml:trace>
  <inkml:trace contextRef="#ctx0" brushRef="#br0" timeOffset="89173.869">16298 14676 0,'0'0'15,"18"0"-15</inkml:trace>
  <inkml:trace contextRef="#ctx0" brushRef="#br0" timeOffset="89529.149">16404 14711 0,'-35'17'16,"70"-34"-16,-88 34 16,53 1-16,-17 0 0,17-1 15,0 19 1,17-36-16,19 17 15,-19-34-15,1 17 16,-1-18-16,1 0 0,0 1 16,-18-1-16,17 53 31,1 1-31,-18 17 16,0 0-16,18 70 15,17 36 1,-17-53-1,-36-71 1,-53-53 0,-34-70-1,16-35 1,72 34 0</inkml:trace>
  <inkml:trace contextRef="#ctx0" brushRef="#br0" timeOffset="90038.638">16792 14764 0,'0'0'0,"-35"0"0,17 0 16,1 0-16,-1 17 0,-17 19 15,17-19-15,0 19 16,18-19-1,0 1-15,18-18 16,0 0-16,-1 0 0,19 0 16,-1-18-16,0-35 15,-17 36 1,0 52 0,-1 106 15,1 18-16,-18-36 1,-18-70 0,1-53-1,-1 0-15,-35-53 16,35 18-16,18-18 16,-35-35-16</inkml:trace>
  <inkml:trace contextRef="#ctx0" brushRef="#br0" timeOffset="90296.709">16933 14923 0,'0'0'0,"18"0"0,0 0 0,-1 0 16,1-18-16,0 0 0,-1 1 16,-17-19-1,18 19-15,-18-1 0,-18 0 16,18 1-16,0 34 31,18-17-15,-1 18-16,1-18 0,0 0 15,-1 0-15,19 0 0,-19 0 16,1 0-16,-18-18 16,0 1-16,-18 17 15</inkml:trace>
  <inkml:trace contextRef="#ctx0" brushRef="#br0" timeOffset="90456.208">16016 14411 0,'0'0'0,"18"-18"0,17 18 15,0 0-15</inkml:trace>
  <inkml:trace contextRef="#ctx0" brushRef="#br0" timeOffset="91118.962">17057 14852 0,'17'0'15,"1"0"-15,0 0 16,-1-18 0,1 1-16,0-1 0,-18 0 15,17 1-15,-17-1 0,-17-17 16,17 17-16,-18 18 15,0 0-15,1 0 0,-1 0 16,0 18-16,18-1 16,-17 1-16,17 0 0,0 17 15,0-17-15,17-1 0,1 1 16,0 0-16,17-18 0,36 17 16,-36-17-16,0 0 15,0-17-15,18-19 16,-35 1-16,0 17 15,-18 1-15,17-19 16,-17 19-16,18-1 0,0 18 16</inkml:trace>
  <inkml:trace contextRef="#ctx0" brushRef="#br0" timeOffset="91206.771">17780 14834 0,'0'0'15,"18"-17"-15,-18-1 0</inkml:trace>
  <inkml:trace contextRef="#ctx0" brushRef="#br0" timeOffset="96800.191">23813 14411 0,'0'0'0,"-36"-18"0,19 18 16,-1 0-16,-17 18 0,-1 17 16,19 1-16,-19 16 0,1 72 15,18-54-15,17 1 16,0 0-16,0-1 0,35-17 16,0 0-16,0-18 15,1 1-15,17-19 0,17 1 16,-35-18-1,18 0-15,-53-71 16,-70-52 0,-18 70-1,52 18-15,-70 17 16,89 18 0,17 18-16,0-1 15</inkml:trace>
  <inkml:trace contextRef="#ctx0" brushRef="#br0" timeOffset="97114.337">24201 14676 0,'0'0'16,"-18"-18"-16,0 18 0,18 18 0,-17-1 15,17 71 1,0-35-16,17 18 0,-17-36 16,36 18-16,-1-18 0,0 18 15,0-35-15,18 0 16,-17-1-16,17-17 0,-18 0 0,0-17 16,0-1-16,-17-17 0,0-18 15,-18 17-15,-18-16 16,-70-107-1,53 123-15,-71-16 16,53 34-16,0 18 16,18 0-16,-18 0 0</inkml:trace>
  <inkml:trace contextRef="#ctx0" brushRef="#br0" timeOffset="97620.588">22913 15011 0,'0'0'15,"18"-18"-15,-1 18 0,18-18 16,1 1-16,-1-18 0,0-1 15,1 1-15,17-36 16,-36 36-16,1 17 16,-1-17-1,-17 53-15,18 17 16,-18 0-16,18 1 16,-1-1-16,1 0 15,0 1-15,17-19 0,-17 1 0,-1-1 16,18-17-16,1 0 15,-19 0-15,19 0 0,-1-17 16,-17-1-16,-1 1 16,1-1-16,17 0 15</inkml:trace>
  <inkml:trace contextRef="#ctx0" brushRef="#br0" timeOffset="98153.584">24836 14552 0,'17'0'15,"-34"0"-15,34 35 0,1-17 16,-18 35-16,17 35 15,1-35-15,-18 0 0,18-18 16,-1 1-16,-17-19 0,0 1 16,0-36-1,0 1-15,0-19 0,18-52 16,0-35 0,-18 70-16,35-71 15,-17 107-15,-1 17 16,1 0-16,0 17 0,-18 18 15,35 54 1,-35-36-16,17-1 0,1 19 16,0-53-16,-18-1 15,17 1-15,1-18 0,0-18 16,-1 1-16,-17-19 0,18-17 16,17-35-1,-17 35-15,-1 18 0,1 0 16,0 0-16,-1 35 15,1 0-15,-18 17 16,18 18-16,-1 54 0,-17-54 16,18 18-16,-18 0 0,18-18 15,-1 36 1,-17-36-16,18-17 0,-1-1 16</inkml:trace>
  <inkml:trace contextRef="#ctx0" brushRef="#br0" timeOffset="98697.439">26723 14781 0,'0'0'15,"18"36"-15,-18 34 0,0 1 16,17-1-16,-17 1 0,0-1 16,18-17-16,-1 18 0,1-18 15,0-18-15,-1-17 0,-17-1 16,0-52 0,-17-53-1,17 35-15,-18-18 0,0-17 16,1 18-16,17-124 15,0 105-15,17 1 0,1 35 16,17 18-16,1 17 0,17 18 16,0 18-16,-18 0 15,0 17-15,0 18 16,-35 35 0,-17-70-16,-19-1 15,1 1-15,0 0 0,0-1 0,-1-17 16,19 0-1</inkml:trace>
  <inkml:trace contextRef="#ctx0" brushRef="#br0" timeOffset="99895.813">27323 14746 0,'0'0'0,"-18"0"16,0 18-16,-17 17 15,17-17-15,18-1 16,0 1-16,18 17 0,0-35 16,-1 18-16,1-18 15,0 0-15,17 0 0,18-35 16,-36 17-16,-17 0 16,18 1-16,-18-19 0,0 19 15,0-1-15,-18 18 16,18-18-16,-17 18 0,17 18 15,0 17 1,17-17-16,-17 17 0,18-17 16,0 0-16,-1-1 0,19 1 15,-19-18-15,1 0 16,-18-18-16,18 1 0,-18-36 16,0 35-1,-18-17-15,18 17 0,0-17 16,18 17-1,35 18-15,-36 0 16,18 18-16,1-1 0,-19 1 16,36 17-1,-17-17-15,-19 17 16,-17-17-16,-17 0 16,-1-18-16,0 17 15,1 1 1,-1 0-16,18-1 15,18-17-15,-1 0 16,19 18 0,-19-18-16,1 0 0,-1-18 0,1 18 15,0-17-15,-1-19 16,-17 19-16,0-1 16,0 0-16,0 1 0,18 17 31,-18 35-16,18 0-15,-18-17 16,17 0-16,1-1 16,0 1-16,-1-18 15,-17-18 1,0-17 0,18 17-16,-18 1 0,0-1 0,0 0 15,17 1-15,-17-1 16,18 18-16,0 0 15,17 18 1,-17-18-16,-1 0 0,-17 17 16,18 1-16,0-18 0,-18 18 15,17-18 1,1 17-16,0-17 16,-1-17-1,1 17-15,-1-18 0,1 18 16,0-18-16,-1 1 15,1 17-15,0 0 0,-18-18 16,-18 18 15,0 0-15,1 18-16,17-1 31,17 1-15,19-18-1,-19 18-15,19-18 0,-1 0 16,-18 0-16,1 0 0,0 0 16,-1 0-16,-17-18 0,18 18 15,-18-18-15,0 1 16,0-1-16,-18 18 16,18-18-16,18 18 15,0-17 1,-1 17-16,19 0 15,-19 0-15,18 0 0,-17 0 0,17 0 16,1-18 0,-19 18-16,1-18 0,-18 1 15,0-1-15,0 1 0,-18-1 16,1-17-16</inkml:trace>
  <inkml:trace contextRef="#ctx0" brushRef="#br0" timeOffset="100049.882">28716 14482 0,'0'0'0,"0"70"0,0-17 0,18 18 16,-1 105-1,-17-123-15,18-18 16,-18 0-16,0 1 0,18-19 16,-18 1-16,0 0 15</inkml:trace>
  <inkml:trace contextRef="#ctx0" brushRef="#br0" timeOffset="100305.428">28840 14958 0,'0'0'16,"35"0"-16,0 0 0,-17 0 0,-1 0 16,19-18-1,-19 1-15,-17-1 16,-17 0-16,-1 1 0,-17 17 15,17-18-15,1 18 16,-1 18-16,18-1 16,0 1-16,18 0 0,-18-1 15,17 1-15,1-1 0,35 1 16,-36-18 0,1 18-16,17-18 0,-17 0 15,0-18 1</inkml:trace>
  <inkml:trace contextRef="#ctx0" brushRef="#br0" timeOffset="100539.357">29369 14817 0,'0'0'0,"-18"17"16,-17 19-1,17-19-15,18 1 16,0 35-16,0-36 15,18-17-15,17 36 16,0-36-16,1 17 0,-19-17 16,1 0-16,0 0 0,-1 0 15,-34 0 1,-19 18 0,1-18-16,17 0 0</inkml:trace>
  <inkml:trace contextRef="#ctx0" brushRef="#br0" timeOffset="121554.618">3246 15998 0,'0'18'16,"35"-18"-16,35 0 15,-17 0 1,0-18-16,0 18 0,0 0 16,0-17-16,0 17 0,-18 0 15,18 17 1</inkml:trace>
  <inkml:trace contextRef="#ctx0" brushRef="#br0" timeOffset="126894.314">4339 15628 0,'0'35'16,"18"1"-16,-1-1 0,-17 0 15,36 18-15,-19 0 0,1 0 16,17 35-16,-17-17 15,0-54 1,-18 19-16,-18-36 16,0 0-16,1-18 15,-1 0-15,-17-17 16,17 0-16,0-1 0,1-16 0,-1 16 16,18-17-16,0 0 0,18 1 15,-1 16-15,1 1 16,35 0-16,-18 17 15,1 0-15,16 1 0,-16 17 0,-1-18 16,0 18-16,1 18 0,-19-18 16,-17 35-1,0-17-15,-17-1 0,-1 19 16,-17-1-16,-1-17 0,1 17 16,-35 18-1,34-36-15,19 1 0,17 0 0,0-1 16,17 1-16,1 0 0,0-1 15,17 1-15,-18-1 0,19 1 16,-1-18-16,18 35 16,-18-35-16,-17 18 15,0 0-15,-1-18 16,1 0-16</inkml:trace>
  <inkml:trace contextRef="#ctx0" brushRef="#br0" timeOffset="127242.903">4904 16034 0,'0'0'0,"17"0"15,1 17 1,0-17-16,-1-17 0,1 17 15,-1-18 1,-17 0-16,0 1 0,-17-1 16,-1 1-1,1-1-15,-1 18 16,0 0-16,-17 0 0,17 0 16,18 35-1,0-17-15,0-1 0,18 19 16,0-19-16,17 19 15,0-36-15,0 17 0,-17-17 16,35 0 0,-35 0-16</inkml:trace>
  <inkml:trace contextRef="#ctx0" brushRef="#br0" timeOffset="127739.616">5274 15540 0,'0'18'16,"-18"34"0,18-16-16,0-1 15,0 0-15,0 18 16,0-18-16,0 1 0,0 17 0,18-18 16,0 18-1,-1-18-15,19-17 0,-1-1 16,18 19-16,-18-36 15,0 0-15,1 17 0,-19-17 16,1 0-16,0 0 0,-1 0 16</inkml:trace>
  <inkml:trace contextRef="#ctx0" brushRef="#br0" timeOffset="128233.348">5715 15628 0,'0'0'15,"-18"0"-15,1 0 16,17 53-1,17-18-15,-17 18 16,0-18-16,18 18 0,0-17 0,-1-1 16,1 0-16,0 0 0,17-17 15,-18 0-15,19-18 16,-19 17-16,36-34 16,-17-19-16,-36 19 15,17-18-15,-17 17 0,0-17 16,18-1-16,-18 1 0,0 0 15,0 0-15,0-1 16,0 1-16,0 17 0,-18-17 16,1 17-1,17 36 1,17 0-16,-17 17 0,18 18 16,0-18-16,-1 18 15,-17-18-15,0 18 16,18 0-16,-1 18 15,1-36-15,0-17 0,-18 17 16,0-17-16</inkml:trace>
  <inkml:trace contextRef="#ctx0" brushRef="#br1" timeOffset="147420.827">3351 17057 0,'0'17'0,"18"-17"15,17 18 1,1-18-16,17 0 16,-18 0-16,0 0 15,36-18 1,-36 18-16,-17 0 0,-1 18 16,-17 0-16</inkml:trace>
  <inkml:trace contextRef="#ctx0" brushRef="#br1" timeOffset="150162.113">4357 16686 0,'0'-17'16,"0"34"31,17 36-47,1 0 16,-18 18-16,0-18 0,18 17 15,-18 54-15,0-71 16,0-36-16,17 19 15,1-36-15,-18-18 16,0-35 0,18 0-16,-18-53 15,0 71 1,0-18-16,0 0 0,0 0 0,0 18 16,0 17-16,0 36 31,17 35-31,1-18 15,0 0-15,-18 1 0,17-19 16,1 1-16,-1 0 16,1-18-16,0 0 15,-1-18-15,-17 0 16,18 1-16,-18-19 0,18 1 16,-18 0-16,35-18 15,-17 18 1,-18 17-16,17 18 0,-17 18 15,18-1-15,0 36 16,-18-17-16,0-1 16,17 18-16,-17-18 15,18 0-15,-18 1 0,17-1 0,-17-18 16,18 19-16,-18-19 0,18-17 16</inkml:trace>
  <inkml:trace contextRef="#ctx0" brushRef="#br1" timeOffset="151029.582">4992 17022 0,'0'-18'16,"0"36"0,0 17-1,0-18-15,0 19 16,0-19-16,0 1 15,0 17-15,17-17 0,1-18 16,0 18-16,-1-18 16,19-18-1,-36 0-15,17-17 0,-17 17 16,0-17-16,0 17 0,18-17 16,-18 18-16,0-1 0,0 36 46,18 17-30,-1 0-16,-17-17 0,18-18 0,-18 17 16,17 1-1,-17 0-15,0-1 16</inkml:trace>
  <inkml:trace contextRef="#ctx0" brushRef="#br1" timeOffset="151368.177">5256 16651 0,'0'-18'16,"0"36"-16,0-53 0,0 52 15,0 19 1,18-1-16,-18 0 16,0 18-16,18-17 0,-18 16 15,17 1-15,-17-17 16,18-1-16,-18 0 0,0 0 15,18 18-15,-1-35 16,1 0 0,0-18-16,-18-18 0</inkml:trace>
  <inkml:trace contextRef="#ctx0" brushRef="#br1" timeOffset="151581.78">5486 16986 0,'0'0'16,"17"0"-16,1 0 0,0 0 16,-1 0-16,1 0 15,0 0-15,17-17 16,-18-1-16,-17 0 15,18 18-15</inkml:trace>
  <inkml:trace contextRef="#ctx0" brushRef="#br1" timeOffset="151762.929">5574 16810 0,'0'70'15,"0"-140"-15,0 176 0,0-89 0,0 19 0,0-1 16,0 18 0,0-36-16,0 1 0,18-18 15,-18 18-15,17-18 16</inkml:trace>
  <inkml:trace contextRef="#ctx0" brushRef="#br1" timeOffset="152036.388">5821 17057 0,'0'0'0,"17"17"16,-17 1-16,0 0 0,18-1 16,-18 1-16,18 0 15,-18-1 1,-18-17 0</inkml:trace>
  <inkml:trace contextRef="#ctx0" brushRef="#br1" timeOffset="152180.353">5803 16828 0,'18'0'16,"-18"17"-1</inkml:trace>
  <inkml:trace contextRef="#ctx0" brushRef="#br1" timeOffset="152539.418">5962 17180 0,'0'0'15,"35"71"-15,-17-36 0,0 0 16,-1 1-16,1-1 0,-1-17 15,-17-1-15,0 1 0,0-36 32,-17-17-17,17 0-15,-18-1 0,18-52 16,0 53-16,0-18 16,18 18-16,-1-18 15,1 35-15,0 18 0,-1 0 16,1 18-1,-18-1-15,0 1 0,0 0 16,0-1-16,-18 1 16,18 0-16,-17-18 0,-1 17 15,0-17 1,1 0-16,-1 0 0,18-17 0,-17-19 16</inkml:trace>
  <inkml:trace contextRef="#ctx0" brushRef="#br1" timeOffset="152748.819">6156 16651 0,'0'0'0,"18"18"31,-18 35-15,17-18-16,-17 18 0,0 0 0,18 53 15,0-71-15,-1 18 16,1 0 0,-18-36-16,0 1 0,17 0 15</inkml:trace>
  <inkml:trace contextRef="#ctx0" brushRef="#br1" timeOffset="153065.344">6350 17092 0,'18'0'16,"-36"0"-16,53 0 0,-17 0 16,0 0-16,-1 0 0,1-18 15,-1 18-15,1-17 0,0-1 16,-18 1-16,17-1 0,-17 0 16,0 1-1,-17 17-15,-1 0 0,0 0 16,1 17-16,17 1 15,0 35 1,0-36-16,17 19 16,1-19-16,-18 1 0,35 0 15,1-18 1,-19 0-16,1 0 0,0 0 0,-1 0 16,1 0-16,0 0 15,-18-18 1</inkml:trace>
  <inkml:trace contextRef="#ctx0" brushRef="#br1" timeOffset="154048.971">7673 16775 0,'18'-36'16,"-18"19"-16,0-1 16,0 0-16,-18-17 15,0 35-15,1-18 16,-19 18-16,19 0 16,-19 0-16,19 18 15,-18 0-15,-1 17 0,19 18 0,-1 0 16,0 17-16,18-17 0,0 0 15,18 0-15,88 35 16,-18-70 0,-53 0-16,18-18 15,-18-18-15,-17 18 0,0-18 16,-1-17-16,-17 0 16,-17 17-1,-19-35-15,36 36 16,18 17 15,0 0-15,-1 0-16,-17 17 0,18-17 15,-18 18-15,18-18 16,-36 18 0,0-18-1</inkml:trace>
  <inkml:trace contextRef="#ctx0" brushRef="#br1" timeOffset="154359.387">7796 16986 0,'0'18'0,"0"-36"0,18 54 0,0 16 16,-18-34-1,17 35-15,1-35 0,0-18 16,-18 17-16,17-17 16</inkml:trace>
  <inkml:trace contextRef="#ctx0" brushRef="#br1" timeOffset="154794.328">8026 16810 0,'0'0'15,"17"88"-15,1-35 0,0 0 16,-1-18-16,1 0 0,-18 1 15,18-19-15,-18 1 0,0 0 16,-18-36 0,-17-35-1,35 18-15,-18 0 16,0-18-16,18 0 0,-17-71 16,17 71-16,17 18 15,1 0-15,0-1 16,-1 19-16,19 17 0,-1 0 15,18 53 1,-53-36-16,0 19 0,0-19 16,0 19-16,-18-19 15,0 1-15,-34 17 0,34-17 16,0-18-16,1 17 16,-1-17-16</inkml:trace>
  <inkml:trace contextRef="#ctx0" brushRef="#br1" timeOffset="155261.213">8361 16704 0,'0'0'0,"0"18"15,0-1-15,0 1 0,0 17 16,17 71-16,-17-53 16,18-18-16,0 18 0,17-18 15,-17 1-15,17-19 16,0 1-16,-17 0 0,17-18 0,0-18 15,1-17 1,-19-1-16,1 1 0,-18 0 16,0 0-16,0-18 0,-18-53 15,18 71-15,-17-18 16,-1 35-16,18 0 16,0 36-1,0 35 1,18-18-16,-18 18 0,17-18 15,1 18-15,0 0 16,-1-17-16,19 52 16,-19-71-16,1 19 15,-1-19 1</inkml:trace>
  <inkml:trace contextRef="#ctx0" brushRef="#br1" timeOffset="155579.634">9031 16969 0,'-18'0'15,"1"17"-15,-1-17 16,18 18-16,0 0 15,18 17 1,-1-18-16,1 1 0,17 0 16,-17-18-16,35 53 15,-53-36 1,-35 1 0,-54 0-1,19-1 1,35-17-1</inkml:trace>
  <inkml:trace contextRef="#ctx0" brushRef="#br1" timeOffset="155874.647">9454 17216 0,'0'-18'32</inkml:trace>
  <inkml:trace contextRef="#ctx0" brushRef="#br1" timeOffset="164324.645">10830 2187 0,'88'-106'15,"-176"212"-15,229-300 0,-88 124 0,0-19 0,18 19 16,-1-18-16,1 17 16,52-52-16,-70 87 15,-35 1-15,17 17 0,-35 1 16,18-1-16</inkml:trace>
  <inkml:trace contextRef="#ctx0" brushRef="#br1" timeOffset="164629.117">10689 1958 0,'-17'70'16,"34"-140"-16,-52 176 0,35-71 15,0-17-15,18-1 0,-18 1 16,70 17-1,1-35-15,-36-17 16,18-1-16,-18 0 0,18 1 16,-18-1-16,18-17 15,-35 17-15</inkml:trace>
  <inkml:trace contextRef="#ctx0" brushRef="#br1" timeOffset="165303.367">17339 2417 0,'35'-36'0,"-70"72"0,106-125 0,34-34 16,-52 35-16,71-71 16,-71 88-1,-18 18-15,0 1 0,1-1 0,-1 17 16,0 1-16,-17 0 16,-1 17-16,1-17 0,0 17 15,-1 1-15</inkml:trace>
  <inkml:trace contextRef="#ctx0" brushRef="#br1" timeOffset="165595.468">17268 2187 0,'0'0'0,"-17"36"0,-1-1 16,1 18-16,17 0 0,-18-18 15,18 0-15,18-17 16,-1-1-16,18-17 0,18 0 0,0 0 16,0-17-16,0-1 15,300-176 32</inkml:trace>
  <inkml:trace contextRef="#ctx0" brushRef="#br1" timeOffset="166228.67">23248 2170 0,'18'-18'15,"-1"18"-15,19-35 0,-1 17 16,18-35-16,17 18 0,1-36 16,-1 18-16,107-70 15,-89 52-15,-17 1 16,-1-1-16,-17 18 0,35-53 15,-70 71-15,-18 18 16,0-19 0</inkml:trace>
  <inkml:trace contextRef="#ctx0" brushRef="#br1" timeOffset="166563.328">23336 1782 0,'-17'52'16,"34"-104"-16,-34 122 0,-1 1 15,0-54-15,18 19 16,0-1-16,18-18 15,-18 1-15,0 0 0,0-1 16,18 19-16,17-19 31,-17-17-31,17 0 0,0-17 16,18-1-16,123-35 16,-34 35-1,-72 18 1</inkml:trace>
  <inkml:trace contextRef="#ctx0" brushRef="#br1" timeOffset="184887.114">3422 17815 0,'0'18'63,"18"-18"-48,17 0-15,0 0 0,0 0 0,107-18 16,-107 1 0,18 17-16,0 0 15,-18 0-15,18 0 16</inkml:trace>
  <inkml:trace contextRef="#ctx0" brushRef="#br1" timeOffset="187697.604">4463 17498 0,'0'17'31,"0"36"-15,17-17 0,-17 17-16,0-1 0,18-16 15,0 34 1,-1-34-16,1-1 0,-1-18 0,36 19 16,-35-19-16,17 1 15,1-18-15,-1 18 0,0-18 16,-17 17-1</inkml:trace>
  <inkml:trace contextRef="#ctx0" brushRef="#br1" timeOffset="187972.531">5027 17815 0,'-18'0'16,"36"0"-16,-53 18 0,35 0 0,0-1 15,0 18-15,0-17 0,0 17 16,17-17-16,1 0 0,0-1 16,17-17-16,-17 0 0,-1 0 15,19 0-15,-19 0 0,-17-17 16,18-19 0,-18 19-16,-35-36 0,17 35 15,0 1-15,-17 17 16,0-18-16,17 18 15,-17 0-15,17 18 16,1-18-16</inkml:trace>
  <inkml:trace contextRef="#ctx0" brushRef="#br1" timeOffset="188644.028">5292 17798 0,'0'0'16,"-18"35"-16,0 0 0,18-17 16,18-1-16,-18 19 0,18-19 15,-1 19-15,19-36 0,-19 17 16,19-17-16,-1 0 0,0 0 16,-17 0-16,17-17 0,-17-1 15,-1 0-15,-17 1 16,0-1-16,18 0 0,-18 1 15,-18-1-15,1 1 16,17 34 0,-18 1-16,18 17 0,0-17 15,18 35 1,17-18-16,18 0 16,-36-35-16,1 0 15,0 0-15,-18-17 16,0-1-1,0 0 1,-18 18-16,36 0 16,-1 0-1,1 0-15,0 0 16,-1 0-16,1 18 16,0-18-16,-1-18 0,1 18 0,-1-17 15,1-1-15,-18 0 16,18-35-1,-18 18-15,0 0 0,-18-18 16,0 0-16,1 18 16,-1 0-16,1-1 0,-1 19 15,0-19-15,1 19 0,17 34 32,17 54-17,19 70-15,-1-88 16,0 35-16,0-70 15,1-1-15,52 19 16,-70-36 0,-1 0-16,1 0 0,-18-18 15,17 18 1,-17-18-16</inkml:trace>
  <inkml:trace contextRef="#ctx0" brushRef="#br1" timeOffset="191069.685">5644 17939 0,'0'-18'31,"0"36"47,18-18-62,-18 17-16,0 1 15,18-18-15,-1 18 16</inkml:trace>
  <inkml:trace contextRef="#ctx0" brushRef="#br1" timeOffset="191828.516">6985 17639 0,'0'0'16,"-18"0"-16,18 18 0,18-1 16,-18 1-16,18 17 0,-1 0 15,19 1-15,-19-19 0,1 19 16,-1-19-16,-17 1 15,-17-36 1,-36-35 0,18 18-16,17 0 0,-17-18 15,17 0-15,0-53 16,18 53-16,18 18 0,0 0 16,52-1-16,-34 36 15,16 0-15,-34 0 0,17 0 16,-17 18-16,17 17 15,-35 1-15,-17-19 16,-1 18-16,0 1 16,1-1-16,-19 18 0,19-18 0,-1 0 15,1-17-15,17 17 0,0-17 16,17 17-16,18-17 16,1 17-16,-1-17 0,71-1 15,-71 1-15,18-18 16,0 0-16,-18 0 0,-17 0 15</inkml:trace>
  <inkml:trace contextRef="#ctx0" brushRef="#br1" timeOffset="192131.222">7444 17851 0,'53'17'15,"-106"-34"-15,123 34 0,-52-17 0,-1-17 16,19-1-16,-19 0 16,-17-17-16,-17 17 15,-1 1 1,-17 17-16,17-18 0,-17 18 16,17 0-16,1 18 0,-1-18 15,18 17-15,-18 1 0,18 0 16,0-1-16,18 19 15,-18-19-15,35 1 0,-17-1 0,35 1 16,-18-18 0,0 0-16,18 0 15,-35 0-15,17 0 0</inkml:trace>
  <inkml:trace contextRef="#ctx0" brushRef="#br1" timeOffset="192309.678">7796 17745 0,'0'0'0,"0"17"16,-35 19 0,17-1-16,18 0 15,0-17 1,18-18 0,0 0-16,-1 0 0,1-18 15</inkml:trace>
  <inkml:trace contextRef="#ctx0" brushRef="#br1" timeOffset="192659.622">8026 18168 0,'0'0'15,"35"106"-15,-17-71 0,-1 0 16,1-35 0,-18 18-16,0-36 0,-18-34 15,1 16 1,-1 1-16,0-18 0,1 0 16,-1-53-16,18 53 15,0 0-15,18 36 0,-1-1 16,36 1-1,-35 34-15,0 1 0,-1-1 0,-17 36 16,0-35 0,-17 17-16,-1-17 0,-17 0 15,-1-1-15,1-17 16,0 18-16,0-18 0,-18-18 16,17 1-16</inkml:trace>
  <inkml:trace contextRef="#ctx0" brushRef="#br1" timeOffset="193056.879">7091 17815 0,'0'36'15,"0"-1"-15,0 0 16,17 36 0,1-36-16,0 0 0,-18 1 15,35-1-15</inkml:trace>
  <inkml:trace contextRef="#ctx0" brushRef="#br1" timeOffset="193727.514">8326 17868 0,'0'18'15,"0"-1"1,-18 19-1,18-19-15,0 19 0,0-19 0,18 19 16,-18-1-16,52-17 16,-34-1-16,17-17 15,-17 0-15,0 0 0,-1-17 16,1-1-16,0 0 0,-18-17 16,0 0-16,-18 17 15,0 0-15,1 1 16,-19-1-16,19 0 15,-19 1-15,19 17 0,17-18 0,-18 18 16,18 18-16</inkml:trace>
  <inkml:trace contextRef="#ctx0" brushRef="#br1" timeOffset="193966.606">8643 18062 0,'0'18'16,"-18"-18"-16,18-18 31,-17-17-31,17 0 16,0 17-16,0-17 0,0-1 15,17 19-15,1-1 16,17 18 0,-35 53-1,18-18-15,0 54 16,-1-72-16,1 1 15,-18 0-15,18-1 16,17-17-16</inkml:trace>
  <inkml:trace contextRef="#ctx0" brushRef="#br1" timeOffset="194406.305">8819 17886 0,'0'0'0,"-17"0"0,-1 17 15,18 1 1,0 0-16,35 17 16,1-17-16,-1-1 15,-17 1-15,17 0 0,0 17 16,-35-17 0,-17-18-16,-19 17 15,19-17 1,-1 0-16,0 0 15,1-17-15,17-1 16,17 18 0,1-18-16,0 18 15,17 0-15,-17 0 0,-1 0 16,18 0-16,-17-17 0,0-1 16,-18 0-1,0 1-15,-18 17 0,0-18 16,1 18-16,-1 0 0,-17 0 15,35 18 1,0 17-16,0-17 0,18 17 16,17 0-1,18-17-15,-18-1 0,0-17 16,18 18-16,-17-18 0,-1-18 16,-18 18-16</inkml:trace>
  <inkml:trace contextRef="#ctx0" brushRef="#br1" timeOffset="195045.493">10248 17674 0,'0'0'15,"0"88"-15,0-35 0,0 0 0,0 53 16,0-71-16,0 1 16,0-1-16,0-17 15,-17-18-15,-1-71 16,0 36-1,18-36-15,-17 1 16,-1 17-16,18-36 0,-18 19 0,18-1 16,0 18-16,0 1 0,18 34 15,0 18-15,-1 0 16,19 18-16,-1 17 0,35 88 16,1 36-1,-36-88-15,1-19 0,16 1 16,-16-17-16,52 17 15,-70-53 1,-1-18-16,-17 0 0,18 1 16,-18-19-16,0-17 0,-35-70 15,17 52-15,-17 19 16,-18-72 0,35 89-16,0 17 0,1 1 0,-1 17 15</inkml:trace>
  <inkml:trace contextRef="#ctx0" brushRef="#br1" timeOffset="195308.276">10883 17992 0,'0'0'16,"18"17"-16,-18 1 15,0 0-15,0-1 0,17 1 16,1 0-1,17-18 1,-17-18-16,0 0 16,-1 1-16,-17-1 0,0 0 15,-17 1-15,-1-1 0,-35-17 16,35 17 0,1 18-16,-18 0 15,17 0-15</inkml:trace>
  <inkml:trace contextRef="#ctx0" brushRef="#br1" timeOffset="195518.266">11130 17992 0,'-17'17'16,"34"-34"-16,-34 52 16,-1-35-16,0-18 15,18-17 1,0 0-16,0-1 0,18 19 15,17-54 1,-17 54-16,-1-1 0,1 18 16,0 0-16,-1 18 15,-17-1-15,0 1 16,0 17-16</inkml:trace>
  <inkml:trace contextRef="#ctx0" brushRef="#br1" timeOffset="196382.856">11377 17974 0,'0'0'0,"0"18"0,0 17 15,0-17 1,-18-18-16,18-18 31,0-35-15,0 35-16,0 1 0,0-19 15,18 19-15,0-1 16,-1 18-16,1 18 16,-18-1-16,18 19 15,-18-19-15,0 19 0,17-19 16,-17 1-16,18 0 16,0-18-1,-18-18 1,17 18-16,-17-18 0,0 1 15,18-1-15,-1 18 16,1 0 0,-18 18-16,18-18 15,-18 17-15,35 19 16,-17-36-16,-1 0 0,19 0 16,-1 0-16,-17-18 0,17 18 15,-18-18-15,1 1 0,-18-1 16,0 0-16,-18 18 15,-17 0 1,18 18-16,-1 0 16,0-1-16,18 1 0,0 35 15,18-35 1,0-18-16,-1 0 0,1 0 16,-1 0-16,1 0 0,0 0 15,-1 0-15,1-18 16,-18 0-16,18 18 0,-18-17 15,-18-1-15,18 0 16,18 36 15,-1-18-15,1 18-16,0-18 0,-1 0 16,1-18-16,17 0 0,-17 18 15,-1-35-15,-17 17 0,18 1 16,0-54-1,-18 36-15,-18 0 0,-17-71 16,17 53-16,-17-18 16,0 1-16,17 17 0,-17 0 15,-1 18-15,19 17 0,-1 18 16,18 18-16,18 88 16,-1-36-16,1 18 15,17 0-15,-17-17 16,17 0-16,-17-36 0,17 18 15,53 17 1,-70-70-16,0 18 0,-1-18 16,-17-18-1,0 1-15</inkml:trace>
  <inkml:trace contextRef="#ctx0" brushRef="#br1" timeOffset="196492.333">12153 17939 0,'0'0'0,"18"0"0,-1 17 15,19 1 1,-19 0 0,1-18-16,-18 17 0</inkml:trace>
  <inkml:trace contextRef="#ctx0" brushRef="#br1" timeOffset="196630.73">12136 17709 0,'17'-17'16,"1"17"-1,-1 17-15</inkml:trace>
  <inkml:trace contextRef="#ctx0" brushRef="#br1" timeOffset="196902.055">12400 17886 0,'53'35'16,"-106"-70"-16,124 70 0,-54-17 0,1-1 15,-18 19-15,0-1 16,-18 0-16,18-17 15,-17 0-15,17-1 0,0 1 16,0-36 31,-18 1-31</inkml:trace>
  <inkml:trace contextRef="#ctx0" brushRef="#br1" timeOffset="197028.713">12383 18027 0,'0'0'0,"17"0"0,18 0 16,1 0 0,-19-18-16,19 18 0,-1 0 15,-17 0-15,34 0 16,-34 18-16,0-18 16</inkml:trace>
  <inkml:trace contextRef="#ctx0" brushRef="#br1" timeOffset="197477.55">12700 18009 0,'-18'0'16,"18"18"-1,0 17 1,0-17-16,0 0 0,18-1 16,-18 1-16,18-18 0,-1 0 15,1 0-15,0 0 16,-1 0-16,-17-35 15,18 17 1,-18-17 0,0 17-16,0 0 15,-18 18-15,18-17 0,0 34 16,18 1 0,-1 0-1,1-18-15,0 0 0,-1 0 16,19 0-1,-19-18 1,-17 0-16,-17 1 16,17-1-1,17 18 1,19-18 0,-19 18-1,19-17-15,-1 17 0,0 0 16,0-18-16,-17 18 0,17-18 15,-17 1-15,0 17 0,-18-18 16</inkml:trace>
  <inkml:trace contextRef="#ctx0" brushRef="#br1" timeOffset="197659.843">13141 17798 0,'18'88'15,"-36"-176"-15,36 211 0,-18-70 16,0-18-16,0 1 16,17-1-16,-17-17 15,36 17 1,-1-53 0,-18-17-16</inkml:trace>
  <inkml:trace contextRef="#ctx0" brushRef="#br1" timeOffset="197781.912">13353 17974 0,'0'0'15,"17"53"-15,-17-35 0,18-1 0,-18 1 16,18 0 0</inkml:trace>
  <inkml:trace contextRef="#ctx0" brushRef="#br1" timeOffset="197911.429">13370 17780 0,'18'0'16,"-36"0"-16,54 0 0,-19 18 16</inkml:trace>
  <inkml:trace contextRef="#ctx0" brushRef="#br1" timeOffset="198130.933">13511 17921 0,'0'0'15,"18"35"-15,0-17 0,-1 0 16,1-1-16,0-17 0,-1 18 0,1 0 16,17-1-1,-17-17-15,-1-17 0,1 17 16,0-18-16,-18 0 15,0 1-15,-18-1 16,0 0-16,-17 1 0,18 17 16,-1-18-16,0 18 0,1 0 15,-1 18-15</inkml:trace>
  <inkml:trace contextRef="#ctx0" brushRef="#br1" timeOffset="198365.43">13847 18062 0,'-18'18'16,"36"-36"-16,-54 36 15,54-36 1,0 1-16,17-19 16,18 1-1,-36 35-15,1 0 16,0 0-16,17 18 15,-17-18-15,-18 17 16,17 1-16,-17 0 0,0-1 16,18 1-16,-18 0 0</inkml:trace>
  <inkml:trace contextRef="#ctx0" brushRef="#br1" timeOffset="198501.74">14482 18062 0,'-18'-17'31</inkml:trace>
  <inkml:trace contextRef="#ctx0" brushRef="#br1" timeOffset="210640.677">17727 16245 0,'18'0'31,"17"0"-15,18 0-16,0 18 0,0-18 15,35 0-15,0 0 0,0 18 16,142-1-16,-107-17 16,1 18-16,-1-18 0,1 0 15,17 18-15,0-18 0,212-18 16,-248 18-1,-34 0-15,-1 0 16,1 0-16,0-18 16,-36 18-16,-17 0 15,-1 0-15,-34 0 16</inkml:trace>
  <inkml:trace contextRef="#ctx0" brushRef="#br1" timeOffset="211858.493">17886 16228 0,'0'0'15,"17"0"-15,1 0 16,0 0 0,-1-18-1,1 1 1,0-1-16,-1 0 15,19 1-15,-1-19 0,18 1 16,0-18-16,88-35 16,-71 35-16,19 0 15,-19 0-15,18 0 0,-17 0 16,-1 0-16,19 1 0,-19-1 16,1 0-16,-1 17 0,-17-17 15,35-17-15,-35-1 16,-35 36 15,0 17-15,-18 1-1,17 17-15,-34 0 47,17-18-31,-18 18-16,36 0 31,-1-17-15,19 17-1,-19 0-15,18 0 0,1 0 16,52 17 0,-35-17-16,0 18 0,17-18 0,1 17 15,17 1-15,0-18 0,0 18 16,18-18-16,0 0 15,18 17-15,-19-17 0,89 0 16,-105 0-16,-19 0 16,1 0-16,-36-17 15,0 17-15,1 0 0,-19 0 16,-17 17 0,18-17-1,-18 18-15,0 0 16,0-1-1,0 1 1,-18 0-16,18-1 16,-17 1-16,-19 17 15,19 0-15,-19 1 0,-69 34 16,52-17-16,-18 0 16,1 0-16,-19 0 0,-87 53 15,88-53 1,17-18-16,1 18 0,34-18 15,-17-17-15,36 17 0,-1-17 16,18-1-16,0 1 0</inkml:trace>
  <inkml:trace contextRef="#ctx0" brushRef="#br1" timeOffset="212237.033">21096 15381 0,'35'-18'16,"-70"36"-16,70-18 15,-35 35 1,-17-17-16,17 35 16,-18-18-16,0 36 0,-17 88 15,0 17 1,0 18 0,17-88-16,18-18 0,0-17 15,0 17-15,0-18 0,0 1 16,0-18-16,18 53 15,-18-71-15,0 18 0,0-18 16,0 0-16,-36 1 16</inkml:trace>
  <inkml:trace contextRef="#ctx0" brushRef="#br1" timeOffset="212688.249">20038 16492 0,'-18'89'16,"36"-178"-16,-36 230 0,1-70 0,17 0 16,-18-1-16,0 18 0,1 71 15,-1-71-15,18-17 16,0-18-16,0 0 0,0 0 16,0-18-16,0 0 15,18 0-15,-18-17 0,17-18 16,19 18-16,-19-36 15,18 18-15,1-18 0,52-34 16,-35 16-16,17 1 16,1 0-16,-1-1 0,1 1 15,17-18-15,0 18 16,1 0-16,-19-1 0,1 1 16,-1 0-16,-52 35 15,-36 0-15,1 0 16</inkml:trace>
  <inkml:trace contextRef="#ctx0" brushRef="#br1" timeOffset="213293.054">18098 16281 0,'0'0'16,"0"17"-1,0 19 1,17 17-16,-17 17 15,18 89-15,-18-71 0,0 106 16,0-106-16,0-17 16,0-1-16,0 1 15,0-18-15,0 0 0,0-18 16,17 0-16,-17 1 0,18-19 16,0 1-16,-1 0 0,1-18 15,17 17-15,106-17 16,106-17-1,-53 34 1,-105 1-16,246 35 16,-212-18-1,230 36 1,-247-54-16,17 1 16,-70-1-16,-35-17 15</inkml:trace>
  <inkml:trace contextRef="#ctx0" brushRef="#br1" timeOffset="-205882.296">25735 7408 0,'0'0'0,"18"0"16,-1 0-16,19-17 0,17-1 15,17 18-15,1-18 0,35 18 16,-1-17-16,19 17 16,17 0-16,18 0 0,17 0 15,1 0-15,17 17 0,17-17 16,1 18-16,0-18 0,-1 0 16,1 0-16,0 0 15,-1 0-15,-17 0 0,0-18 16,-17 18-16,-19-17 0,1 17 15,-35 0-15,-1 0 0,-35-18 16,-17 18-16,-18 0 0,-36 0 16</inkml:trace>
  <inkml:trace contextRef="#ctx0" brushRef="#br1" timeOffset="-205114.536">17180 16651 0,'18'18'16,"-18"-1"-16,0 36 15,18-35-15,-18 17 16,17 1-16,-17-1 0,0 18 16,0-36-1,18 1-15</inkml:trace>
  <inkml:trace contextRef="#ctx0" brushRef="#br1" timeOffset="-204781.941">17374 16563 0,'36'-18'15,"-72"36"-15,107-36 0,-36 1 16,-17 17-16,17 0 0,0 0 16,-17 17-16,-18 1 15,18 0-15,-18 17 0,0-18 16,0 36-16,0-17 15,0-19 1,17 1-16,1-18 16,-18 18-1,18-18-15,-18 17 0,0 1 16,-18 35 0,0-36-16,-17 1 15,17 0-15,-17-1 0,0 1 0,17-18 16,-35 18-1,36-18-15</inkml:trace>
  <inkml:trace contextRef="#ctx0" brushRef="#br1" timeOffset="-204365.262">18521 17709 0,'0'0'0,"0"18"16,0 0-16,0-1 0,0 19 15,17 34 1,1-35-16,-18 1 0,0-1 16,18 18-16,-18-35 15</inkml:trace>
  <inkml:trace contextRef="#ctx0" brushRef="#br1" timeOffset="-204074.426">18803 17692 0,'35'17'15,"-17"1"-15,0 0 16,-18-1 0,0 1-16,0 0 0,0-1 15,17 1-15,1 0 0,0-1 16,34 18-1,-34-35-15,17 36 0,-52 17 32,-71-18-17,-18 0 1,35 1 0,54-19-1</inkml:trace>
  <inkml:trace contextRef="#ctx0" brushRef="#br1" timeOffset="-203463.922">20302 17709 0,'18'0'16,"-36"0"-16,71 0 0,-35 0 16,17 0-16,-17 0 15,17 0-15,0 0 16,-35 18-16,0 0 15,-17 17-15,-1-17 16,0-1-16,1 19 0,-1-19 16,1 1-16,17-1 15,0 1-15,17 0 16,18-18-16,1 0 0,34-18 16</inkml:trace>
  <inkml:trace contextRef="#ctx0" brushRef="#br1" timeOffset="-203062.821">20779 17551 0,'0'0'15,"17"-18"-15,1 18 0,17-18 16,-17 18-16,-1 0 0,1-17 15,0 17-15,-36 0 32,0 0-32,1 17 0,-1 1 15,-35 17 1,36-17-16,-1 0 0,18-1 16,-18 19-16,18-19 0,36 18 15,-19-17-15,1 0 16,0-18-16,17 17 0,-18-17 15,1 0-15,0 18 0,-1-18 16,-17 18 0,-35-1-1,0 1 1,17-18-16,1 18 0,-19-1 16,19-17-16,-19 18 15,36-1 1</inkml:trace>
  <inkml:trace contextRef="#ctx0" brushRef="#br1" timeOffset="-202774.247">21220 17463 0,'0'0'0,"-18"0"0,18 17 16,-18 1-16,18 17 0,-17 0 15,17 1-15,0 17 16,0 52-16,17-52 16,1-35-16,0 17 15,17-17-15,0 17 0,0-35 16,-17 0-16,0 0 0,-1-18 16,-17 1-16,0-1 15,0-17-15,0 17 0,-17-17 16,-1 17-16,-35-17 15,-17 17 1,34 36-16</inkml:trace>
  <inkml:trace contextRef="#ctx0" brushRef="#br1" timeOffset="-200289.102">14482 17286 0,'-18'0'16,"18"-18"-1,0 1 1,0 34 31,0 1-32,0 0-15,0-1 0,0 36 16,0 0-16,0-17 16,0 16-16,0 19 0,18 0 15,-18-19-15,35 72 16,-18-71-16,1 0 16,0-18-16,-1 0 15,1-17-15,0 0 0,-1-1 0,1 1 16,17-18-16,-17 18 0,-1-18 15,-17-18-15</inkml:trace>
  <inkml:trace contextRef="#ctx0" brushRef="#br1" timeOffset="-199988.093">14834 17533 0,'0'53'15,"0"-106"-15,-17 141 0,17-52 16,0 16 0,0-16-16,0-1 0,0 0 15,0 1-15,17 34 16,1-52-16,35 17 15,-35-17 1,17-1-16,-18-17 0,19 18 16,-1 0-16,-17-18 0,17 17 15,-17-17-15,-1 0 0</inkml:trace>
  <inkml:trace contextRef="#ctx0" brushRef="#br1" timeOffset="-199432.02">15275 17798 0,'0'70'16,"18"-35"-16,-18 1 16,0-1-16,18-17 0,-1 17 15,1 18 1,-36-53-1,1-35 1,-1-1-16,0 1 16,1 0-16,-1-18 0,18 0 15,0 0-15,0 0 0,0 18 16,35-36-16,1 54 16,-19-1-16,18 18 0,1 18 15,-19-1-15,1 1 0,0 17 16,-18-17-16,0 17 15,0-17-15,0-1 0,-18 1 16,0 0-16,-52 52 16,70-52-1,17 17 1,19-17 0,52 17-1,-53-35-15,-17 18 0,35-1 16</inkml:trace>
  <inkml:trace contextRef="#ctx0" brushRef="#br1" timeOffset="-199025.836">15610 17833 0,'0'0'15,"18"70"-15,0-34 0,-18-1 0,0 0 16,17 36-1,-17-53-15,18-1 0,-18-34 32,0-1-32,0-88 15,0-17 17,0 52-17,18 71 1,17 88-1,35 18 1,-52-71-16,0-17 16,17 0-16,0-1 15,-17-17-15,0 0 0,-1-17 16,-17-1-16,0 0 0,0 1 16,0-19-16,0 1 15,-17 0-15,-1-18 0,0 18 0,1 17 16,-1-17-16,18 17 15,-18 0-15,18 1 0,-17 17 16</inkml:trace>
  <inkml:trace contextRef="#ctx0" brushRef="#br1" timeOffset="-198753.171">16104 17498 0,'0'0'16,"36"35"-16,-1-17 16,-17 17-16,17 18 0,-18-18 0,1 18 15,0 0-15,-18 0 16,0 0-16,0 0 0,0-18 15,-18 18-15,-17 18 16,17-54-16,-35 36 16,36-35-16,-1-18 0</inkml:trace>
  <inkml:trace contextRef="#ctx0" brushRef="#br1" timeOffset="-196401.193">19420 16951 0,'0'-18'16,"0"1"-1,0-1 1,-17 18 0,17-18-1,-18 18 1,1 0-16,-19-17 16,19 17-16,-1 17 15,0 1-15,1 0 16,-1 35-1,18-36-15,0 19 0,0-19 0,18 18 16,-1-17-16,1 0 0,0-18 16,17 17-16,35-17 15,-52 0-15,17 0 16,-17-17-16,0 17 0,17-53 16,-35 18-16,0 17 15,0-17-15,-18 17 0,1 0 16,-19 1-16,19-1 0,-19 0 15,-34 36 1,17 0-16</inkml:trace>
  <inkml:trace contextRef="#ctx0" brushRef="#br1" timeOffset="-193647.859">19403 16951 0,'0'18'62,"0"-36"-46,17 18 15,1-18-15,0 18-16,17-17 15,0-1-15,-17 18 16,17-18-16,71-34 15,-71 34-15,53-17 16,-35-1-16,-17 19 16,17-19-16,0 19 15,-18-19-15,0 19 0,53-36 16,-35 35-16,-18 1 16,18-1-16,-17 0 0,17 1 15,-18-1-15,0 0 0,18 1 16,-18-18-16,1 17 15,-1 0-15,71-17 16,-18 0 0,-70 17-1,34 0 1,-34 1-16</inkml:trace>
  <inkml:trace contextRef="#ctx0" brushRef="#br1" timeOffset="-192897.41">21026 16263 0,'-18'0'63,"0"0"-48,1 0 1,-1 0-16,36 0 78,-1 18-62,1-1-16,0 1 15,-18 0 1,0-1-1,0 1 1,0 0 0,0-1-1,-18-17 1,0 0 0,1 18-16,-36-1 15,35-17-15,0 0 16,1 18-1,-1-18 1</inkml:trace>
  <inkml:trace contextRef="#ctx0" brushRef="#br1" timeOffset="-192224.672">21043 16387 0,'-17'0'16,"17"17"-16,-18-17 16,0 0-1,18 18-15,-17-18 0,-1 0 16,18 17-16,-18 1 15,1-18-15,-1 0 0,0 18 16,1-18-16,-1 17 16,-35 1-16,36 0 15,-1-18-15,0 17 0,-35 1 16,36 0-16,-1-18 16,1 17-16,-36 1 15,35-1-15,0-17 16,1 18-16,-1 0 0,0-18 15,1 17-15,-1 1 0,-17-18 16,17 18-16,1-1 0,-1-17 16,0 18-16,1-18 15,-1 18-15,0-1 0,1-17 0,-19 18 16,1 0 0,18-18-16,-1 17 0,0 1 15,-17-1 1,17-17-16,1 0 0,-19 18 15,19-18 1,-1 18-16,1-18 0,-1 17 16,0-17-16,1 0 0,-1 18 15,0-18-15,-17 0 0,17 18 16,1-18-16,-36 17 16,18 1-16,17-18 15,-17 18-15,-1-18 0,1 17 16,17-17-16,-17 18 0,0-18 15,-18 17-15,35 1 16,1-18-16,-1 0 0,0 0 16,36 0 15,0-18-31</inkml:trace>
  <inkml:trace contextRef="#ctx0" brushRef="#br1" timeOffset="-108718.202">21467 18644 0,'0'18'109,"17"-18"-78,1 0-15,-1 0-16,19 0 16,-19-18-16,19 18 0,17 0 15,-18-17-15,18 17 16,0 0-16,0 0 0,17 0 16,1 0-16,-1 0 0,18-18 15,1 18-15,-1 0 0,18-18 16,0 1-16,-18 17 0,0-18 15,88-17 1,-123 35-16,0-18 0,0 1 0,-18 17 16,-35-18-16,18 18 15,-36 0 1,1 0-16,-19 18 16</inkml:trace>
  <inkml:trace contextRef="#ctx0" brushRef="#br1" timeOffset="-108150.773">21855 18380 0,'-36'17'0,"72"-34"0,-107 52 16,53-17-16,-17-1 0,0 1 15,0 0-15,-18-1 16,17 1-16,1-1 0,-18 1 16,18 0-16,17-18 0,-17 17 15,17 1-15,1-18 16,17 18-16,0-1 0,17 1 16,1 0-16,35 17 15,-18-17-15,0-1 16,1-17-16,17 18 0,0-1 15,-1-17-15,-16 18 0,17-18 16,-18 0-16</inkml:trace>
  <inkml:trace contextRef="#ctx0" brushRef="#br0" timeOffset="-48974.301">1499 8555 0,'0'0'0,"18"0"0,-18 18 16,18-18-16,-18 17 15,35-17-15,0 0 16,36 0-16,-1-17 0,36-1 16,-18 0-16,36 1 0,-1-19 15,36 19-15,0-19 0,-1 19 16,37-1-16,-19 0 15,18 1-15,-18 17 0,18 0 0,-35-18 16,159 18-16,-177 0 16,-18 0-16,1 0 15,-36 0-15,-18 0 0,-17 0 16,0 0-16,-17 0 0</inkml:trace>
  <inkml:trace contextRef="#ctx0" brushRef="#br0" timeOffset="-48382.718">8008 7602 0,'0'0'15,"-18"0"-15,36 0 0,0 0 16,17 0 0,0 0-16,36-17 0,-1 17 15,19 0-15,34 0 0,-17 0 16,35 0-16,18 0 0,-1-18 16,19 18-16,211-35 15,-18 17 1,-176 1-16,-17-1 0,-18 18 15,-1-18-15,-34 1 0,-36 17 16,0-18-16,-17 18 0,-18-18 16,0 1-16</inkml:trace>
  <inkml:trace contextRef="#ctx0" brushRef="#br0" timeOffset="-47732.31">14235 7444 0,'17'0'31,"36"0"-15,-18 0-16,18 0 0,18 0 0,17-18 15,18 18-15,0-18 0,35 1 16,0 17-16,18-18 0,-1 0 15,19 18-15,17-17 16,-18 17-16,18 0 0,-35 0 0,0 0 16,-36 0-16,1 0 15,-18 0-15,-18 17 0,-18-17 16</inkml:trace>
  <inkml:trace contextRef="#ctx0" brushRef="#br0" timeOffset="-47085.379">19950 7497 0,'0'0'16,"17"17"-1,1-17-15,17 0 0,18 0 16,18-17-16,158 17 15,-88-18-15,35 18 0,18 0 16,0 0-16,1 18 0,16-1 16,18 1-16,-17-1 0,-18 1 15,0 0-15,-17-1 16,-1 1-16,-53 0 0,-17-1 16,-53-17-16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37:30.9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3351 3351 0,'18'18'78,"0"-18"-62,-1 0-1,1 0-15,0 0 0,-1 0 16,1 0-16,17 0 16,-17 0-16,17 0 0,-17 0 15,17 0-15,-17-18 0,17 18 16,-17 0-16,17-17 0,-18 17 16,1 0-16,0 0 15,-1 0-15,1 0 16,0 0-16,-1 0 0,19 0 0,-19 0 15,1 0-15,-1 0 0,1 0 16,0 0-16,17 0 0,-17 0 16,-1 0-16,1 0 0,0 0 15,-1 0-15,19-18 16,-1 18-16,-18 0 16,19 0-16,-19 0 0,19-18 15,-1 18-15,0 0 16,-17 0-16,17-17 0,0 17 0,-17 0 15,0 0-15,-1 0 16,1 0-16,0 0 0,-18 17 16,17-17-1,-17 18-15</inkml:trace>
  <inkml:trace contextRef="#ctx0" brushRef="#br0" timeOffset="1812.385">6438 3351 0,'-17'0'16,"-1"0"-1,36 0 1,-1 0-16,1 0 0,35 0 16,0 0-16,17 0 15,1 0-15,17 0 0,0 0 0,0 0 16,18 0-16,159 0 16,-177 0-1,-17 0-15,-1 0 16,-17 0-16,0-17 0,-18 17 0,0 0 15,-17 0-15</inkml:trace>
  <inkml:trace contextRef="#ctx0" brushRef="#br0" timeOffset="2556.601">8273 3351 0,'0'0'0,"17"0"0,19 0 15,122 0 1,-87 0-16,-1 18 0,1-18 16,17 0-16,-17 0 15,17 0-15,-18 0 0,72 0 16,-89 0-16,35 0 15</inkml:trace>
  <inkml:trace contextRef="#ctx0" brushRef="#br0" timeOffset="4244.957">9137 3316 0,'18'0'16,"-1"0"-16,1 0 16,0-18-16,17 18 15,0-17-15,0 17 0,1-18 0,-1 18 16,35-17-1,-34 17-15,-1 0 0,-17 17 16,17-17-16,-17 18 0,-1-18 16,36 17-16,-18-17 15,-17 0-15,0-17 0,-1 17 16</inkml:trace>
  <inkml:trace contextRef="#ctx0" brushRef="#br0" timeOffset="8006.025">15910 3316 0,'-17'0'15,"-1"0"1,36 0 15,52 18-15,36-1-1,-53-17-15,35 18 0,0-18 16,1 0-16,16 0 16,-16 0-16,16 0 0,107-18 15,-159 18 1,-18 0-16,18 18 16</inkml:trace>
  <inkml:trace contextRef="#ctx0" brushRef="#br0" timeOffset="8742.265">17551 3369 0,'-18'0'16,"36"0"-16,52-18 15,18 18 1,1 0-16,16 0 0,19 0 0,-1 0 15,19 0-15,140 18 16,-159-36-16,18 18 16,-35 0-16,0 0 0,-18 0 15,18 18-15,-71-18 16</inkml:trace>
  <inkml:trace contextRef="#ctx0" brushRef="#br0" timeOffset="89952.45">9402 6703 0,'17'0'47,"1"0"-31,17 17-16,-17-17 0,17 0 15,0 0-15,18 0 16,0 0-16,0-17 0,0 17 16,18 0-16,-1 0 0,1 0 15,-1 0-15,107 17 16,-89-17-16,18 0 15,229-17 1,-229-1-16,105 1 16,-123 17-16,1-18 0,-36 18 15,17 0-15,-35 0 0,1 0 16,-1 0-16,0 0 16,-17 0-16,-1 18 0,1-18 15,0 0-15,17 0 16,-17 0-1,-36-18 1</inkml:trace>
  <inkml:trace contextRef="#ctx0" brushRef="#br0" timeOffset="90873.995">1376 9754 0,'17'0'46,"1"0"-46,0-17 16,52 17-16,-17 0 16,0 0-16,18 0 0,-1-18 15,18 18-15,1 0 0,16-18 16,1 18-16,18-17 0,-18-1 16,-1 18-16,1-18 0,0 1 15,-18 17-15,1-18 0,-19 18 16,1-17-16,123 17 15,-141 0 1,-18 17-16,0-17 0,-17 0 16,-1 18-16,1-18 15,-18 17-15,-18 1 16,1-18-16</inkml:trace>
  <inkml:trace contextRef="#ctx0" brushRef="#br0" timeOffset="92237.009">12506 6685 0,'18'0'31,"35"0"-16,-18 0-15,18 18 16,35-18-16,-35 0 16,0 0-16,17 17 15,-34-17-15,-19 0 0</inkml:trace>
  <inkml:trace contextRef="#ctx0" brushRef="#br0" timeOffset="106490.553">21255 1976 0,'0'0'16,"18"35"-16,-18-18 0,17 36 0,-17 18 16,18 0-16,-18 17 15,0 35-15,0-17 0,0 159 16,0-142-16,0 1 15,0-36-15,0 0 0,0-35 16,17 17-16,-17-34 0,0-1 16,0 0-16,18 1 15</inkml:trace>
  <inkml:trace contextRef="#ctx0" brushRef="#br0" timeOffset="107048.824">21184 2081 0,'0'0'16,"0"-35"-16,18 17 15,17 18-15,-17-17 0,70 17 16,-17 0-16,-1 0 15,18 17-15,18-17 16,18 18-16,-18-18 0,35 0 0,-18 0 16,159-18-1,-158 1-15,-18 17 0,-18 0 16,-18 0-16,1 0 0,-18-18 16,0 18-16,-18 0 0,0 18 15,-17-18-15,0 17 16,-18 1-16,0 35 15,0-18 1,0 1-16,0 17 0,-18 70 16,18-52-1,0-1-15,0 1 0,0-1 0,18 54 16,-1-71 0,1 17-16,17 36 15,-17-53-15,-1 35 16,-17-35-16,0-18 0,-17 18 15,-18-18-15,-1-17 16,1 0-16,-18-1 16,-18 1-16,1 0 0,-36-1 15,18-17-15,-36 0 0,-123 36 16,106-36-16,18 17 16,17-17-16,-88 18 15,141-18-15,0 0 0,36-18 16,-1 1-16</inkml:trace>
  <inkml:trace contextRef="#ctx0" brushRef="#br0" timeOffset="108004.69">20955 3863 0,'0'0'16,"18"0"-1,17-18 1,18 18-16,-18 0 0,0 0 16,1 0-16,-19 18 0,1 0 15,0-1-15,-18 1 0,0 17 16,-36 18-1,19-18-15,-1 1 0,0-1 0,1-17 16,-1-1-16,18 1 16,18-18-1,35 0-15,-18-18 16,0 1-16,1-1 16</inkml:trace>
  <inkml:trace contextRef="#ctx0" brushRef="#br0" timeOffset="108315.505">21467 3863 0,'0'0'15,"17"0"17,1 0-17,-1 0-15,36 0 16,-35 0-1,0 0-15,-1 18 0,1-18 0,0 17 16,-1 1-16,-17-1 16,0 1-16,-17 0 0,17 17 15,-53 0-15,35 18 16,0-53 0,1 18-16,17 0 0,17-18 15,1 0-15,35-18 16,-18 18-1,-17-18-15,-1 1 0</inkml:trace>
  <inkml:trace contextRef="#ctx0" brushRef="#br0" timeOffset="108494.947">21890 3845 0,'-18'0'16,"18"18"-16,-17 0 15,17 17 1,0-18-16,17 1 0,19 17 16,-19-35-16,1 0 15,17 0-15,-17 0 16,-1 0-16</inkml:trace>
  <inkml:trace contextRef="#ctx0" brushRef="#br0" timeOffset="108620.842">21978 3881 0,'0'0'0,"-18"17"16,18 18-16,0 1 16,0-1-16,18 0 0,0 1 15,-1-1-15,1-17 0,0-1 16,-1 1-16</inkml:trace>
  <inkml:trace contextRef="#ctx0" brushRef="#br0" timeOffset="108781.174">22172 3916 0,'0'0'16,"35"17"-16,-17 1 0,0 0 16,17-18-16,-17 17 15,17 1-15,-18-18 0</inkml:trace>
  <inkml:trace contextRef="#ctx0" brushRef="#br0" timeOffset="108926.896">22296 3933 0,'-18'53'15,"36"-106"-15,-36 124 0,18-53 16,18-18-16,-1 17 0</inkml:trace>
  <inkml:trace contextRef="#ctx0" brushRef="#br0" timeOffset="109162.17">22507 3775 0,'0'0'16,"53"0"-16,-18 17 0,-17 1 15,-18 0-15,0-1 16,-18 54 0,-34-1-1,52-34 1,52-19 0,1-17-1,-35 0-15,0-17 16</inkml:trace>
  <inkml:trace contextRef="#ctx0" brushRef="#br0" timeOffset="109447.721">22789 3792 0,'18'0'0,"0"0"16,-1 0-16,-17 18 0,18-18 15,0 0-15,-18 18 0,17-1 16,-17 1 0,0 0-16,-17 17 15,17-18-15,0 1 16,0 0-16,17-1 16,-17 1-16,18 0 15,0-1 1,-1-17-1,1 0 1,-1-17-16</inkml:trace>
  <inkml:trace contextRef="#ctx0" brushRef="#br0" timeOffset="109648.291">23142 3792 0,'0'18'16,"0"0"-16,0-1 16,0 1-16,0 0 0,0-1 15,18-17-15,0 18 0,-1-1 16,1 1-16,17-18 16,-17 0-16</inkml:trace>
  <inkml:trace contextRef="#ctx0" brushRef="#br0" timeOffset="109781.455">23213 3828 0,'17'53'15,"-34"-106"-15,34 141 0,1-53 16,-18 0-16,18 1 16,-1-19-16,1 36 15,0-35-15</inkml:trace>
  <inkml:trace contextRef="#ctx0" brushRef="#br0" timeOffset="109982.49">23477 3863 0,'0'0'0,"0"18"0,18-1 15,0 1-15,-1-1 16,36 19-16,-35-36 16,35 17-16,-36-17 15,1 0-15</inkml:trace>
  <inkml:trace contextRef="#ctx0" brushRef="#br0" timeOffset="110129.44">23583 3916 0,'0'0'16,"-17"35"-16,17-17 0,0-1 15,0 1-15,17-18 0,1 0 16,-1 0 0</inkml:trace>
  <inkml:trace contextRef="#ctx0" brushRef="#br0" timeOffset="110327.658">23865 3792 0,'0'0'15,"71"0"-15,-18 0 0,-18 0 0,-17 18 16,17-18-16,-35 18 16,-18-1-1,1 1-15,-18 0 16,-18-1-1,17-17-15,19 0 0,-1 0 16,0-17-16</inkml:trace>
  <inkml:trace contextRef="#ctx0" brushRef="#br0" timeOffset="111202.301">21378 1887 0,'18'-17'15,"0"-1"1,-1 0-16,-17 1 15,18-1 1,-18 1 0,0-1-16,18 18 15,17-18 1,-18 18-16,1-17 0,53 17 16,-18 0-1,-1 0-15,19 0 0,0 17 16,17-17-16,0 0 0,141 18 15,-105 0-15,-1-18 16,18 0-16,124-18 16,-124 18-16,-35 0 15,0-18-15,-18 18 0,53-17 16,-88-1-16,-18 18 16,0 0-16,-17 0 15,0 0-15,-1 0 0,1 18 16,0-18-1,-18 17 1,-18 1 15,0 0-31,-17-1 16,17-17 0,-17 18-16,18-18 0,-19 17 0,-34 19 15,52-1 1,-17-17-16,17-1 0,1 1 15,-1-18-15,18 18 0,0-1 16</inkml:trace>
  <inkml:trace contextRef="#ctx0" brushRef="#br0" timeOffset="111758.713">23724 1746 0,'0'0'16,"-17"0"-16,-1 18 16,0 35-1,1-18-15,-1 18 16,18 0-16,-18 17 0,-17 54 15,35-53-15,-17-1 16,17 54 0,-18-54-16,18-17 0,0 0 0,0-18 15,18 0-15,-18 18 16,17 0-16,-17-17 16,0-1-16,18-17 15,-18 17-15,0 18 0,0 0 16,0-36-1,17-17 17,-34 0-17,17 18 1,-18-18-16,1 18 16,17-1-16,-18 1 15,18-1-15,-18 1 0,18 0 16,-17-1-16,17 1 15,-18-18-15,0 18 16,1-1-16,-1-17 16,0 18-16,-17 0 0,18-18 0,-36 17 15,17 1 1,19-18-16,-1 17 0,-17-17 16</inkml:trace>
  <inkml:trace contextRef="#ctx0" brushRef="#br0" timeOffset="112385.386">24165 2593 0,'0'0'16,"18"0"-16,17 0 15,0 0-15,18 18 0,36-18 0,-1 0 16,18 0-16,17 0 0,18 0 15,141 0 1,-140-18-16,-19 18 16,-17 0-16,-18 0 0,0 0 0,-17 0 15,-18 0-15,0 0 16,-36-18-16,-34 18 16</inkml:trace>
  <inkml:trace contextRef="#ctx0" brushRef="#br0" timeOffset="112598.078">25612 2417 0,'70'0'15,"-140"0"-15,176 0 0,-54 0 0,1 0 16,53 17 0,-53 1-16,0-1 0,18 1 0,-19 0 15,-16-1-15,17 19 16,-36-1-16,-34 0 15,-19-17-15,1-1 16,-18 1-16,0 17 0,0-35 16,0 18-16,18-18 0</inkml:trace>
  <inkml:trace contextRef="#ctx0" brushRef="#br0" timeOffset="115079.136">27076 2364 0,'0'-18'31,"17"18"-31,1 0 16,-18 18 0,18 17-1,-18 18-15,0 0 0,17 17 16,-17 1-16,0 17 16,0-17-16,0 87 15,18-87-15,-18-1 0,18 19 16,-1-54-16,-17-17 15,18 17 1,-1-35-16,-17-18 0</inkml:trace>
  <inkml:trace contextRef="#ctx0" brushRef="#br0" timeOffset="115761.751">27058 2311 0,'0'0'15,"18"0"1,17 0 0,-17 0-16,17 0 15,71 17 1,-53-17-16,17 0 0,18 18 0,-17-18 16,17 0-16,0 0 0,89 18 15,-89-18-15,-18 0 16,1 0-16,35 0 15,-53 0-15,0 0 16,0 0-16,35 0 16,-53 0-16,36 0 15,-36 17-15,-17-17 16,-1 0-16,1 0 0,-1 18 16,1 0-1,0-1 1,-18 1-16,17-18 15,-17 17-15,18 1 0,-18 0 0,18 35 16,-18-18 0,17 18-16,1 53 15,0-36-15,-18 1 0,17 17 16,19 124 0,-19-159-16,1-1 15,-1-16-15,1-1 0,-18 0 16,-18 1-1,1-36-15,-18 0 0,-18 17 0,-89-17 16,72-17-16,-36 17 16,-88 0-1,88 0-15,0 0 0,18-18 0,-106 18 16,124 0 0,-1 0-16</inkml:trace>
  <inkml:trace contextRef="#ctx0" brushRef="#br0" timeOffset="116105.837">27040 3828 0,'36'-18'15,"-72"36"-15,107-36 0,-36 18 0,1 0 16,-19 0-16,18 0 16,-17 18-16,-18 35 15,0-36-15,-18 18 0,18 1 16,-35 17-1,18-18-15,17-17 0,0 17 16,0-17-16,17-18 16,18 0-16,-17 0 0,17 0 15</inkml:trace>
  <inkml:trace contextRef="#ctx0" brushRef="#br0" timeOffset="116370.459">27358 3828 0,'35'0'16,"-17"-18"-16,17 18 15,0 0 1,-17 0-16,0 0 0,-1 18 16,-17-1-16,18 36 15,-18-18-15,-18-17 0,18 17 16,-17-17-16,-1 17 15,18-17-15,0 0 0,0-1 16,18 1 0,-1 0-16,1-18 15,0 0-15,17-18 16</inkml:trace>
  <inkml:trace contextRef="#ctx0" brushRef="#br0" timeOffset="116595.777">27781 3792 0,'-17'18'15,"34"-36"-15,-34 54 0,17-19 0,17 19 16,1-19-1,0 1-15,-1-18 0,18 17 0,-17-17 16,0 0-16,-1 0 16,-17-17-16</inkml:trace>
  <inkml:trace contextRef="#ctx0" brushRef="#br0" timeOffset="116720.385">27869 3810 0,'0'0'15,"0"53"-15,18-35 0,-18 17 0,18 0 16,-1 18 0,1-35-16,0-1 15</inkml:trace>
  <inkml:trace contextRef="#ctx0" brushRef="#br0" timeOffset="116879.485">28063 3916 0,'0'0'16,"36"35"-16,-19-17 0,1-18 15,17 17 1,1 1-16,-1-18 0</inkml:trace>
  <inkml:trace contextRef="#ctx0" brushRef="#br0" timeOffset="117018.543">28187 3898 0,'0'18'0,"0"-1"15,0-52-15,0 88 0,0-35 16,0-1-16,0 1 0,18-18 16</inkml:trace>
  <inkml:trace contextRef="#ctx0" brushRef="#br0" timeOffset="117252.344">28363 3810 0,'89'0'16,"-178"0"-16,213 0 0,-107 18 16,1-18-16,-18 17 15,0 1-15,-18 17 0,1-17 16,-1-1-16,1 19 15,-1-19-15,18 19 0,0-19 16,0 1-16,0 0 0,18-18 16,-1 17-1,1-17-15,-1-17 16,1 17-16</inkml:trace>
  <inkml:trace contextRef="#ctx0" brushRef="#br0" timeOffset="117575.062">28663 3792 0,'0'18'32,"0"17"-17,0-17-15,0 0 16,18-1-16,-1 1 15,1-18-15,0 0 16,-18 17 15,0 1 1,17-18-17,1 0-15,0 0 31</inkml:trace>
  <inkml:trace contextRef="#ctx0" brushRef="#br0" timeOffset="117846.428">28893 3828 0,'0'17'31,"0"1"-31,17 0 16,-17-1-16,35 1 15,-17-1 1,0-17-1,-1 0 1,-17-17 0,0-1-16</inkml:trace>
  <inkml:trace contextRef="#ctx0" brushRef="#br0" timeOffset="118352.627">29298 3757 0,'0'35'15,"18"1"1,-1-19-16,-17 19 15,18-19-15,0 1 0,17 35 16,-17-36-16,17 1 16,-17 0-16</inkml:trace>
  <inkml:trace contextRef="#ctx0" brushRef="#br0" timeOffset="118541.109">29475 3828 0,'-36'35'15,"19"0"-15,70-105 0,-124 175 0,53-87 16,1 35 0,17-18-16,0-17 0,0 17 15,17-35-15,19 0 0,-19 0 16</inkml:trace>
  <inkml:trace contextRef="#ctx0" brushRef="#br0" timeOffset="118792.459">29686 3792 0,'0'36'15,"-17"-19"-15,-1 1 16,0 70-1,18-53-15,0 1 0,0-1 0,18-17 16,0 17-16,-1-17 16,1-1-16,0 1 15,-1-18-15,-17-18 16,0-17 0,-17 17-16,-1-35 15,18 18-15,-18 17 0,18 1 16</inkml:trace>
  <inkml:trace contextRef="#ctx0" brushRef="#br0" timeOffset="119123.094">29933 3881 0,'0'17'16,"18"1"-1,-18-1-15,17 1 32,1-18-32,0 0 0,-18 18 0,17-18 15,1 17 48,-18 1-63,18 17 15,-1-17 1,-17 0 0,-17-18 15</inkml:trace>
  <inkml:trace contextRef="#ctx0" brushRef="#br0" timeOffset="119959.229">28698 3845 0,'-17'-17'15,"-1"17"1,36 0-1,-1 0 1,19 17 0,-19 1-16,1 0 15,-18-1 1,0 1-16,0-1 16,0 1-16,-18 35 15,1-35-15,17-1 16,0 1-16,17 0 15,1-1-15,0-17 16,17 0-16,-17 0 16,17-17-16</inkml:trace>
  <inkml:trace contextRef="#ctx0" brushRef="#br0" timeOffset="120194.796">29016 3739 0,'-18'0'16,"18"18"0,-17 0-16,17 17 15,0-17-15,0 17 16,0-17-16,0 17 0,35 0 16,-17-17-1,-18-1-15,17 1 0,1-18 0,0 18 16,-1-18-1,1 0-15,-18-18 0,0 0 16</inkml:trace>
  <inkml:trace contextRef="#ctx0" brushRef="#br0" timeOffset="120334.29">29104 3898 0,'0'0'0,"0"106"0,0-53 16,18 0-16,-18 0 0,70 53 15,-52-89 1,17 1-16,1-18 16</inkml:trace>
  <inkml:trace contextRef="#ctx0" brushRef="#br0" timeOffset="121645.334">27323 2064 0,'-18'0'16,"0"0"-1,36 0 1,0 0 0,17-18-16,0 0 15,0-17-15,18 0 0,18-18 16,0 0-16,-1 0 0,18 0 16,0-17-16,-17-1 0,88-70 15,-89 70 1,-17 1-16,0-1 0,0 18 15,0 18-15,-18-18 0,1 18 16,16 17-16,-16-17 0,-19 17 16,1 18-16,0-17 0,-1 17 15,-17-18-15,18 18 16,0 0 0,-1 0-1,1-17 1,-1 17-1,1 0 1,0 0-16,-1 0 0,1 0 0,35 0 16,0 0-1,-18 0-15,18 0 0,18 0 16,-1 17-16,18-17 16,1 18-16,105-18 0,-18 0 15,-88 0 1,18 0-16,-71-18 15,1 18-15,-19 0 16,-17 18 15,0-1-15,0 1 0,0 0-16,0-1 0,-17 1 15,-19 35 1,1-18-16,0 18 0,-124 88 15,71-35-15,-36 18 16,1 17-16,17 0 0,0-18 0,18-17 16,35-18-16,-35 53 15,53-88-15,-1-17 16,19-1-16,-1 0 16,18-17-16</inkml:trace>
  <inkml:trace contextRef="#ctx0" brushRef="#br0" timeOffset="122134.363">29898 1023 0,'18'-18'16,"-36"36"-16,53-18 0,-17 18 0,-1 17 0,-17 0 16,18 36-16,-18-18 15,35 88-15,-17-71 16,0 1-16,35 52 16,-18-70-16,-17 0 0,17 0 15,0 0-15,0-18 16,1 1-16,-1-1 0,0 18 15,-17 0 1,-1-53-16,-17 17 16,0 1 31,-35 35-32,0-18-15,0 18 16,-18 0-16,-18 18 0,-17 17 15,-18 35-15,0-17 0,-17 18 16,-1-1-16,1-17 16,17-18-16,-35 53 15,88-88-15,0 0 16,35-18-16,1-17 16</inkml:trace>
  <inkml:trace contextRef="#ctx0" brushRef="#br0" timeOffset="122880.106">30621 2540 0,'-18'0'15,"36"0"-15,-18 0 16,35 0-1,1 18-15,70-18 16,-36 0-16,1 0 0,87 0 16,-87 0-1,-1-18-15,36 18 0,-70-18 16,-1 18-16,-17-17 0</inkml:trace>
  <inkml:trace contextRef="#ctx0" brushRef="#br0" timeOffset="123085.476">31380 2293 0,'53'18'0,"-106"-36"0,158 53 15,-69 1-15,34-19 0,-17 19 16,18-1-16,-1-18 0,-34 19 16,16-19-16,-34 19 0,-18-19 15,-18 1-15,-17 0 0,0 17 16,0-18-16,-36 1 0,-35 35 15,71-53 1,0 18-16,17-18 0,0 0 16</inkml:trace>
  <inkml:trace contextRef="#ctx0" brushRef="#br0" timeOffset="123803.447">31715 3157 0,'0'0'15,"0"53"-15,17-17 0,-17-1 16,18 18-16,0-18 0,-1 18 16,1 0-16,17 35 15,-17-70-15,-1 17 16,19-17-16,-36-36 15</inkml:trace>
  <inkml:trace contextRef="#ctx0" brushRef="#br0" timeOffset="124204.075">31732 2981 0,'0'0'16,"18"0"-16,53 0 15,-19 0-15,90-18 16,-37 1-16,1-1 0,0 0 16,-18 1-16,18-1 0,18 18 15,-71 18-15,-18-18 16,0 17-16,-17 1 0,-18 0 16,0 17-16,0-17 0,0 87 15,-18-69 1,18 17-16,0 0 0,0 17 15,18 36-15,-1-53 16,-17 0-16,18 0 16,0-18-16,-1 18 0,-17-35 15,18 17-15,-18-18 0,0 1 0,-18-18 16,-17 0 0,0 0-16,-1-18 0,-16 1 15,-1-1-15,-18 1 16,0-19-16,1 19 0,-1-19 0,18 19 15,-70-36 1,70 35-16,0-17 0</inkml:trace>
  <inkml:trace contextRef="#ctx0" brushRef="#br0" timeOffset="125034.208">31838 2646 0,'0'0'15,"53"-53"-15,-35 35 0,-18 1 0,17-19 16,1 19-16,0-36 15,-1 18-15,1 17 0,-18 0 16,18 1-16,-1-19 16,1 19-16,0-19 0,-1 1 15,18-18-15,54-35 16,-36 17-16,17 1 0,1-18 16,17 0-16,71-106 15,-106 105-15,-1 1 16,-16 0-16,-1 17 15,18-34-15,-35 69 0,-1 1 16,-17 0-16,0 17 0,0 0 16,0 1-16,0-18 15,0 17-15,0 0 16,0 36 15,0 0-15,18-1-1,-1-17-15,19 18 16,17-18-16,-18 0 0,18 0 16,17 17-16,54 1 15,-71-18-15,17 18 0,-17-1 16,0-17-16,0 36 16,-35-36-16,-1 0 0,1 17 15,0 1 1,-1 0-1,1-18 1,0 0-16,-1 0 0,18 0 16,18 0-1,-35 0-15,-18 17 16,0 1-16,0 35 16,-18-18-16,-17 18 15,-18 0-15,-35 106 16,17-54-16,19 1 15,-37 18-15,19 17 0,-18-18 16,-1 18-16,1-35 0,0 18 16,17-36-16,1 0 15,-1-17-15,18 52 16,36-70-16,-1 18 16,36-54-16,-1-17 0,19 0 15,34-53-15</inkml:trace>
  <inkml:trace contextRef="#ctx0" brushRef="#br0" timeOffset="125331.541">33726 1252 0,'0'36'0,"0"69"16,17-34-16,1 17 15,-1 0-15,19 71 16,-36-71-16,17-17 0,-17-1 16,0 1-16,0 0 15,0-1-15,18-17 0,-36-18 16,18 54-1,-17-72-15,17 1 0,0-1 0,-18 1 16,0-18 0</inkml:trace>
  <inkml:trace contextRef="#ctx0" brushRef="#br0" timeOffset="125748.553">32861 3792 0,'0'-17'31,"0"-1"-15,18-17-1,17 0-15,0-1 0,1 1 16,34-36-16,1 19 15,-1-19-15,36-17 0,88-142 16,-88 107-16,0-18 16,-18 17-16,-35 36 0,-53-18 15,0 71-15,0 17 16</inkml:trace>
  <inkml:trace contextRef="#ctx0" brushRef="#br0" timeOffset="126382.025">31327 4269 0,'0'-18'15,"17"18"-15,1 0 0,17 0 0,1 0 16,-1 0-16,0 0 16,18 35-1,-35 1-15,-18-19 0,0 18 0,-36 18 16,1-17-16,17-1 15,-52 18 1,70-36-16,-18 1 0,18 0 16,18-1-16,35 1 15,-18-18-15,0 0 16,18 0-16,-17-18 16</inkml:trace>
  <inkml:trace contextRef="#ctx0" brushRef="#br0" timeOffset="126616.434">31785 4145 0,'0'0'16,"53"35"-16,-35-17 0,-18 0 0,17-1 16,1 1-16,-18 35 15,-18-35 1,18-1-16,-17 1 0,-1 17 0,18-17 15,-17-1 1,17 1-16,0 0 0,17-1 16,18 1-1,-17-18-15,0 0 0,-1 0 16</inkml:trace>
  <inkml:trace contextRef="#ctx0" brushRef="#br0" timeOffset="126799.505">32068 4233 0,'0'0'0,"0"18"16,-18 0-1,18 17-15,0-17 0,18-1 16,-18 1-16,17 17 0,1-35 16,-1 18-16,19-1 15,-19-17 1,1 0-16,0-17 0,-1-1 15</inkml:trace>
  <inkml:trace contextRef="#ctx0" brushRef="#br0" timeOffset="126929.084">32209 4374 0,'-18'53'16,"0"36"-16,54-231 0,-72 319 0,54-107 15,0-52 1,17 17-16,-17-17 0,-1-18 15</inkml:trace>
  <inkml:trace contextRef="#ctx0" brushRef="#br0" timeOffset="127091.108">32438 4410 0,'0'0'0,"18"17"15,34 36 1,-34-35-16,0 0 0,-1-18 16,1 17-16</inkml:trace>
  <inkml:trace contextRef="#ctx0" brushRef="#br0" timeOffset="127245.509">32544 4445 0,'-18'53'16,"36"-106"-16,-36 141 0,18-70 0,0-1 0,18 19 15,-1-36-15,1 0 16</inkml:trace>
  <inkml:trace contextRef="#ctx0" brushRef="#br0" timeOffset="127467.533">32773 4286 0,'0'0'15,"53"18"-15,-53 0 0,18-1 16,-18 1-16,-18-1 0,0 1 16,1 17-16,-1-17 15,0 0-15,1 17 0,-1-17 16,18 17-1,18-18-15,-1 1 16,1-18-16,35 0 16,-35-18-16</inkml:trace>
  <inkml:trace contextRef="#ctx0" brushRef="#br0" timeOffset="127712.311">32914 4304 0,'0'0'0,"18"0"0,-18-18 16,17 18-16,1 0 16,0 18-1,-1 0-15,-17-1 0,18 1 16,-18-1-16,0 36 16,-18-35-16,18 0 15,0-1-15,0 1 0,-17-18 16,17 18-16,0-1 15,17-17-15,19 0 16,-19 0-16,-17-17 16</inkml:trace>
  <inkml:trace contextRef="#ctx0" brushRef="#br0" timeOffset="127886.368">33143 4304 0,'0'18'15,"0"-1"1,0 1-16,0-1 16,0 1-16,0 0 0,18-1 15,0 1-15,-1 0 16,1-18-16</inkml:trace>
  <inkml:trace contextRef="#ctx0" brushRef="#br0" timeOffset="128031.085">33267 4322 0,'0'70'16,"0"-140"-16,0 211 15,-18-106-15,18 0 16,18 18 0,-18-35-16,18 17 0,-1-17 15</inkml:trace>
  <inkml:trace contextRef="#ctx0" brushRef="#br0" timeOffset="128207.777">33390 4445 0,'0'0'0,"18"53"0,-18-35 16,18-1-16,-1 1 0,1-18 15,0 17-15,-1-17 16,-17-17 0</inkml:trace>
  <inkml:trace contextRef="#ctx0" brushRef="#br0" timeOffset="128391.766">33567 4322 0,'-53'35'16,"106"-70"-16,-124 105 0,54-35 0,-19 18 0,19-17 15,-1 34-15,0-35 16,18 1-16,0-19 0,18 1 16</inkml:trace>
  <inkml:trace contextRef="#ctx0" brushRef="#br0" timeOffset="128679.089">33602 4392 0,'0'0'16,"-35"71"-16,35-36 15,-18 0-15,18 0 0,0 18 0,18-17 16,-18-19-16,17 19 16,1-19-16,0 1 0,-1-18 15,1 18-15,0-36 16,-1-17 0,-17 17-16,0-17 0,-17 17 15,17-17-15,0 17 0,-18 0 16,0-17-16,18 18 0,-17 17 15</inkml:trace>
  <inkml:trace contextRef="#ctx0" brushRef="#br0" timeOffset="128865.054">33726 4480 0,'-18'53'16,"36"-106"-16,-36 141 0,0-52 15,18-1-15,0-17 16,18 35-16,-18-36 16,18-17-16,-1 18 0,1-18 15</inkml:trace>
  <inkml:trace contextRef="#ctx0" brushRef="#br0" timeOffset="128997.441">33778 4604 0,'0'0'16,"0"35"-16,-17 0 0,-1 18 0,1-17 16,17 16-16,-18-16 15,0 34 1,1-52-16,-19 17 0</inkml:trace>
  <inkml:trace contextRef="#ctx0" brushRef="#br0" timeOffset="130885.576">6456 7461 0,'-18'0'16,"36"0"15,17-17-31,-17 17 0,35 0 16,0 0-16,0 0 0,35-18 0,-18 18 15,36 0-15,0 0 16,0-18-16,35 18 0,0-17 15,18 17-15,-1-18 0,1 0 16,0 18-16,-18-17 16,141-1-16,-176 1 0,0 17 15,-18-18-15,-17 18 16,-18 0-16,0 0 16,-36 18-16,1-18 0</inkml:trace>
  <inkml:trace contextRef="#ctx0" brushRef="#br0" timeOffset="131449.807">7391 8290 0,'0'0'0,"17"0"16,19 0-16,-1 0 0,35 0 15,-17 18-15,36-18 0,-1 0 16,18-18-16,-1 18 0,37 0 15,-90 0 1,-16 0-16</inkml:trace>
  <inkml:trace contextRef="#ctx0" brushRef="#br0" timeOffset="134184.921">26388 4480 0,'0'18'16,"17"35"-1,1-36-15,70 19 16,-35-1-16,0-17 0,0-1 16,18 1-16,-1 0 15,18-1-15,-17 1 0,35 0 0,-18-18 16,35 17-16,1-17 0,158 0 15,-123-17 1,0 17-16,-1-18 0,19 0 16,-1 1-16,18-1 0,-35 18 15,158-18 1,-176 18-16,1 0 0,122 18 16,-140 0-16,-1-1 15,-17 1-15,-18 17 0,18-17 16,-35 17-16,87 18 15,-52 18-15,-71-54 16,-17 18-16,0 1 16,-18-19-16,0 1 15,-18-18-15,-17 18 16,35-1-16,-18-17 0,18-17 16,0-1-1,0 0-15,0 1 0,18-1 16,-18 0-16,17 1 15,1-1-15,0 1 0,-1 17 16,36-18-16,-17 18 16,-1-18-16,0 18 0,18 0 15,-18 0-15,18 0 0,53 18 16,-53-18-16,-18 0 16,18 0-16,-18 18 0,71-1 31,-70 1-31,-1-18 0,53 17 15,-35 1 1,0-18-16,17 18 0,36-1 16,-35-17-16,35 0 15,-36 18-15,1-18 16,-1 0-16,-17 18 0,35-18 16,-17 17-16,-1 1 0,19 0 15,-19-18-15,18 17 0,1 1 16,69-1-1,-87 1-15,-1-18 0,107 18 16,-107-1-16,19-17 16,-1 0-16,-18 18 0,19-18 15,-1 0-15,-53-18 16,-35 1-16,0-36 16,0 18-1,0 17-15,0-17 16,0 17-16,0 0 15,0 1-15</inkml:trace>
  <inkml:trace contextRef="#ctx0" brushRef="#br0" timeOffset="145063.292">5221 2487 0,'-18'-18'31,"18"1"-16,-35-1 1,18 18-16,-1-17 0,-17 17 16,-1-18-16,-17 18 0,1-18 15,-19 1-15,18 17 16,-17-18-16,-1 18 0,0-18 16,1 1-16,-159-1 15,158 0-15,-123 18 16,141 0-1,0 18-15,0-18 0,-17 18 16,17-1-16,0 1 0,0 0 16,-123 35-1,140-36-15,-17 18 16,18-17-16,0 0 0,-1 17 16,1-17-16,0-1 15,0 19-15,-1-19 0,-17 36 16,18-18-16,18-17 0,-1 17 15,0-17-15,1 17 0,17-17 16,0 0-16,-18 17 16,18-18-16,18 36 15,-1-35-15,1 35 16,17-35-16,0 17 16,1-18-16,-1 1 0,18 17 15,0-17-15,0 0 0,0-1 16,70 19-16,-52-19 15,-1 1-15,1-1 0,17-17 16,0 18-16,-17 0 16,17-18-16,0 17 0,0-17 15,1 18-15,-1 0 0,-18-18 16,18 17-16,1-17 0,-1 0 16,0 18-16,-17-18 0,17 0 15,-18 0-15,1 0 16,-1 0-16,1 0 0,-18 0 15,0-18-15,17 18 0,54-17 16,-71-1-16,-18 18 16,18-18-16,-18 1 0,1-19 15,-1 19-15,-18-1 0,19-17 16,-1 17-16,-17-17 0,17 17 16,-17 1-16,-1-19 15,1 19-15,0-1 16,-1 1-16,1-1 0,-18-17 0,0 17 15,17 0-15,-17-17 16,0 0-16,0 0 0,0-1 0,0 1 16,-17 0-16,17-1 15,-18 1-15,1 17 0,-1-17 16,0 0-16,-17 0 0,0-1 16,-18 1-16,0 0 0,-35 0 15,-106-18 1,70 17-16,-17 19 0,0 17 15,0 0-15,0 0 0</inkml:trace>
  <inkml:trace contextRef="#ctx0" brushRef="#br0" timeOffset="162738.25">10460 7073 0,'0'18'31,"0"-1"-15,0 1-16,0 0 0,0 17 15,18 36 1,-18-18-16,0-18 0,0 18 0,0 53 15,0-71 1,0-18-16,0 1 16,17-18-16,1-18 15,-18 1 1</inkml:trace>
  <inkml:trace contextRef="#ctx0" brushRef="#br0" timeOffset="163030.998">10319 7232 0,'0'0'0,"0"-18"0,0 1 31,0-1-15,17 0-16,1 1 0,17-36 15,-17 35-15,0-17 16,-1 0-16,1 17 0,-18 0 16,18 1-16,-1 17 15,1 17-15,-18 1 0,70 105 16,-52-87 0,0-19-16,17 19 15,-17-19-15,17 1 0</inkml:trace>
  <inkml:trace contextRef="#ctx0" brushRef="#br0" timeOffset="173495.951">21608 7320 0,'0'18'16,"17"-18"0,1 0-16,0 0 15,17 0-15,-18 0 0,19 0 16,-1 0-16,0 0 15,1 0-15,-1 17 0,0-17 0,18 18 16,0-18-16,0 18 0,0-18 16,-18 0-16,18 0 15,0 0-15,-18 0 0,0 0 16</inkml:trace>
  <inkml:trace contextRef="#ctx0" brushRef="#br0" timeOffset="-144546.855">5715 2134 0,'-18'0'16,"36"18"15,0 0-31,-1-18 16,19 17-16,-19 1 0,18-18 15,18 18-15,0-18 0,18 0 16,-1 0-16,19 0 16,-1 0-16,0 0 0,0 0 0,18 17 15,0-17-15,123 0 16,-105 0-16,-36 18 16,18-18-16,-36 17 0,1-17 15,-18 0-15,0 18 16,-18-18-16,-17 0 0,-1 0 15,1 0-15,-36 0 16</inkml:trace>
  <inkml:trace contextRef="#ctx0" brushRef="#br0" timeOffset="-125452.972">24412 16845 0,'18'0'15,"0"53"-15,-54-106 0,72 159 16,-19-71-16,18 89 16,-17-71-16,0 17 15,-1-17-15,1 0 0,0 0 16,-1-18-16,1 1 0,17-1 16,-35 0-16,18-17 0,17-1 15,-17-34 1</inkml:trace>
  <inkml:trace contextRef="#ctx0" brushRef="#br0" timeOffset="-125094.93">24941 16933 0,'53'0'0,"-106"0"0,124 18 15,-53-18-15,17 18 16,-35-1 0,18-17-16,-18 18 0,0 0 15,0-1-15,0 1 16,-18 17 0,18-17-16,0 17 0,18-17 15,-1 17-15,1-17 0,52 34 16,-34-16-1,-19-19-15,19 1 16,-19 0-16,1 17 0,-36-17 16,1-1-16,-19 1 0,1-18 15,-18 0-15,0 18 0,-35-18 16,70 0 0,1 0-16,-1 0 0</inkml:trace>
  <inkml:trace contextRef="#ctx0" brushRef="#br0" timeOffset="-124559.973">25753 17004 0,'0'0'16,"-18"-18"-16,1 18 0,-19-17 0,19 17 15,-1 0-15,-53 35 16,54-17-16,17-1 15,0 18 1,17 1-16,1-1 0,0 0 16,17 1-16,0-1 0,18 35 15,-18-34-15,-17 17 16,0-18 0,-18-17-16,-18-1 0,18 1 15,-35-18 1,35-18-16,-35 1 15,17-54-15,18 18 16,18 18-16,-1-1 16,-17 1-16,35 18 0,-17-19 15,-18 19-15,18-1 0,-18 0 16,0 1-16,0-1 16,-36-17-1,19 0 1,-1 17-1,18 0-15</inkml:trace>
  <inkml:trace contextRef="#ctx0" brushRef="#br0" timeOffset="-123931.83">23707 17374 0,'17'0'32,"1"-35"-17,0 17-15,17 1 16,0-19-16,0 19 16,-17-1-16,35-17 15,-35 17-15,-1 18 0,-17-17 16,18 17-1,-18 17-15,0 1 0,18 0 16,-18-1-16,17 18 0,1-17 16,-1 0-16,19-1 0,-19 1 15,54-18-15,-53 0 16,17 0-16,-18-18 0,1 1 16,0-19-16,-18 19 0,17-18 15,-34-18 1,17 17-16,-18 1 15,0 17-15,18 1 0</inkml:trace>
  <inkml:trace contextRef="#ctx0" brushRef="#br0" timeOffset="-123097.772">26176 16969 0,'0'17'0,"0"-34"0,18 52 16,-18 0-16,17 18 0,-17 0 15,18 0-15,0 0 16,-18 17-16,17-17 0,19 36 15,-36-54-15,0-18 16,17 1 0,-17-53-1,0 0-15,0-18 0,0-18 16,0 18-16,0-70 16,18 70-16,0 0 0,-18 35 15,17-17-15,1 35 16,-1 0-16,1 0 0,0 18 15,-1 17-15,1 0 0,0 0 16,-18 18-16,17-17 0,1-1 16,0-18-16,-1 19 0,1-19 15,-1-17-15,1 0 0,17 0 16,-17-17-16,0-19 0,35-34 16,-36 35-1,36-54-15,-35 37 16,-1-1-16,1 35 15,0 18-15,-1 18 0,-17-1 16,36 36 0,-19-18-16,-17 18 0,36 53 15,-19-53-15,1 0 16,17 0-16,-17-18 0,17 18 16,-17-18-16,35 18 15</inkml:trace>
  <inkml:trace contextRef="#ctx0" brushRef="#br0" timeOffset="-77707.489">6632 8802 0,'18'0'15,"17"0"1,0 0-16,18-18 15,0 18-15,88-35 16,-52 17-16,-1 18 0,0 0 16,106 0-1,-88 0-15,0 0 0,-1 0 16,-16 0-16,105 0 16,-106 0-16,-18-17 0,89 17 15,-141 0 1</inkml:trace>
  <inkml:trace contextRef="#ctx0" brushRef="#br0" timeOffset="-76939.272">13547 8132 0,'17'0'32,"89"0"-17,-35 0-15,17 17 0,0-17 16,18 18-16,0-18 0,17 0 16,1 17-16,-1-17 0,106 0 15,-123 0-15,-17 0 16,-37 0-16,19 18 15</inkml:trace>
  <inkml:trace contextRef="#ctx0" brushRef="#br0" timeOffset="-74159.324">10848 5697 0,'-18'0'16,"1"-17"-1,17-1-15,0 0 0,0 1 16,-18-1-16,18-17 16,0 17-16,0-17 0,0 17 15,18-17-15,-1-18 16,1 36-16,52-36 16,-34 35-16,-1-17 0,18 17 15,0 0-15,106-17 16,-71 17-16,0 1 15,18-1-15,0 1 0,17 17 16,1-18-16,-1 0 0,159 1 16,-123-1-16,0 18 15,0-18-15,176 18 16,-177-17-16,19 17 16,-1 0-16,1 0 0,-1-18 0,-17 18 15,17 0 1,1 0-16,-1-18 0,159 18 15,-176-17-15,141-1 16,-159 18-16,0 0 16,0 0-16,88 0 15,-123 0-15,0 0 0,-18 0 16,-17 0-16,-1 0 0,1 0 16,-18 0-16,0 0 15,-18 0-15,-17 0 16,-18 18-16,0-1 31,0 1-31,17-18 16,-17 18-16,0-1 0,0 1 15,0 35 1,0-35-16,0 17 0,0 0 0,0 0 16,18 1-16,-18-19 15,18 19-15,-18-19 0,17 19 16,-17-19-16,18 1 0,-1-1 15,1-17 1,0 0 0</inkml:trace>
  <inkml:trace contextRef="#ctx0" brushRef="#br0" timeOffset="-73908.681">16722 5433 0,'35'35'15,"-17"-35"-15,-18 18 0,17-1 16,36 1 0,-35 0-16,-1-1 0,1-17 15,17 18-15,-17-18 0,0 0 16,-1 0-16,1-18 0,0 1 15,17-1-15,-18-17 0,-17 17 16,18-17-16,-18 17 16,0 1-16</inkml:trace>
  <inkml:trace contextRef="#ctx0" brushRef="#br0" timeOffset="-70187.296">5750 10848 0,'-17'-18'16,"17"1"-16,-18-1 0,18 0 16,0 1-16,0-19 15,0 19-15,0-54 16,-18 1 0,1-1-1,17 18 1,35-35 15,-17 88-31,17-18 0,-17 1 16,17 17-16,106-18 15,35 18 1,36 0 0,-36-18-1,-87 18-15,122 0 16,-87 0-16,-1-17 15,1 17-15,17 0 0,-18-18 16,177 1-16,-159 17 16,18-18-16,0 18 0,-1 0 15,-16-18 1,16 18-16,1 0 0,-18-17 0,18 17 16,-18 0-16,0 0 15,0 0-15,124 0 16,105 17-1,-140-17-15,-142 18 16,106-18 0,-106 18-16,-17-18 0,-1 0 0,1 0 15,-18 0-15,0 0 16,-1 0-16,-16 17 0,-19-17 16,19 0-16,-19 0 0,1 18 15,0-18-15,-18 17 16,17-17-1,-17-17 32,18-1-31,-1 18 0,1-17-16,0 17 15,-1-18 1,1 18-16,0 0 47,-18 18-32,0-1-15,17-17 16,-17 18-16,0-1 16,18 1-16,-18 0 15,0-1-15,18 1 0,-18 35 16,0-35-16,0 17 15,0 0-15,0 18 16,0-35-16,0 17 16,0-17-16,0-1 0,0 1 15,0 0-15,17-1 16,-17 1-16,18-1 0,-18 1 16,17 0-16,-17-1 15,0 1 1,-17-36-1</inkml:trace>
  <inkml:trace contextRef="#ctx0" brushRef="#br0" timeOffset="-69927.507">11201 10724 0,'17'53'16,"-34"-106"-16,52 124 0,-17-53 0,17 17 15,-17-17-15,17-1 0,0 1 16,71 17 0,-36-53-1,-17 1-15,53-71 16,-70 52-16,-19 19 15,-17-19-15,0 19 0,-17 17 16</inkml:trace>
  <inkml:trace contextRef="#ctx0" brushRef="#br0" timeOffset="-67963.822">19244 10830 0,'-18'0'0,"1"-17"15,17-1 1,0-17 0,0 17-16,17-17 0,1-18 15,0 18-15,-1-1 0,1-17 16,0 18-16,17-35 15,0 34-15,-17 19 0,17-1 16,-17 0-16,17-17 0,18 35 16,53-35-1,-36 17-15,18 1 0,1 17 16,105-36-16,-88 19 16,-1 17-16,19-18 0,105 18 15,-105 0-15,-1 0 16,18 0-16,124 18 15,-124-18-15,18 0 16,-1 17-16,19-17 0,-18 0 16,176-17-1,-159 17-15,-17-18 0,0 18 16,-1 0-16,1-18 0,123 1 16,-141 17-16,-17 0 15,-1-18-15,1 18 0,-18 0 16,17 0-16,-17-18 15,0 18-15,-18 0 0,18 0 0,-18-17 16,-17 17-16,70-18 16,-71 18-16,-34 0 15,16 0-15,-16 0 0,-1 0 16,-17 0-16,17 0 0,-17 0 16,-1 0-16,1 0 15,-1 0-15,1 0 0,0-17 16,-1 17-1,1 0 1,0 0-16,-1 0 0,1 17 16,0-17-16,-1 0 0,18 0 15,36 0 1,-36 0-16,1 0 0,-1 0 16,0 0-16,0 0 0,1 0 15,-1 0-15,0 0 16,-17-17-16,0 17 15,-1 0-15,1 0 0,-1 0 16,1 0 15,0 17-15,-1-17 0,1 18-16,0-1 15,-18 1 1,0 0-16,17 17 15,-17 0-15,0 1 16,0-1-16,0 18 0,18 35 16,-18-53-1,18 18-15,-18-18 0,0-17 0,17 35 16,1 0 0,-18-35-1,0-1-15</inkml:trace>
  <inkml:trace contextRef="#ctx0" brushRef="#br0" timeOffset="-67735.466">25841 10619 0,'0'0'16,"53"70"-16,-35-52 0,17-1 15,-18 1-15,19 0 0,-1-1 16,0 1-16,36 0 16,-36-18-16,0 0 0,1 0 15,-1-18-15,0 18 0,-17-18 16,17 1-16,-17-19 0,-1 19 16</inkml:trace>
  <inkml:trace contextRef="#ctx0" brushRef="#br1" timeOffset="-52793.46">8573 6650 0,'17'0'31,"-17"-18"16,0 1-31,-17-1-1,-1 0-15,0 1 16,-17-19 0,17 19-16,1 17 15,-1-18-15,-17 18 0,-1-18 16,-52 18 0,35 18-16,-17 0 15,35-1-15,-1 1 0,1 17 16,0 1-16,-1-19 0,19 36 15,-18-18-15,17 1 0,0 17 16,1-18-16,17 18 16,-18-18-16,18 18 0,0 0 15,0-18-15,0 18 0,35 0 16,-17-18-16,17 18 0,0-17 16,18-1-16,0 0 0,0-17 15,18-1-15,52 19 16,1-36-1,-54 0-15,-17 0 0,0-18 16,0-17-16,0 17 0,0-17 16,-18 0-16,53-124 15,-105-35 1,-89-18 0,-53 36-1,-17 105 16,140 53-31,-52 36 16,18 0-16</inkml:trace>
  <inkml:trace contextRef="#ctx0" brushRef="#br1" timeOffset="-51195.917">22207 6668 0,'18'0'16,"0"-18"0,-1 18-16,1-18 15,0 18-15,-18-17 16,0-1 15,-18 18-15,0-18-1,18 1-15,-17 17 16,-1-18-16,-17 0 0,17 1 0,-17 17 16,0 0-16,-1 0 0,-17 0 15,18 0-15,-18 17 16,-17 1-16,17 0 0,0-1 16,0 1-16,0 0 0,0 17 15,0-17-15,0 17 0,-35 35 16,53-34-16,-1-1 15,1 0-15,18 18 0,-1-18 16,18 54 0,18-54-16,-1 0 0,18 18 15,71 18-15,-53-36 16,18 0-16,-1 0 0,1 1 16,17-19-16,0 1 0,18 0 15,-18-18-15,0 0 16,1-18-16,-1 0 0,-18 1 15,1-19-15,0-16 0,-19 16 16,1-17-16,-17 0 0,-1-17 16,-17-1-16,-18 1 0,0-1 15,0 18-15,-36-17 0,1 17 16,-124-106 0,106 106-16,-53 0 15,54 36-15,16-1 16,-17 18-16,18 0 0</inkml:trace>
  <inkml:trace contextRef="#ctx0" brushRef="#br1" timeOffset="-49584.609">4004 11571 0,'0'-18'47,"-18"18"-47,18-17 16,-17 17-16,-1-18 15,0 18 1,1 0-16,-18 0 0,17 18 16,-17-18-16,-1 0 0,1 0 15,-35 17 1,17-17-16,17 18 0,-52 17 15,53-17-15,-18 17 16,18-17-16,-1 17 0,-17 1 16,18-1-16,0 0 0,0 0 15,17-17-15,-17 17 0,17 1 16,-17 16-16,17-16 0,18-1 16,-17 36-16,52 34 31,71 19-16,-53-89-15,-1 0 0,160 54 16,-141-54 0,87 0-1,-69-35-15,-1 0 0,-18 0 16,1 0-16,-18-17 16,17-1-16,-17-17 0,0-1 0,-17-17 15,-1 18-15,0-18 0,-17 0 16,-18 0-16,0-17 15,0 17-15,0 0 0,-18-18 16,-17 19-16,-18-54 16,0 70-16,0 1 0,-53-35 15,36 52-15,17-17 16,-18 17-16,1 18 0,-1-18 16,-52 1-1,70 17-15,0 17 0,0-17 16</inkml:trace>
  <inkml:trace contextRef="#ctx0" brushRef="#br1" timeOffset="-47988.625">17145 11642 0,'0'-18'16,"0"0"-1,0 1-15,0-1 16,-18 0-1,1 1-15,-1 17 16,0-18-16,-17 18 0,0 0 16,0 0-16,-1 0 15,-17 18-15,18-18 0,-71 35 16,0 36 0,54-54-16,16 36 0,1-17 15,0 16-15,-1 1 16,1 106-1,53-106-15,17 18 0,0-19 16,159 90 0,71-37-1,35-69 1,-36-72 0,-34-87-1,-177 70-15,35-141 16,-88 123-1,-18 1-15,-17-1 16,-177-158-16,124 176 16,-194-35-1,105 106 1,107-1-16,-1 36 0,1-18 16</inkml:trace>
  <inkml:trace contextRef="#ctx0" brushRef="#br1" timeOffset="-20860.81">4057 15311 0,'0'-18'16,"0"0"0,-18 18-1,18-17 1,-17 17-16,-19 0 0,-17-18 15,18 18-15,0 0 16,-18 0-16,-106 18 16,71-1-1,35 1-15,0 17 16,0 0-16,18 1 0,0-1 16,-1 18-16,19 18 0,17-19 15,0 19-15,0 0 0,17-1 16,19 18-16,-19-17 0,107 123 15,-54-141 1,1-18-16,0 0 0,-1-17 16,36 0-1,-18-18-15,0 0 0,18-18 0,-18 0 16,1-17-16,-19 17 16,18-34-16,36-37 0,-71 36 15,-18 0-15,0 1 16,-17-90-1,-18 54-15,-35 18 0,-1-18 0,-87-54 16,35 72 0,-1-1-16,-16 36 0,16 0 0,-16 17 15,16 18-15,1 0 0,0 18 16,-35 35 0,52-18-16</inkml:trace>
  <inkml:trace contextRef="#ctx0" brushRef="#br0" timeOffset="24737.762">24536 18009 0,'0'18'16,"17"-18"-16,1 0 0,70-18 16,-17 18-1,17-17-15,0 17 0,36 0 16,140-18-16,-105 18 16,0 18-16,-1-18 0,19 17 15,-1-17-15,1 0 0,193 18 16,-194 0-1,1-1-15,-1-17 0,142 0 16,-195 0-16,-35 0 16,-35 0-16,0 0 15,-70 0-15</inkml:trace>
  <inkml:trace contextRef="#ctx0" brushRef="#br0" timeOffset="41087.74">10619 917 0,'0'-35'15,"0"17"-15,17 36 16,19 53 0,-1-19-16,0 19 0,18 88 15,-18-71-15,-17 18 16,17-18-16,18 71 15,-35-106-15,17-18 16,-17 0-16,-1-17 0,19-18 16,-19-18-16,1-35 15,0 0-15,-1-17 0,-17-1 16,-17-88 0,-1 71-16,-17 18 0,-1-71 15,19 88-15,-1 17 16,18 1-16,-18 18 0,18-1 15,0 36-15,18-18 16,0 35-16,-1-18 16</inkml:trace>
  <inkml:trace contextRef="#ctx0" brushRef="#br0" timeOffset="41493.684">11677 1023 0,'-35'-18'16,"70"36"-16,-88-36 0,18 36 0,-1 0 16,-34 35-1,52-18-15,-17 18 0,17-18 16,18 36-16,0-18 15,0-1-15,18 1 0,17-17 16,-17-1-16,35-17 0,-18-1 16,36 1-16,-36-18 0,-17 0 15,17-18 1,-35 1-16,18-1 0,-36-17 16,0 17-1,1 18-15,-1 0 16,18 18-1,0-1-15,18 1 16,-1 0-16,36 17 16,-35-17-1,17-1-15,-17-17 16</inkml:trace>
  <inkml:trace contextRef="#ctx0" brushRef="#br0" timeOffset="42002.898">12153 953 0,'-17'-36'0,"34"72"16,-52-72-16,17 36 0,1 0 15,-19 18-15,19 17 0,-1 0 16,0 18-16,1 0 15,17 0-15,0 0 0,0 0 16,0 0-16,17 0 0,19 0 16,-19-18-16,19 0 0,-19-17 15,54 0 1,-54-18-16,19 0 0,-1-18 16,-35 0-16,0 1 15,0-1-15,0-17 0,0-1 16,-18 19-1,1-1-15,34 18 32,1 0-17,-18 18-15,18-1 16,-18 1 0,0 0-1,17-18 16,-17 17-15,18-17-16,-18 18 0,18 0 16,-18-1-16,17 1 0,1-18 15,0 18-15,-18-1 0,17-17 16</inkml:trace>
  <inkml:trace contextRef="#ctx0" brushRef="#br0" timeOffset="42214.718">12577 1341 0,'35'0'16,"-18"0"-16,1 0 0,17 0 15,36-18-15,-18 0 16,-36 1-16,1 17 16</inkml:trace>
  <inkml:trace contextRef="#ctx0" brushRef="#br0" timeOffset="42520.408">13194 988 0,'18'53'15,"-18"-18"-15,35 106 16,-18-88-16,1 18 16,0-19-16,17 37 0,0-36 15,-17-18-15,0-17 0,17-1 16,-18 1 0,1-18-16,0 0 0,17-18 0</inkml:trace>
  <inkml:trace contextRef="#ctx0" brushRef="#br0" timeOffset="42899.431">13829 1023 0,'0'-35'16,"0"70"-16,-18-88 0,1 36 0,-19 17 0,-17 17 16,36 18-1,-18 1-15,17-1 0,0 18 16,18-18-16,0 0 15,0 1-15,106 34 16,-35-52 0,-18-18-16,52-53 15,-69 18-15,-1-36 16,-17-17 0,-18-18-16,0 71 15,-18 0-15,18 17 0,0 0 16,-18 18-16,18 18 0,0 0 15,-17 35-15,17-1 16,17 1-16,-17 18 0,18-1 16,0 1-16,17 52 15,-18-70-15,19-17 0,-19 17 16,1-18-16,0-17 16,-1 17-16,1-18 0</inkml:trace>
  <inkml:trace contextRef="#ctx0" brushRef="#br0" timeOffset="75399.462">11501 16704 0,'17'18'16,"1"35"0,-1 0-1,1-1-15,0 19 0,-1 35 16,-17-53-16,18-18 15,-18 0-15,0-17 0,0 0 16,0-36 0,-18 18-16,18-35 0,0-1 15,-17-69-15,-1 52 16,18 0-16,0 0 16,0 18-16,18-36 15,-1 53 1,1 18-16,17 0 15,18 36-15,-35-1 0,0 0 16,-18 0-16,17 54 16,1-72-16,-18 19 15,17 52 1,1-71-16,-18 1 16,18 0-16,-1-1 0</inkml:trace>
  <inkml:trace contextRef="#ctx0" brushRef="#br0" timeOffset="75871.42">12065 16986 0,'0'18'16,"0"17"-1,18-17-15,-18 17 0,0-17 16,35 70-1,-17-53-15,-18-17 16,17-1-16,-17 1 0,18 0 16,-1-18-16,-17-18 15,18 0 1</inkml:trace>
  <inkml:trace contextRef="#ctx0" brushRef="#br0" timeOffset="76028.785">12277 17039 0,'0'18'0,"0"17"16,17-17-16,-17-1 0,18 19 15,-18-19-15,35 36 16,-35-35-16,18-1 16,-18 1-16,18 0 0,-18-1 15</inkml:trace>
  <inkml:trace contextRef="#ctx0" brushRef="#br0" timeOffset="76155.891">12171 17198 0,'17'0'0,"-34"0"0,52-18 16,71 18-1,-88-17-15</inkml:trace>
  <inkml:trace contextRef="#ctx0" brushRef="#br0" timeOffset="76750.176">12700 17074 0,'0'18'15,"0"17"-15,0-17 16,-18 0-16,18-1 16,-17 36-1,-1-35-15,18-1 0,-18 1 16</inkml:trace>
  <inkml:trace contextRef="#ctx0" brushRef="#br0" timeOffset="77172.421">12965 16845 0,'0'0'15,"0"71"-15,17-36 0,-17 0 16,0 18-16,0 0 0,18-18 16,-18 18-1,0-17-15,0-19 16,0-34 0,-18-36-1,18 17-15,0-69 16,0 52-16,18 0 15,-18 17-15,18-16 0,17 16 16,-18 36-16,1 0 16,17 18-1,-17 17-15,0 18 0,-18-18 16,17 1-16,1 17 0,-18-36 16,0 18-16,18 1 0,-18-19 15,17 36-15,-17-35 16,18 0-16</inkml:trace>
  <inkml:trace contextRef="#ctx0" brushRef="#br0" timeOffset="77617.778">13441 17092 0,'0'35'16,"0"-17"-16,0 17 16,0-17-16,0 17 0,17 18 15,1-35 1,17-1-16,-17 1 16,17-36-1,-35 1-15,18-1 0,-18 0 16,0 1-16,0-1 0,18 1 15,-18-1 1,17 18-16,1 35 16,0-35-1,-18 18-15,17-1 0,1 1 16,-1 0-16,19-1 16,-19-17-16,1 0 15,0 0-15,-1-17 0,1-1 16,-18 0-16,0-17 15,-18 18-15,18-1 0,-17 0 16,-1 1-16,-17-19 16,35 19-16</inkml:trace>
  <inkml:trace contextRef="#ctx0" brushRef="#br0" timeOffset="77941.605">14288 16704 0,'0'35'16,"0"-70"-16,0 106 0,17-18 0,-17-1 15,18 54-15,-1-53 0,-17 0 16,18-18-16,-18 1 16,18-1-16,-1 18 15,-17-36-15,18-17 0,-18 18 16,-18-18-1,18-18-15</inkml:trace>
  <inkml:trace contextRef="#ctx0" brushRef="#br0" timeOffset="78162.255">14217 17216 0,'0'0'15,"53"70"-15,-35-35 16,17 1-16,18-1 15,-18-35-15,0 18 0,1-18 16,-19 0-16,18-18 16,-17 0-16,0-17 0,-1 17 15,1-17-15,-18 0 16,0 0-16,0 17 0,0-17 16,0 17-16,0 0 15</inkml:trace>
  <inkml:trace contextRef="#ctx0" brushRef="#br0" timeOffset="82756.813">16475 16757 0,'0'0'0,"0"18"15,17 35 1,-17-18-16,18 18 16,-18 0-16,0 0 0,0-1 15,0 19 1,0-53-16,0-1 0,-18-17 31,18-53-31,0 18 16,0 0-16,0-18 0,0 0 15,0 0-15,18 0 0,0-35 16,-18 53 0,17 35-16,1-18 15,0 18-15,-1 0 0,1 18 0,17 35 16,-17-18-1,-1 0-15,1 36 0,-18-18 16,18-36-16,-18 19 16,0-1-16,17-18 0,-17 1 15,18 35-15,0-53 16,-1 18-16</inkml:trace>
  <inkml:trace contextRef="#ctx0" brushRef="#br0" timeOffset="83039.379">17004 17022 0,'-18'17'16,"1"1"-1,17-1 1,-18 1-16,18 0 0,0 17 16,0-17-16,18-1 15,-1 1-15,1-18 16,0 18-16,-1-1 0,18-17 0,-17 18 16,0-18-16,17 0 15,-17 0-15,-1 0 0,-17-18 0</inkml:trace>
  <inkml:trace contextRef="#ctx0" brushRef="#br0" timeOffset="83430.214">17639 16528 0,'0'17'15,"0"1"-15,0 0 0,0 105 16,0-17 0,0-36-1,18 36-15,-1-70 16,-17 16-16,18-34 0,-18 17 16,17-17-16,1 0 0,-18-1 15,18 1-15,-18-36 16</inkml:trace>
  <inkml:trace contextRef="#ctx0" brushRef="#br0" timeOffset="83935.125">17427 16739 0,'0'0'0,"-17"0"15,17 18-15,17-18 94,-17-18-78,18 1-16,0 17 0,-1-18 0,1 0 15,17 1 1,-17-1-16,-1-17 0,1 17 15,17-17-15,-17 0 0,17-18 16,-17 17-16,-1 19 16,1-1-16,-18 1 15,0-1-15,18 18 0,-18-18 16,0 36 0,17-18-16,1 35 0,-18-17 0,18 17 15,17 36 1,0-54-16,-17 19 0,17-1 15,-17-18-15</inkml:trace>
  <inkml:trace contextRef="#ctx0" brushRef="#br1" timeOffset="91013.597">17692 16263 0,'0'-18'16,"0"1"0,-18 17-1,1-18 1,-1 18-16,-17 0 15,17 0-15,-17-17 16,-1 17-16,1 0 16,0 0-16,-18 0 0,0-18 15,18 18-15,-18 0 0,0 0 16,-18 0-16,18 0 0,-70 0 16,52 18-16,19-1 15,-19 1-15,-53 35 16,72-36-16,-1 19 15,0-19-15,-18 19 0,18-1 16,0 18-16,0-18 16,1 0-16,-37 53 15,54-52-15,-18 52 0,53-53 16,0 53 0,0-35-16,35 0 0,1-17 15,17 16-15,0 1 16,17 0-16,1-17 0,-1 16 15,18-16-15,195 34 16,-72-52 0,1-18-16,-106-18 15,0 1-15,-18-1 0,88-35 16,-105 18-16,17 0 16,-35-1-16,0 1 0,0 0 15,-18-18-15,-17 18 0,-1-18 16,-17-53-1,0 53-15,0-18 0,-17 1 16,-1-1-16,-70-70 16,17 88-16,1-17 0,-1 17 15,1 17-15,-1 19 0,-17-1 16,0 18-16,17 0 16,0 0-16</inkml:trace>
  <inkml:trace contextRef="#ctx0" brushRef="#br0" timeOffset="102456.408">11536 17798 0,'0'17'15,"-18"-17"-15,36 0 31,-1 0-31,19 18 16,-19-18-16,54 0 16,-36 0-16,18 18 0,18-18 15,-1 0-15,18 0 0,106 0 16,-70-18 0,105 0-16,-88 1 15,-17 17-15,17-18 0,-18 0 16,142-17-1,-142 17-15,107 1 0,-142 17 16,18 0-16,-36 0 16,19 0-16,-19 17 0,-17 1 15,0-18-15,35 35 16,-53-17-16,-17 0 16,0-1-16,17-17 0,-17 0 15,-1 0-15,1-17 16,0-19-1,-1 1-15,-17-35 16,0 34-16</inkml:trace>
  <inkml:trace contextRef="#ctx0" brushRef="#br0" timeOffset="103677.059">16457 17815 0,'0'0'0,"-18"0"15,18 18 1,18-18-16,0 0 15,-1 0-15,19 0 0,-1 0 16,18 0-16,0 0 16,123 0-16,-88 18 15,18-18-15,18 0 16,-1 17-16,1-17 0,-1 0 0,-17 18 16,0-18-16,70 0 15,-123 0-15,-18 0 16,1 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10:53.29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19738 8537 0</inkml:trace>
  <inkml:trace contextRef="#ctx0" brushRef="#br0" timeOffset="326.244">19738 8537 0,'-18'0'16,"36"0"109,0 0-110,-1 0-15,1 0 0,35 0 16,-18 0-16,-17 0 16,105 0-1,-70 0-15,-18 0 16,1 0-16,34 0 16,-35 0-16,-17 0 0,17 18 15,-17-18 1</inkml:trace>
  <inkml:trace contextRef="#ctx0" brushRef="#br0" timeOffset="20471.847">17410 8537 0,'0'0'0,"-18"0"0,0 0 16,1 0 78,34 0-32,1 0-62,35 0 16,-35-17-16,-1 17 0,36 17 15,-18-17 1,1 0-16,52 0 16,-53 0-16,18 0 0,18 0 15,-54 0-15,18 0 16,-17 0-1</inkml:trace>
  <inkml:trace contextRef="#ctx0" brushRef="#br0" timeOffset="21553.99">18538 8537 0,'-17'0'15,"34"0"16,1 0-15,0 0-16,-1 0 0,19 0 0,-1 0 16,0 18-16,36-18 15,-18 0-15,0 0 0,35 0 16,-71 0 0,19 0-16,-19 0 0</inkml:trace>
  <inkml:trace contextRef="#ctx0" brushRef="#br0" timeOffset="32787.28">22613 8502 0,'18'0'31,"-1"0"-15,1 0-16,0 0 15,-1 0-15,1 0 16,0 0-16,-1 18 0,18-18 16,-17 0-16,53-18 15,-54 18-15,19 0 16,-1 0-16,-18 0 16</inkml:trace>
  <inkml:trace contextRef="#ctx0" brushRef="#br0" timeOffset="33093.935">23460 8502 0,'17'18'0,"19"-18"16,-19 17-16,19-17 15,-1 0-15,0 0 16,0 0-16,1 0 15,-19 0-15,1 0 0</inkml:trace>
  <inkml:trace contextRef="#ctx0" brushRef="#br0" timeOffset="38115.647">22913 8996 0,'-18'0'0,"1"17"16,-1 1-1,0 17 1,18-17-16,-17 17 16,17-17-16,17 0 15,-17-1-15,18 1 0,0 0 16,-1-18-16,1 17 0,17-17 16,18 18-16,-18-18 0,1 0 15,34 0-15,-34 0 16,-19 0-16,1 0 0,-1 0 15,1 0 1,-36 0 0</inkml:trace>
  <inkml:trace contextRef="#ctx0" brushRef="#br0" timeOffset="38349.532">23107 9066 0,'0'0'0,"18"18"15,-18 0 1,0-1-16,17 36 16,-17-17-16,0 34 15,0-52-15,18 35 16,-18-36-16,18 36 15</inkml:trace>
  <inkml:trace contextRef="#ctx0" brushRef="#br0" timeOffset="38822.879">23636 9155 0,'0'0'16,"-18"0"0,1 0-16,-1 0 15,1 35 1,-1-17-16,18-1 0,0 1 16,0 17-1,0-17-15,35 17 16,-17-17-16,35-18 15,-36 0-15,19 0 0,17 0 16,-36-18 0,19-17-16,-36 17 15,0-17-15,-18 17 16,0 1-16,1-1 0,-1 18 16,0-18-16,-17 1 15</inkml:trace>
  <inkml:trace contextRef="#ctx0" brushRef="#br0" timeOffset="39449.997">24148 9172 0,'17'0'15,"-17"-17"1,18 17-16,0-18 15,-18 0 1,0 1 0,-18 17-1,0 0 1,1 17-16,-1 1 16,18 0-16,-18 17 15,18 0-15,0-17 16,18 17-16,-18 0 0,35 18 15,-17-35-15,17 0 16,36-1-16,-36-17 16,36-17-16,-36-1 15,0-53-15,-17 36 16,-36-35 0,1 52-16,-36-17 0,17 17 15,-17 18-15,0 0 0,-52 18 16</inkml:trace>
  <inkml:trace contextRef="#ctx0" brushRef="#br0" timeOffset="52423.654">25735 4445 0,'0'-18'15,"0"1"1,0-1 15,0 36 1,0-1-17,0 19-15,18 34 16,-18-35-16,17 54 15,-17-54-15,0 0 16,0 36 0,18-36-16,-18-17 0,0 17 0,0-17 15,0-1-15,18 19 16,-18-19-16,17-17 16</inkml:trace>
  <inkml:trace contextRef="#ctx0" brushRef="#br0" timeOffset="52653.439">25753 4533 0,'0'-17'16,"17"17"-16,36-18 15,-17 18-15,34-18 16,-35 1-16,1 17 16,-1-18-1,-17 18-15,-18 18 16,-18-18-16</inkml:trace>
  <inkml:trace contextRef="#ctx0" brushRef="#br0" timeOffset="52814.108">25912 4692 0,'0'0'0,"35"0"0,0 0 16,18-18 0,-35 18-16,-1 0 15,1-17-15</inkml:trace>
  <inkml:trace contextRef="#ctx0" brushRef="#br0" timeOffset="53098.509">26405 4533 0,'-35'-17'15,"0"34"-15,0 18 16,35-17-16,-18 17 16,18 54-16,0-54 15,18 0-15,-1 0 0,36 18 16,-18-35 0,1 0-16,-1-1 0,0-17 15,1 18-15,16-18 16,-52-18-16,18 18 0,-36 18 15,1-18 1</inkml:trace>
  <inkml:trace contextRef="#ctx0" brushRef="#br0" timeOffset="53832.201">23072 9666 0,'17'0'0,"36"0"16,0 0-16,71 0 16,-36 0-16,0 0 0,106-18 15,-88 18-15,-18 0 16,0-17-16,36 17 16,-89 0-16,18 0 15,0 0-15,-36 17 16,1-17-16,-18 18 15</inkml:trace>
  <inkml:trace contextRef="#ctx0" brushRef="#br0" timeOffset="54549.276">27040 9490 0,'18'0'16,"17"0"-1,1 0-15,17 0 16,17 0-16,89 0 16,-89 17-16,19-17 0,16 0 15,-16 0-15,87 0 16,-105 0-16,-19 0 16,19 0-16</inkml:trace>
  <inkml:trace contextRef="#ctx0" brushRef="#br0" timeOffset="83255.788">28593 4463 0,'0'17'16,"17"1"-16,1 35 16,-18-18-16,18-17 15,-18 17-15,17 36 16,-17-36-16,18 0 0,-1 18 15,-17-35-15,0-1 16,0 1-16,18 0 0,-18-1 16</inkml:trace>
  <inkml:trace contextRef="#ctx0" brushRef="#br0" timeOffset="83439.332">28663 4621 0,'35'-17'15,"-17"17"-15,0-18 0,35 0 16,-18 18-16,18-17 16,-35 17-16,-1 0 15,1 0-15</inkml:trace>
  <inkml:trace contextRef="#ctx0" brushRef="#br0" timeOffset="83579.595">28875 4745 0,'0'0'15,"53"-18"-15,-18 18 0,-17-17 16,-1 17-16,1-18 15</inkml:trace>
  <inkml:trace contextRef="#ctx0" brushRef="#br0" timeOffset="83840.836">29404 4568 0,'0'0'0,"-18"0"0,1 18 16,-1-18 0,0 53-16,18-35 15,0 35-15,18-36 16,0 19-16,-1-19 0,19 1 16,52-1-16,-53 1 15,0-18-15,1 0 16,17 0-16</inkml:trace>
  <inkml:trace contextRef="#ctx0" brushRef="#br0" timeOffset="165306.019">29774 9578 0,'0'18'16,"18"-18"0,17 0-1,-17 0-15,0-18 16,70 18-16,-53 0 15,89-18-15,-54 18 16,18 0-16,1 0 16,-1 0-16,88 18 15,-105-18-15,70 18 16,-88-18-16,-18 0 0,0 17 16</inkml:trace>
  <inkml:trace contextRef="#ctx0" brushRef="#br0" timeOffset="170734.169">32350 5874 0,'-18'0'94,"0"0"-78,1 0-1,-1 0-15,-17 17 16,17 1-16,1 0 16,-19 35-1,19-36-15,-1 19 0,18-19 16,-18 54-16,36-18 16,0-36-16,-1 19 15,1-19-15,53 18 16,-54-35-16,18 0 15,1 0-15,34 0 16,-34-17-16,-19 17 0,18-18 16,1-35-16,-36 18 15,0-18 1,0 0-16,0 18 0,-18 0 16,0-1-16,1-52 15,-18 70-15,-18-34 16,35 34-16,-17 0 15,17 18-15,18 18 16,-18 17-16</inkml:trace>
  <inkml:trace contextRef="#ctx0" brushRef="#br0" timeOffset="172285.065">32985 6279 0,'17'0'31,"1"18"32,0-18-48,17 18 1,0-18-16,36 0 16,-18 0-16,0-18 0,0 18 15,17 0-15,-35 0 16</inkml:trace>
  <inkml:trace contextRef="#ctx0" brushRef="#br0" timeOffset="176728.888">3122 3404 0,'0'-17'15,"0"-1"1,0 0-16,-18 1 0,18-36 16,0 35-1,-17-17 1,17 17-16,0-17 15,0 0-15,17-18 16,1 18-16,-18-36 16,18 36-1,-18-36-15,0 36 16,0 0-16,-18-1 0,0-34 16,18 34-1,-17 1-15,17 18 16,0-1-16,17 18 0,19-18 15,-1 1-15,18 17 16,88-18-16,-53 18 16,89-18-16,-89 18 15,71-17 1,-71-1-16,-35 18 0,0 0 16,0 0-16,-18 0 0,0 18 15,-17-1-15,-18 1 16,-18-18-1,-17 18 1,17-18-16</inkml:trace>
  <inkml:trace contextRef="#ctx0" brushRef="#br0" timeOffset="177242.603">2734 3069 0,'18'18'47,"-1"35"-31,1-36-16,0 19 15,-1-1-15,1-17 0,17 17 0,-17-18 16,70 1 0,-53 0-16,18-18 0,0 0 15,18-18-15,70-17 16,-88 17-16,53-35 15,-71 36-15,0-1 16,0 18-16</inkml:trace>
  <inkml:trace contextRef="#ctx0" brushRef="#br0" timeOffset="184242.819">31909 6932 0,'17'-18'16,"1"1"-16,-18-1 15,0 1 1,18 17 0,-18-18-16,-18 18 0,0 0 15,-35 0 1,18 18-16,18-1 0,-1-17 15,0 18-15,1 35 16,17-36-16,0 19 0,35-19 16,18 36-1,0 0-15,-18-35 16,-17 17-16,-1-17 0,1 17 16,-53-35-1,-1 18 1,19-18-16,-1 0 15,0-18-15,1 18 0,-1 0 16,1-18 0,17 1-16</inkml:trace>
  <inkml:trace contextRef="#ctx0" brushRef="#br0" timeOffset="184525.517">32173 7073 0,'0'0'0,"-17"0"16,-1 18-16,18-1 0,0 1 15,0 17-15,18-17 16,17 17-16,-17-17 16,17-18-16,18 18 15,-36-18-15,1-18 16,0 0-16,-18 1 15,-18-19-15,0 19 0,1-1 16,-1-17-16,-35 17 16,36 1-16,-19 17 15,54 0 1</inkml:trace>
  <inkml:trace contextRef="#ctx0" brushRef="#br0" timeOffset="184893.462">32491 6703 0,'0'0'0,"-18"-35"0,1-1 16,17 19-16,0 34 16,0 54-1,0-36-15,0 18 0,17 0 16,1 35-1,-1-35-15,19 35 16,-19-53-16,-17 18 16,0-35-16,0 0 0,-35-1 15,17-17-15,1-17 16,-18-1-16,-1-17 16,19-1-16,-1 19 15,0-1-15,18 1 0,0-1 16,18 0-1,0 1-15,-1 17 0,19 0 16,-1 0-16,18 0 0,17 0 16,-34 0-16,-19 0 15,19 0-15,-36-18 16</inkml:trace>
  <inkml:trace contextRef="#ctx0" brushRef="#br0" timeOffset="185315.407">32755 7161 0,'18'18'0,"-36"-36"15,36 54-15,-18-19 0,-18-17 16,18-17 0,0-1-1,18 0-15,-18-35 16,18 36-16,-1-36 15,1 53-15,0-18 16,-1 18 0,1 0-16,-18 18 0,18 0 15,-18-1 1,0 1-16,0-1 0,0 1 16,17-36 15,18 1-16,-17 17-15,0 0 16,17 0 0,-17 17-16,-1 1 0,1 0 15,0-1-15,-18 1 0,0 0 0,17-1 16,-17 19-16,0-19 16,0 1-16,-17 0 15</inkml:trace>
  <inkml:trace contextRef="#ctx0" brushRef="#br0" timeOffset="185771.497">33232 7126 0,'-36'18'15,"72"-36"-15,-89 53 16,53 1-16,0-1 15,0-17-15,53 35 16,-36-53-16,36 17 16,-35-17-16,17 0 15,-17-17-15,-18-1 16,0 0-16,0-35 16,-18 36-16,1-19 0,17 19 15,-18-19-15,18 19 16,-18 17-16,36 17 15,0 1 1,-18 0-16,17-1 16,18 19-16,-17-19 15,0-17-15,17 18 16,-17-18-16,-18-18 31,0 1-15,-18 17-16,18-18 0,18 36 31,-1-1-15,1-17-16,35 18 15,-36 0-15,19-18 16</inkml:trace>
  <inkml:trace contextRef="#ctx0" brushRef="#br0" timeOffset="185922.391">33637 7126 0,'-17'18'16,"-1"17"-1,0 0-15,18 1 0,-17 17 16,-1-18 0,18 0-16,-17-17 15</inkml:trace>
  <inkml:trace contextRef="#ctx0" brushRef="#br0" timeOffset="187501.146">32314 7743 0,'18'0'31,"-18"18"-15,0 0-16,-18 17 15,18 0-15,0 36 16,18-36-16,0 36 15,-18-54-15,17 36 16,1-35-16,-18 0 16</inkml:trace>
  <inkml:trace contextRef="#ctx0" brushRef="#br0" timeOffset="188295.936">32773 7814 0,'-18'0'0,"18"-18"15,-17 18 1,17 18-16,-18 0 16,1 17-1,17 0-15,17 1 16,-17-1-16,18-18 0,17 19 16,0-19-16,-17-17 15,17 0-15,1 0 16,-19 0-16,1-17 0,17 17 0,-17-36 15,-18 19 1,0-1-16,0-17 16,0 17-16,-18 1 0,0-1 15,-34-17 1,16 35-16,19-18 0,-19 18 0,19 0 16,-1 0-16</inkml:trace>
  <inkml:trace contextRef="#ctx0" brushRef="#br0" timeOffset="-149657.47">2311 9754 0,'-18'-17'15,"0"-1"1,-17 0-16,18 18 16,-19 0-16,19 18 0,-19 0 15,-17 17-15,18 0 0,-18 89 16,36-54-16,-19 89 16,36-88-1,36 52-15,-1-70 16,0 0-16,71 0 15,-53-36-15,0-17 16,-18 0-16,18 0 0,-18-17 0,-17-1 16,17-17-1,-35 0-15,-53-18 16,36 17-16,-72-34 16,37 52-16,-1 1 15,0 17-15,0-18 0,35 18 16,-17-18-16,52 18 15</inkml:trace>
  <inkml:trace contextRef="#ctx0" brushRef="#br0" timeOffset="-149328.516">2681 9931 0,'-53'0'15,"106"0"-15,-141 0 0,70 0 16,-35 53 0,53-18-16,0 53 15,18-35-15,17-18 0,-17 1 16,70 34-16,-53-52 16,18-1-16,-17 1 0,17-18 15,17 0 1,-52-18-16,17-17 0,-17 17 0,-18-52 15,-36-1 1,1 36-16,0 17 16,-36-52-16,54 52 15,-19 1-15,19 17 0,17-18 16,0 0 0</inkml:trace>
  <inkml:trace contextRef="#ctx0" brushRef="#br0" timeOffset="-149116.944">3052 9807 0,'17'18'16,"18"52"-1,-17-17 1,0 0-16,17 71 15,0-71-15,-17 0 0,0-18 16,-1 0-16,1 36 16,-1-54-16</inkml:trace>
  <inkml:trace contextRef="#ctx0" brushRef="#br0" timeOffset="-148867.494">3457 9895 0,'-35'18'15,"70"-36"-15,-105 54 0,52-19 16,-53 19-16,36-19 16,18 19-16,-1-19 0,18 1 15,35 17 1,0-17-16,1-1 0,17 1 15,0 0-15,52-1 16,-52-17-16,-17 18 0,-1 17 16</inkml:trace>
  <inkml:trace contextRef="#ctx0" brushRef="#br0" timeOffset="-147872.271">4815 9931 0,'0'53'16,"18"-18"-16,17 71 16,-17-53-16,17 17 0,-17-17 15,35 71 1,-36-71-16,1-1 0,-18-16 16,0-19-16,0 1 0,-18-18 15,-52-35 1,35-1-1,-1-16-15,19-1 0,-19 0 16,19-18-16,-1-88 16,18 89-16,0 17 0,71-35 15,17 70 1,-35 18-16,0 18 16,-18-1-16,0 1 0,1 35 15,-19-18-15,-34 36 16,-1-54-16,0 19 15,-52 17-15,52-36 16,-17-17-16,17 0 0,-17 0 16</inkml:trace>
  <inkml:trace contextRef="#ctx0" brushRef="#br0" timeOffset="-147417.232">5468 10001 0,'-18'0'16,"1"0"-16,-1 0 0,1 0 15,-19 18-15,19 0 16,17 17-16,-18 0 0,18-17 16,18 35-1,17-36-15,-17 1 0,17-18 16,18 18-16,-18-18 15,0-36-15,-17 36 16,0-35-16,-18 0 16,0-1-16,-18 19 0,18-1 15,-18 1-15,1-1 16,34 36 0,1 17-1,0-18 1,-1 1-16,18 17 0,-17-17 15,17-18 1,-35-18 0,0-17-16,0 17 15,0-17-15,0 18 0,-17-36 16,34 17 0,1 36-16,0-17 15,-1 17-15,19 17 16,-19 1-16,1 0 0</inkml:trace>
  <inkml:trace contextRef="#ctx0" brushRef="#br0" timeOffset="-146403.536">6068 10037 0,'0'0'15,"-18"0"-15,1-18 0,-1 18 16,0 0-16,-17 0 16,17 0-16,1 35 15,-1 0-15,18-17 16,18 53-16,-1-54 15,19 19-15,-19-19 0,19 1 16,-1-18-16,18 0 16,-36 0-16,1 0 15,0-18-15,-1-35 16,-17 36-16,-17-19 0,-1 19 16,0-1-16,-17-35 15,0 18-15,17 35 16,36 18-1,-1-1 1,1 1-16,0-1 16,-1 1-16,36 17 15,-35-17-15,0 0 16,-1-1-16,-17 1 16,18-18-16,-18-18 31,0-17-16,17 17-15,-17-17 16,0 17-16,18 1 16,-18-1-16,18 1 0,-1-1 15,1 18 1,-18 18-16,18-18 16,-18 17-16,17 1 15,-17-1-15,0 1 0,18-18 16,-18 18-16,18-1 15,-18-34 17,17-1-32,1 18 15,-18-18-15,0 1 0,17-1 16,1 18 0,-18-17-16,18 17 15,-1 17-15,1 1 16,0 17-1,-1-35-15,-17 18 16,18-1 0,0-17-16,-1 18 0,1-18 15,0 0-15,17-18 16,-18 1-16,1-1 16,-18 0-16,18 18 0,-18-17 15,-18-1 1,0 18-16,18-17 0,-17 17 15,-18 0-15,17 0 0,-17 35 16,35-18-16,0 1 16,17 53-16,1-54 15,17 19-15,0-19 0,54 1 16,-19-1 0,-35-17-16,-17-17 15,17-1-15,-17 1 16,-18-1-16,0 0 0,0 1 15,0-1-15</inkml:trace>
  <inkml:trace contextRef="#ctx0" brushRef="#br0" timeOffset="-146243.019">6914 10072 0,'18'0'16,"0"0"0,17 0-16,0 0 15,-17 0-15,17 0 16,0 0-16,18-18 15,-35 18-15,0-17 16,-18-1-16,-18 0 16,0 1-16</inkml:trace>
  <inkml:trace contextRef="#ctx0" brushRef="#br0" timeOffset="-146071.419">7073 9719 0,'0'71'16,"0"-142"-16,0 195 0,0-89 0,0 18 16,0-18-16,0 18 0,0-18 15,18 18-15,-18-18 0,0 1 16,17-1-16,1 18 16,0-18-16</inkml:trace>
  <inkml:trace contextRef="#ctx0" brushRef="#br0" timeOffset="-145705.335">7232 10213 0,'0'0'0,"18"0"0,-18 18 16,35-18 0,-35-18-16,18 18 15,17-35 1,-18 17-16,1 0 0,-18 1 0,18 17 15,-18-18-15,-18-17 16,0 35 0,1 0-16,-1 0 15,1 53-15,17-36 16,0 19-16,0 17 16,0-18-16,35 0 15,0-17-15,-17-18 16,17 0-16,0 0 15,-17-18-15,17 0 0,-17 1 0,17-18 16,-17-18 0,-18 35-16,0 0 15,0 1-15,-18 17 16</inkml:trace>
  <inkml:trace contextRef="#ctx0" brushRef="#br0" timeOffset="-145426.349">7796 10072 0,'-35'-18'16,"70"36"-16,-88-36 0,36 18 0,-1 0 15,1 0-15,-1 18 16,18-1-16,18 19 15,-1-19-15,1 19 0,17-1 16,0-17-16,1 34 16,-1-34-16,-17 17 15,-18-17 1,-18 0-16,0 17 16,1-17-16,-19-18 0,19 0 15,-1 0-15,-17 0 16</inkml:trace>
  <inkml:trace contextRef="#ctx0" brushRef="#br0" timeOffset="-145312.72">8026 10301 0,'0'-18'0</inkml:trace>
  <inkml:trace contextRef="#ctx0" brushRef="#br0" timeOffset="-122635.732">6950 2822 0,'0'0'16,"53"0"-16,17-17 0,107-1 15,-72 0-15,1 18 16,18-17-16,-1-1 0,36 0 15,-18 1-15,335-36 16,-317 53-16,17-18 16,1 1-16,176-1 15,-159 0-15,0 1 16,0 17-16,229-36 16,0 19-16,-193-1 15,-19 18-15,19-18 16,-1 18-16,230-17 15,-230-1-15,18 18 0,-18-17 16,18 17-16,265-18 16,-265 0-16,282 1 15,-265 17-15,265-36 16,-282 36-16,265-17 16,-265-1-16,229 18 15,-247-18-15,248 18 16,-248 0-16,0-17 15,212-1 1,-211 18-16,-19-17 0,213 17 16,-230 0-16,0-18 15,-18 18-15,0 0 0,1 0 16,-18 0-16,-1 0 0,125-18 16,-160 18-16,106-17 15,-141-1 1,1 18-16,-1 0 0,-18-18 15,1 18-15,-18 0 0,35-17 16,-70-1-16</inkml:trace>
  <inkml:trace contextRef="#ctx0" brushRef="#br0" timeOffset="-122301.188">21061 1711 0,'17'0'16,"1"18"-16,35-18 0,0 17 16,88 19-16,-53-1 15,71 18 1,-71-18-16,0 0 0,1 1 15,-1 16-15,0-16 0,-17 17 16,-19-18-16,54 36 16,-88-36-16,-18 0 15,-18-17-15,-52 17 16,-1-17-16,-70-1 16,53-17-16,-53 36 15,88-19-15,0 18 16</inkml:trace>
  <inkml:trace contextRef="#ctx0" brushRef="#br0" timeOffset="-120645.404">2152 11712 0,'0'18'0,"18"52"15,-1 36 1,1-53-16,-18 88 16,0-88-16,0 71 15,18-89-15,-18 0 16,0-17-16,0-36 16,-18-17-16,18-71 15,0 53-15,18-17 16,-18-19-16,0 19 0,17-71 15,1 70-15,-1 36 16,1 17-16,17 1 16,1 17-16,-19 17 15,1 1-15,35 53 16,-36-36-16,1 18 16,0 0-16,-1 35 15,1-35-15,0 35 16,-18-35-16,35 17 15,-17-52-15,-1 17 16</inkml:trace>
  <inkml:trace contextRef="#ctx0" brushRef="#br0" timeOffset="-120216.687">2858 12047 0,'0'18'15,"0"17"1,17 1-16,-17-1 15,18 35 1,-1-34-16,-17-1 0,36 36 16,-36-36-16,17-18 15,1 1-15,0-18 16,-1 0-16</inkml:trace>
  <inkml:trace contextRef="#ctx0" brushRef="#br0" timeOffset="-120044.318">3140 12047 0,'0'53'15,"0"-106"-15,0 142 0,0-54 0,17 53 16,1-53-16,-18 1 16,18-1-16,17 18 15,-35-36-15,0 1 0,0 0 16</inkml:trace>
  <inkml:trace contextRef="#ctx0" brushRef="#br0" timeOffset="-119900.769">2946 12312 0,'0'0'0,"17"0"0,36 0 15,-17 0-15,-1 0 16,53 0-16,-53 0 15,1 0-15</inkml:trace>
  <inkml:trace contextRef="#ctx0" brushRef="#br0" timeOffset="-119704.248">3669 12294 0,'0'0'16,"-18"53"-16,1-35 0,-19 35 15,19-18 1,-1 0-16,0-17 0,-17 17 16</inkml:trace>
  <inkml:trace contextRef="#ctx0" brushRef="#br0" timeOffset="-119092.575">4092 11677 0,'36'71'16,"-72"-142"-16,89 194 0,-35-70 0,17 53 15,-17-53-15,-1 35 16,1-52-16,-18 16 15,18-34-15,-18-36 16,-18-34 0,18-1-16,-18-71 15,18 54 1,0-19-16,0 19 0,36-54 16,-1 89-16,-17 17 15,-1 1-15,18 34 0,-17 1 16,17 70-16,-17-35 15,-18 18-15,18-18 0,-18 88 16,17-35 0,-17-53-16,18-1 15,17 37-15,0-54 16</inkml:trace>
  <inkml:trace contextRef="#ctx0" brushRef="#br0" timeOffset="-118699.078">4710 12083 0,'-18'17'16,"18"1"-16,-18 17 16,18-17-16,18-1 0,0 19 15,35-1 1,-36-35-16,1 18 0,-1-18 15,19 0-15,-19-18 16,1 0-16,0 1 16,-18-1-1,17 18-15,1 0 16,0 18 0,-1-1-16,1 1 0,-1 0 15,19-1 1,-19-17-16,19 18 0,-19-18 15,1 0-15,-18-18 0,18 1 16,-36-1-16,0-17 16,-17-18-1,0 18-15,-1-1 16,19 19-16,-1-1 16,36 18-16</inkml:trace>
  <inkml:trace contextRef="#ctx0" brushRef="#br0" timeOffset="-118169.007">5927 11324 0,'0'0'16,"0"-17"-16,-18 17 0,18 17 15,0 71 1,0-17-16,0 17 16,0 0-16,0 18 0,18-35 15,-1 87 1,1-87-16,-18-18 0,35 35 16,-17-53-16,-18-17 15,18 0-15,-18-1 16</inkml:trace>
  <inkml:trace contextRef="#ctx0" brushRef="#br0" timeOffset="-117892.557">5803 11959 0,'18'35'15,"-36"-70"-15,36 88 0,-18-18 0,35 36 16,-17-36-16,-1 0 16,1 1-16,17-1 15,1-17-15,34-1 16,-52-17-16,17 0 0,-17-17 16,17-19-16,18-34 15,-35 35-15,52-54 16,-17 36-16,0 1 15,-35 34-15,-1 0 16</inkml:trace>
  <inkml:trace contextRef="#ctx0" brushRef="#br0" timeOffset="-116667.835">1358 8837 0,'-17'0'15,"52"0"16,35-18-15,1 1-16,17 17 0,0 0 0,124 0 16,-106 0-1,17-18-15,1 18 16,-1 0-16,-17 0 0,18 0 0,34-17 16,-105 17-16,0 0 15,18 0-15,-54 0 16,1 0-16</inkml:trace>
  <inkml:trace contextRef="#ctx0" brushRef="#br0" timeOffset="-115757.083">7532 9013 0,'70'0'16,"-17"0"-16,88 0 15,-52-17-15,105 17 16,-89 0 0,19 0-16,-18-18 0,17 18 15,124-35-15,-141 35 16,123-35-1,-158 17-15,35 18 0,-89 0 16,-34 0 0</inkml:trace>
  <inkml:trace contextRef="#ctx0" brushRef="#br0" timeOffset="-115089.451">12929 8961 0,'-17'17'16,"34"-17"-16,1 0 0,53 0 15,-1 0-15,1 0 16,140-17-16,36 17 15,-123-18-15,17 18 16,0 0-16,106-18 16,-159 1-16,0 17 15,-17 0-15,-18 0 0,-18 17 0,0-17 16</inkml:trace>
  <inkml:trace contextRef="#ctx0" brushRef="#br0" timeOffset="-114504.818">17427 8908 0,'0'0'0,"0"17"0,18-17 16,35 0-16,88 18 16,-53-18-16,36 0 0,17 0 15,17 0-15,1 0 16,18 0-16,-1 0 0,-17-18 15,-1 18-15,-34 0 0,88-17 16,-159 17-16,-18 17 16</inkml:trace>
  <inkml:trace contextRef="#ctx0" brushRef="#br0" timeOffset="-112103.691">8132 11624 0,'0'-18'0,"17"36"15,1 53 1,17-18-16,-17-1 0,-1 1 16,19 88-16,-36-88 15,35 36 1,-35-72-16,0 1 15,0-53 1,-18-54 0,1 36-16,17-88 15,0 71-15,17-54 16,19 71-16,-19 18 0,18 17 16,1 1-16,34 17 15,-34 35-15,-1 0 0,-17 18 16,17 53-1,-35-53-15,17 0 0,-17 18 16,18 34-16,-18-52 16,18-17-16,-1 52 15,1-71-15,0 1 0</inkml:trace>
  <inkml:trace contextRef="#ctx0" brushRef="#br0" timeOffset="-111836.994">9102 12030 0,'-18'-18'0,"36"36"0,-54-54 16,19 36-16,-1 0 15,-17 18-15,17 35 16,1-18-16,17 1 0,0-1 15,35 18 1,-18-18-16,54-17 16,-18-1-16,-18-17 0,36 0 15,-54-17-15,1 17 16,0-18-16,-18 0 0</inkml:trace>
  <inkml:trace contextRef="#ctx0" brushRef="#br0" timeOffset="-111273.484">9613 11324 0,'0'0'0,"0"-17"15,0-1-15,0-17 16,0 52 15,18 71-31,-18-35 16,0 18-16,17-1 0,-17 89 15,0-71 1,0-17-16,18 0 0,-18-1 16,18-17-16,-1 35 15,1-53-15,0 1 16,-18-19-16,0-34 15,0-1 1</inkml:trace>
  <inkml:trace contextRef="#ctx0" brushRef="#br0" timeOffset="-110829.738">9366 11659 0,'0'18'0,"-17"-18"15,34 0 16,-17-18-15,18 1-16,0-1 16,-18 0-16,35-52 15,-18 35-15,1-1 16,17 1-16,18-53 16,-35 53-16,0-1 0,-1 1 15,1 0-15,-18-1 16,17 19-16,-17-1 15,18 18 1,0 18-16,17 35 16,0-36-16,-17 19 0,53 34 15,-19-35 1,-16 1-16,-1-1 0,0-17 16,-17 17-16</inkml:trace>
  <inkml:trace contextRef="#ctx0" brushRef="#br0" timeOffset="-107992.218">3757 8978 0,'18'0'47,"17"0"-32,0 0-15,36 0 16,-36 0-16,18 0 16,-35 18-16,-1-18 15</inkml:trace>
  <inkml:trace contextRef="#ctx0" brushRef="#br0" timeOffset="-107376.272">9825 9013 0,'-18'0'16,"36"0"-16,-53 0 0,35 18 15,53-18 1,-18 0-16,71 0 15,17 0 1,-70 0-16,0 0 0,17 18 16</inkml:trace>
  <inkml:trace contextRef="#ctx0" brushRef="#br0" timeOffset="-106419.772">19967 9172 0,'18'0'15,"17"0"-15,0 0 0,36 0 16,88 0-16,-71 0 16,0-17-16,71 17 15,-106 0-15,-18 0 16,-17 0-16,-1 0 0</inkml:trace>
  <inkml:trace contextRef="#ctx0" brushRef="#br0" timeOffset="-94102.167">2399 13547 0,'-18'0'16,"1"0"-16,-19 0 16,1 17-16,0 36 15,17-17-15,1-1 16,-1 18-16,0 0 0,1 35 15,34-53-15,1 18 16,35 0-16,0-18 16,53-17-16,-54-18 15,54-35 1</inkml:trace>
  <inkml:trace contextRef="#ctx0" brushRef="#br0" timeOffset="-93822.821">2787 13794 0,'-18'53'15,"36"-106"-15,-36 141 0,18-35 16,0-18-16,53 18 16,-35-35-16,17-18 15,36 0 1,-36-18-16,0 0 0,-17-17 15,0 17-15,-18-17 0,0-18 16,-18 18-16,0 17 16,-17-17-16,17 17 0,-17-17 15,17 35 1,1-18-16,-1 18 16,36 0-16</inkml:trace>
  <inkml:trace contextRef="#ctx0" brushRef="#br0" timeOffset="-93538.691">3246 13882 0,'0'0'0,"0"35"0,17-17 0,-17-1 16,0-34 31,0-36-47,0 18 15,0-36 1,18 36-16,-18-1 0,35-16 16,-17 34-1,-1 18-15,1 18 0,-18-1 16,18 18-16,17 36 16,-35-18-16,35 35 15,-17-53-15,17 18 16,0-35-1</inkml:trace>
  <inkml:trace contextRef="#ctx0" brushRef="#br0" timeOffset="-93290.061">3634 13705 0,'0'0'0,"17"36"16,1-1-16,17 36 15,0-19-15,-17-16 0,53 17 16,-18-36-16,-36-17 16,54 18-1,-54-36-15,19-17 16,-36 0-16,0-53 16,0 52-16,-36-52 15,19 53-15,-1 0 16,18 17-16,-18 0 0</inkml:trace>
  <inkml:trace contextRef="#ctx0" brushRef="#br0" timeOffset="-90524.355">5098 13635 0,'0'0'0,"17"53"0,19 88 16,-1-53-16,-18 18 0,1-18 16,0 89-16,-1-107 15,-17 36 1,0-124 0,-35-70-1,17 18-15,18 17 16,-17-18-16,-1 0 0,18-70 15,0 71 1,0 17-16,18 0 16,-1 18-16,1 17 0,17 0 0,18 36 15,-35 0-15,17 17 16,-17 18 0,-18-35-16,-18 17 15,1-18-15,-1 1 0,-17 17 16,17-17-16,-17-18 15</inkml:trace>
  <inkml:trace contextRef="#ctx0" brushRef="#br0" timeOffset="-90268.685">5574 13741 0,'0'0'0,"0"17"16,0 19-16,0 17 15,18-18-15,-1-18 16,18 1-16,-17 0 0,17-1 16,18-17-16,18-17 15,-71-1-15,17-35 16,-34 0 0,-18 36-16,-18-19 15,17 19-15,19 17 16,-19-18-16,19 18 15,34 0-15,-17 18 16</inkml:trace>
  <inkml:trace contextRef="#ctx0" brushRef="#br0" timeOffset="-89985.278">5962 13653 0,'0'0'15,"-18"17"-15,18 18 16,-17-17-16,34 35 16,1-18-16,17 18 15,1-35-15,-19-18 16,18 17-16,-17-17 0,35 0 16,-35-17-16,-18-18 15,0-1-15,-18 19 16,-17-36-16,17 35 15,0 0-15,-17 18 16,18 0-16,-1 0 0,0 0 16,18 18-16</inkml:trace>
  <inkml:trace contextRef="#ctx0" brushRef="#br0" timeOffset="-89745.866">6297 13123 0,'0'0'16,"0"-17"-16,18 34 16,-1 36-1,1-17-15,-18 16 0,18 19 16,-18 0-16,0-1 0,17 18 15,1 53-15,17 1 16,-17-107-16,-1 18 16,1-18-16</inkml:trace>
  <inkml:trace contextRef="#ctx0" brushRef="#br0" timeOffset="-87465.882">7938 13476 0,'-36'18'16,"72"-36"-16,-89 53 0,35 1 0,0 34 15,18-17-15,0-18 0,0 18 16,53 18 0,-17-53-16,-1-1 0,71 1 15,-53-18 1,-18-18-16,0 1 0</inkml:trace>
  <inkml:trace contextRef="#ctx0" brushRef="#br0" timeOffset="-87172.198">8255 13811 0,'35'36'15,"-17"-36"-15,0 0 16,17 0-16,-18 0 0,54-36 15,-53 19 1,17-36-16,-35 35 16,0 0-16,-18-34 15,1 34-15,-19 0 0,-17 1 16,36 17 0,-1 0-16,1 0 15,-1 17-15,0 1 0,36 0 16</inkml:trace>
  <inkml:trace contextRef="#ctx0" brushRef="#br0" timeOffset="-86872.174">8643 13723 0,'18'53'15,"-36"-106"-15,53 141 0,-35-70 0,18 0 16,-18-1-16,18-17 15,-18-17 1,0-36 0,0 35-16,0-53 15,0 36-15,17-18 16,19 0 0,-19 36-16,18 17 0,-17-18 0,0 53 15,-1-17 1,-17 17-16,18 1 0,-18-1 15,18 18-15,-18-36 16,17 19-16,-17-19 0,18 1 16</inkml:trace>
  <inkml:trace contextRef="#ctx0" brushRef="#br0" timeOffset="-86598.369">9102 13705 0,'0'0'0,"0"18"0,35 35 15,-17-35 1,-1-1-16,1 1 0,35 0 16,-18-18-16,18 0 15,-35 0-15,-1-18 16,1-17-16,-18 17 15,0-17-15,0-1 0,-18 19 16,1-18-16,-1-18 16,0 17-16,18 19 15,-17 17-15</inkml:trace>
  <inkml:trace contextRef="#ctx0" brushRef="#br0" timeOffset="-85070.071">10283 13935 0,'36'176'16,"-19"-88"-16,-17-17 0,18-18 15,-18 35-15,18-70 16,-36-1 0,0-34-16,1-19 0,-1-17 15,0-70 1,1 52-16,17-70 16,0 71-16,17-71 15,19 70-15,17-52 16,-18 87-16,18 19 15,-18 17-15,-17 0 16,-1 17-16,-17 19 16,-17-1-16,-1 0 0,-17 0 15,0 18-15,-18 0 16,17-35-16,19 0 0</inkml:trace>
  <inkml:trace contextRef="#ctx0" brushRef="#br0" timeOffset="-84808.039">10689 13688 0,'-17'70'16,"34"-140"-16,-34 176 0,-1-71 16,36 35-16,-1-52 15,18 0-15,-17-18 16,35 0-16,-18 0 0,36-36 15,-54 1-15,19-18 16,-36 36-16,0-19 16,-53-17-16,35 36 15,-17 17-15,0-18 0,-1 18 16,-17 18 0,53-1-16,0 1 0,0 0 15,18-1-15,0-17 16</inkml:trace>
  <inkml:trace contextRef="#ctx0" brushRef="#br0" timeOffset="-84530.528">11095 13688 0,'0'0'0,"-18"17"16,18 1-16,-17 0 15,17 17-15,0 0 0,17 36 16,19-36-16,16 0 15,-16-35-15,34 0 16,-52 0-16,35-53 16,-53 36-16,17-18 15,-17-1-15,-35-34 16,18 34-16,-19 19 0,19-18 16,-19 17-16,1 0 15,17 18-15,18 18 31</inkml:trace>
  <inkml:trace contextRef="#ctx0" brushRef="#br0" timeOffset="-84285.672">11536 12982 0,'0'0'0,"17"71"15,-17-18-15,0 0 16,18 17-16,-18 18 0,0 1 0,18-1 16,-18 18-16,17-18 15,1 53-15,0-88 16,-18 0-16,17 17 15</inkml:trace>
  <inkml:trace contextRef="#ctx0" brushRef="#br0" timeOffset="-83072.546">13194 13141 0,'0'-53'16,"0"35"-16,-18-17 0,1 18 15,-19-1 1,19 18-16,-19 18 15,1 17-15,18 0 0,-1 36 16,18 70-16,0-71 16,0 18-16,0-17 0,18 0 15,-1-1-15,1 18 16,-18-52-16,0-1 16,-18-17-16,18-1 15</inkml:trace>
  <inkml:trace contextRef="#ctx0" brushRef="#br0" timeOffset="-82945.957">12894 13758 0,'106'106'0,"-212"-212"0,88 71 0,18 0 0,0 0 16,18 17-16,17 18 16,1-18-16,-1 18 15,18 0-15,0-17 0,0 17 16,35 0-16,-35 0 16,-18 0-16,-17 0 0</inkml:trace>
  <inkml:trace contextRef="#ctx0" brushRef="#br0" timeOffset="-82482.938">13476 13617 0,'0'-17'15,"0"34"-15,-18-34 0,1 34 16,-1 19 0,1 16-16,17-34 15,0 17-15,17-17 0,18 35 16,1-53-1,-19 18-15,19-18 0,-19 0 16,19 0-16,-19-18 16,1 18-16,-18-18 0,0 1 15</inkml:trace>
  <inkml:trace contextRef="#ctx0" brushRef="#br0" timeOffset="-81666.738">14852 13123 0,'-35'-53'16,"-1"18"-16,19 0 0,-54 0 15,54 35-15,-19 0 16,19 17-16,-1 19 16,-17 87-1,35-52-15,0 17 0,17-18 16,-17 18-16,18-17 0,17 35 16,-35-53-16,0-18 15,18 0-15,-18-17 0,-35 0 16,17-18-1,0 0-15,1-36 0,-19 19 16,19-19-16,-18-34 16,17 35-16,0-18 15,18 35-15,36-17 16,-1 35-16,0 0 0,53 0 16,-35 17-1,0-17-15,-18 0 0,36 18 16,-53 0-16</inkml:trace>
  <inkml:trace contextRef="#ctx0" brushRef="#br0" timeOffset="-81392.937">15169 13511 0,'0'0'16,"-52"0"-16,34 18 0,-17-18 15,17 53 1,18-35-16,0 52 16,35-52-16,1-1 0,-1 1 0,53 0 15,-53-18 1,1 0-16,-19-18 0,1 18 15,-1 0-15,-34-18 16</inkml:trace>
  <inkml:trace contextRef="#ctx0" brushRef="#br0" timeOffset="-80287.85">16651 13617 0,'18'-17'15,"-18"-1"-15,0 0 16,0 1 0,-18-1-16,0 0 0,-17 18 15,18 18 1,-1 0-16,-35 35 16,35-18-16,18 0 0,0 0 15,0-17-15,36 35 16,-1-35-16,0-18 0,0 0 15,36 0 1,-36-18-16,-17-17 0,0 17 16,-18-17-16,0 17 0,0-17 15,-18-18-15,0 35 16,1 1-16,-36-1 16,17 36-1,36-1-15,0 19 16,18-19-16,0 1 15</inkml:trace>
  <inkml:trace contextRef="#ctx0" brushRef="#br0" timeOffset="-80053.884">16898 13653 0,'18'17'0,"-36"-34"0,36 52 16,-1-18-16,-17 1 0,18 0 15,0 17-15,-1-17 0,1-1 16,0 1-16,17 0 15,-18-18-15,1-18 16,-18-17 0,-18-1-16,18 19 15,0-19-15,0 19 0,0-54 16,0 54-16,0-1 16,18 18-16,0 0 15,17 18 1</inkml:trace>
  <inkml:trace contextRef="#ctx0" brushRef="#br0" timeOffset="-79730.305">17216 13653 0,'17'-36'16,"-34"72"-16,52-89 0,0 17 16,0 19-16,-17 17 15,53-36 1,-36 36-16,-17 0 0,-1 0 0,1 0 15,-1 0-15,-17-17 32,-35-1-32,35-17 15,-35-18-15,17 18 16,18-1-16,-17 1 0,-1 0 16,0 17-16,18 36 15,-17 35 1,17 0-1,0 0-15,0-1 16,0 1-16,0 0 0,0 53 16,0-71-16,17 54 15,1-72-15</inkml:trace>
  <inkml:trace contextRef="#ctx0" brushRef="#br0" timeOffset="-79425.672">17533 13847 0,'0'88'16,"0"-176"-16,0 229 0,0-36 16,0-69-16,0 17 0,0-18 15,0-17-15,0-1 0,-18-17 16,18-17 0,0-19-16,0-17 0,0-52 15,0 34 1,18 0-16,0 1 15,17-1-15,-17 18 0,52 1 16,-52 34-16,17 36 16,-17-1-16,-18 36 15,0-18-15,-18 36 16,0-53-16,1-1 16,17 1-16,0-36 15,17-17 1</inkml:trace>
  <inkml:trace contextRef="#ctx0" brushRef="#br0" timeOffset="-79219.615">17868 13670 0,'0'0'16,"0"18"-16,0-1 0,18 36 16,-1-17-1,1-36-15,0 0 0,-1 17 16,1-17-16,0 0 0,17-17 15,-35-1-15,0 0 16,18 1 0,-18-1-16,0 0 0,0 1 15,0-1 1</inkml:trace>
  <inkml:trace contextRef="#ctx0" brushRef="#br0" timeOffset="-79036.838">18115 13705 0,'18'-35'0,"-1"18"16,1-1-1,0 0-15,17 1 0,18 17 16,-18-18 0,0 18-16,1 0 0,-1 0 15,0 0-15,18-18 16,-35 1-16</inkml:trace>
  <inkml:trace contextRef="#ctx0" brushRef="#br0" timeOffset="-78886.66">18380 13300 0,'0'0'0,"0"70"0,0 1 15,-18 105 1,36-105-16,-18 17 0,17-17 15,-17-19-15,0 37 16,0-54-16,-17-17 0</inkml:trace>
  <inkml:trace contextRef="#ctx0" brushRef="#br1" timeOffset="117886.493">2505 15311 0,'-18'-18'16,"36"36"-16,-1 52 16,19-17-16,-19 106 15,1-71-15,-18 18 16,0-18-16,0-17 0,18-19 16,-18 19-1,0-53-15,0-36 16,-18-70-1,18 35-15,-18-18 16,18-17-16,-17 18 0,-1-107 16,18 107-16,18-71 15,-1 88-15,1 35 16,0 0-16,34 18 16,-34 18-16,35 70 15,-35-17-15,17-18 0,-17 35 16,-1-18-16,36 72 15,-35-90-15,-1 19 16,-17-36-16,18 18 0,0 0 16,-18-35-16,0-1 15</inkml:trace>
  <inkml:trace contextRef="#ctx0" brushRef="#br1" timeOffset="118026.11">2716 15822 0,'0'0'16,"53"0"-16,-35-18 0,53 18 15,-36 0-15,0 0 16</inkml:trace>
  <inkml:trace contextRef="#ctx0" brushRef="#br1" timeOffset="118409.835">3016 15822 0,'0'0'15,"-17"53"-15,17-18 0,0 18 16,17-18 0,1-17-16,17 0 0,-17-1 15,52-17-15,-34 0 16,-19-17-16,19-19 0,-19 1 15,18-53-15,-35 35 16,0 0-16,-17-17 16,-18-71-16,-1 70 15,-17-17-15,-35-53 16,35 105-16,18 1 0,17 35 16,1 0-16,17 35 15,17 89 1,19 17-16,-1-70 0,0 17 15,71 35 1,-53-52-16,-18-36 0,71 36 16,-71-54-16,-17-17 15,0 18-15,-1-36 16,-17 1-16</inkml:trace>
  <inkml:trace contextRef="#ctx0" brushRef="#br1" timeOffset="118615.863">3369 15787 0,'0'0'0,"18"17"0,-1 19 16,1-1-16,17 0 16,-17 1-16,17-1 0,0-18 15,-17 1-15,17 0 0,-17-1 16,0-17-16,-1 0 0,1-17 16,-18-1-16,-18 0 15,18-17-15,-17-18 16,-1 18-16,18 0 15,0 17-15,0 0 0,18 18 16</inkml:trace>
  <inkml:trace contextRef="#ctx0" brushRef="#br1" timeOffset="119081.966">3810 15875 0,'-18'0'0,"1"0"15,-1 18-15,0-1 16,18 1-16,18 35 16,0-36-16,35 19 15,-36-19-15,19-17 16,-1 0-16,-18 0 16,-17-17-16,0-19 15,-17 1-15,17 18 16,-35-36-1,17 35-15,0 0 0,18 1 16,-17 17-16,17 17 16,17 19-1,1-19-15,0 1 0,-1 0 0,1-1 16,35 18 0,-36-35-16,1 18 15,0-18-15,-18-18 16,0-17-1,0 0-15,35 0 16,-35 17 0,18 0-16,-1 1 15,1 17-15,0 0 0,-1 35 16,1-17-16,-1 35 16,1-18-16,0 0 15,-1 0-15,19-17 16</inkml:trace>
  <inkml:trace contextRef="#ctx0" brushRef="#br1" timeOffset="119699.269">4269 15893 0,'0'17'16,"0"19"-16,0-89 0,0 123 15,17 1 1,19-54-16,-19 1 16,36-18-16,-35 0 15,-1 0-15,19-18 16,-36 1-16,0-1 16,0 0-16,0 1 15,-18-1-15,36 18 47,-1 18-31,1-1-16,17 1 15,-17-18-15,17 18 16,-17-18-16,35 0 16,-36 0-16,1 0 15,-18-18 32,18 0-31,-1 1-16,1-36 15,0 0-15,-1-35 16,-17 35-16,0-71 16,-17 54-16,-1 17 0,-17 0 15,-18-35 1,35 70-16,-17 1 0,17 17 15,0 0-15,1 52 16,17 19-16,0 0 16,17-1-16,1 1 0,17 17 0,1-18 15,52 54 1,-35-71-16,53-18 16,-53-17-16,17-18 15,-52-18-15,-1 18 16,-17-18-16</inkml:trace>
  <inkml:trace contextRef="#ctx0" brushRef="#br1" timeOffset="120078.276">5345 15399 0,'17'0'16,"-34"0"-16,34 17 15</inkml:trace>
  <inkml:trace contextRef="#ctx0" brushRef="#br1" timeOffset="120199.168">5433 15787 0,'17'-18'0,"1"1"16</inkml:trace>
  <inkml:trace contextRef="#ctx0" brushRef="#br1" timeOffset="122703.609">1341 17886 0,'0'0'16,"17"0"-16,-17 17 0,0-34 15,0-1 1,0 1-16,-17-72 16,-1 36-16,0-52 15,1 52-15,-19-53 16,19 53 0,17 18-16,-18-1 0,18 1 15,0 17-15,0 1 16,18-1-1,35 18 1,-36 0-16,19-17 16,52 17-16,-35-18 15,0 18-15,0-18 0,52 1 16,-69 17 0,17 0-16,-18-18 0,-18 18 15,1 0-15,0 0 16</inkml:trace>
  <inkml:trace contextRef="#ctx0" brushRef="#br1" timeOffset="123152.036">1058 17886 0,'0'17'31,"18"1"-15,0 0-16,-1-1 0,19 54 15,-19-36-15,36 18 16,-35-35-1,35 17-15,-36-35 16,19-18-16,16-34 16,-16 16-16,34-34 15,-52 34-15,35-34 16</inkml:trace>
  <inkml:trace contextRef="#ctx0" brushRef="#br1" timeOffset="140586.467">7355 15363 0,'-52'-35'16,"-1"35"-16,17 0 0,-34 35 15,34-17-15,19 0 16,-1 17-16,1 18 15,34-18-15,1-17 0,17 0 16,36 34 0,-36-34-16,18 0 0,17 17 15,-52-17-15,0-1 16,-18 1-16,0 0 16,-36 17-16,1-18 15,-35 1 1,34-18-16,-34-18 15</inkml:trace>
  <inkml:trace contextRef="#ctx0" brushRef="#br1" timeOffset="140736.714">7567 15610 0,'35'71'15,"-70"-142"-15,70 177 0,-35-70 16,18 34-16,-18-52 15,18 17-15</inkml:trace>
  <inkml:trace contextRef="#ctx0" brushRef="#br1" timeOffset="140854.088">7549 15328 0,'0'0'15,"18"35"-15,0-17 0,-1 0 16</inkml:trace>
  <inkml:trace contextRef="#ctx0" brushRef="#br1" timeOffset="141237.221">7955 15469 0,'0'0'15,"-88"53"-15,70-17 16,1-19-16,-1 54 16,18-36-16,53 18 15,-18-35-15,-17-18 16,17 0-16,0 0 0,1 0 16,17-53-16,-36 35 15,-17-53 1,0 36-16,0 18 0,0-1 15,0 36 1,0 17-16,18 0 0,0 36 16,-1-1-16,1 1 0,-1-1 15,1 1-15,0-18 16,-1 17-16,1 19 16,-36-72-16,1 18 0,-19-35 15,-16 18 1,-1-18-16,17-18 0,1 1 0,0-18 15,0-1-15,-1 1 16,1-18-16,17-18 0</inkml:trace>
  <inkml:trace contextRef="#ctx0" brushRef="#br1" timeOffset="141871.202">8326 15558 0,'17'17'0,"-34"-34"0,34 69 16,-17-34-16,18 0 16,-18-1-16,0 1 0,17 0 15,-34-36-15,17-17 16,-18 17 0,1-35-16,17 18 15,0 17-15,0 1 16,17 17-16,36 0 15,-35 17-15,-1 1 0,1 17 16,0-17-16,-1 35 16,1-36-1,-18-34 1,0-1 0,0 0-16,0-17 15,18 0-15,-1 35 16,1-18-16,0 36 15,17 17-15,-18-17 16,-17-1-16,18 1 0,-18 0 16,18 17-16,-1-35 15,-17 18-15,18-18 16,0-18-16,-18-17 16,0 17-16,17-17 15,-17 17-15,0 1 16,0 34-1,18 36 1,-18-18-16,18 1 0,-1-1 16,1 0-16,-1-17 0,19-1 15,17 1-15,-36-18 16,1-18 0,-18 1-16,-18-36 0,1 35 15,-36-35 1,17 36-16,-16-19 15,34 36-15,0 0 16,36 0-16,17 0 16</inkml:trace>
  <inkml:trace contextRef="#ctx0" brushRef="#br1" timeOffset="142027.501">9031 15610 0,'0'36'15,"0"-72"-15,18 89 0,-1-35 16,19 35 0,-19-35-16,1-1 0,0 1 15,-1-1-15,1-17 0</inkml:trace>
  <inkml:trace contextRef="#ctx0" brushRef="#br1" timeOffset="142128.141">9137 15540 0,'18'18'0</inkml:trace>
  <inkml:trace contextRef="#ctx0" brushRef="#br1" timeOffset="142500.77">9349 15575 0,'0'35'0,"0"1"15,17-19-15,-17 1 0,18 0 16,17-1 0,-17-17-16,17-35 15,-35 17-15,18-17 0,-1-35 16,-17-36-1,-17 53-15,17-18 0,-18 1 16,-35-71 0,18 88-16,0 0 0,17 35 15,0 0-15,18 36 16,0 17-16,0 18 0,0 0 16,18 18-16,35 70 15,0-71-15,0 1 0,-18-18 16,53 17-1,-53-34-15,-17-19 0,17 1 16,-17 0-16,0-18 16</inkml:trace>
  <inkml:trace contextRef="#ctx0" brushRef="#br1" timeOffset="142939.705">10001 14923 0,'-17'88'16,"34"-176"-16,-34 246 0,17-87 0,-18 88 16,0-89-16,18 18 0,-17 53 15,17-88 1,0-17-16,17-1 0,19 0 16,-19-35-16,36-35 15</inkml:trace>
  <inkml:trace contextRef="#ctx0" brushRef="#br1" timeOffset="143111.858">10160 15381 0,'0'0'16,"35"18"-16,1-18 0,16 0 15,54-18-15,-53 0 16,0 1-16,-18-1 0,18-17 15,-35 17-15,-18 1 16,0-1-16</inkml:trace>
  <inkml:trace contextRef="#ctx0" brushRef="#br1" timeOffset="143262.052">10283 15205 0,'36'106'15,"-72"-212"-15,72 264 0,-19-105 0,19 53 16,-19-53-16,1-18 16,0 1-16,17 17 15</inkml:trace>
  <inkml:trace contextRef="#ctx0" brushRef="#br1" timeOffset="143724.015">10583 15469 0,'0'0'15,"-35"36"-15,35-19 0,-18 19 0,18 16 16,18-34-16,0 0 16,35-18-1,0 0-15,-18 0 0,-18-18 16,1 0-16,-18-17 15,0 0-15,0 17 16,-18 1-16,1-1 0,-1 0 16,18 1-16,-17 34 15,17 1 1,17 0-16,-17-1 0,18 1 16,-1 17-16,19 0 15,-19-17-15,19 17 16,-19-35-16,1 0 0,-18-17 15,0-19 1,0 19 0,0-1-16,0-17 15,18 17-15,34 36 16,-34-18-16,0 18 16,35 17-16,-36-18 15,1 1-15,17 0 16,-35-1-16,0 1 15,18-18-15,-18 18 16</inkml:trace>
  <inkml:trace contextRef="#ctx0" brushRef="#br1" timeOffset="144095.809">11095 15011 0,'0'0'15,"18"88"-15,-1-35 0,1 70 16,-18-52-16,17 70 16,1-88-16,-18 0 15,18-18-15,-18-17 0,17 17 16,-17-53 15,0-35-31,18 18 16,-18 18-16,53-19 15,-35 36-15,34 0 16,-34 18-16,0 0 16,-1-1-16,19 36 15,-19-35-15,-17 17 0,0-17 16,18 17-16,-18 0 15</inkml:trace>
  <inkml:trace contextRef="#ctx0" brushRef="#br1" timeOffset="145220.466">13776 15152 0,'0'0'16,"18"70"-16,-1 1 0,1 17 0,-18 53 16,0-70-16,0-18 15,0 0 1,0-71-1,-35-70-15,35 35 16,-18-18-16,0 1 16,18-1-16,0 1 0,36-71 15,-19 88-15,36 0 16,35 17-16,-35 36 16,-17 0-16,-1 18 15,-18 0-15,-17 17 0,0 36 16,0-36-16,-35 18 15,18-18-15,-19 0 0,-17 36 16,18-54-16,17 1 16,1 0-16,-1-18 15,18 17-15,18-17 0,-18 18 16,35 0-16,18 35 16,-18-18-16,-17-17 15,17 17-15,18 18 16,-35-18-16,-1-17 0,1-1 15,0 1-15</inkml:trace>
  <inkml:trace contextRef="#ctx0" brushRef="#br1" timeOffset="145548.759">14270 15540 0,'18'35'0,"-1"-35"16,1 18-16,52-18 16,-52-18-16,17 1 0,-17 17 15,0-18-15,-18-35 16,0 35-16,-18 1 0,0-19 16,-35 1-1,-17 35-15,52 0 16,-17 18-16,17 17 0,18 18 15,0-18-15,18 1 16,17-19-16,0 18 0,18-17 16,0 0-16,0-1 0,0-17 15,35 18 1,-52-18-16,-1-18 16</inkml:trace>
  <inkml:trace contextRef="#ctx0" brushRef="#br1" timeOffset="145910.338">14817 15046 0,'-36'0'0,"19"18"16,-1-1-16,0 71 15,1-35-15,17 0 0,17 0 16,19 35-1,-1-52-15,0-1 0,1 0 16,52 1-16,0-1 16,-53-35-16,1 17 15,-1-17-15,0 0 16,-35-17-16</inkml:trace>
  <inkml:trace contextRef="#ctx0" brushRef="#br1" timeOffset="146326.107">15205 15117 0,'-18'0'16,"18"17"-16,0 18 0,0 54 15,0-54-15,35 71 16,-35-71-16,36 18 16,17 18-16,-18-36 15,0-18-15,0-17 0,1 0 16,-1-17-16,18-54 16,-18 36-16,-17 0 15,-1-18-15,-17-53 16,18-18-16,-36 89 15,18 0-15,-17 0 0,17 17 16,0 53 0,0 53-1,0-35-15,17 18 16,1-18-16,0 0 16,17 0-16,0 0 0,18 52 15,-35-69-15,-1 17 16</inkml:trace>
  <inkml:trace contextRef="#ctx0" brushRef="#br1" timeOffset="157560.137">16298 8961 0,'18'0'16,"0"0"-1,52 0-15,-52 0 16,17 17-16,0-17 16,-17 18-16,0 17 0,-18 36 15,-18-18-15,-17 52 16,-1-52-16,19 0 16,-1 18-16,-17 35 15,17-53-15,18-1 0,0 1 16,36 36-16,-19-54 15,18 0-15,1 0 0,-1 1 16,0-1-16,36 18 16,-54-18-16,1 18 15,0-18-15,-18-17 16,-18 0-16,18 17 0,-18-17 16,1-1-16</inkml:trace>
  <inkml:trace contextRef="#ctx0" brushRef="#br1" timeOffset="158455.18">16051 9102 0,'-17'17'16,"-1"-17"-16,18 18 15,-18-18-15,36 0 47,0-18-31,-18 1 0,17-1-16,19 0 0,-19-17 15,1 0-15,0 0 16,-1 17-16,-17-17 0,36-1 15,-19 19-15,18-19 16,-17 19-16,17 17 16,-17-18-16,17 18 0,18 18 15,-18 17-15,1-17 16,17 17-16,-18-17 0,18 17 16,-18-17-16,53 34 15,-52-34-15,-1 0 0,-17-1 16,-1 1-16</inkml:trace>
  <inkml:trace contextRef="#ctx0" brushRef="#br1" timeOffset="160073.658">14623 10495 0,'17'35'0,"-17"-17"15,0 17-15,18 54 16,-18-37-16,0 72 16,0-89-16,0 36 15,0-54-15,0 1 16,0-36 0,0-52-1,18 17-15,-18-18 0,17 18 0,-17 1 16,35-54-1,-35 70-15,18 19 0,0-1 16,-1 18-16,1 0 0,0 35 16,-1 1-16,1 52 15,-18-35 1,0 0-16,18-18 0,-1 0 16,1 1-16,0 34 15,-1-52-15,18-1 16</inkml:trace>
  <inkml:trace contextRef="#ctx0" brushRef="#br1" timeOffset="161624.297">15240 10830 0,'0'18'16,"0"17"-16,0 0 15,0 36-15,0-36 16,0 1-16,18-1 0,-1 18 15,-17-36 1,18 1-16,0-18 0,-1 0 16</inkml:trace>
  <inkml:trace contextRef="#ctx0" brushRef="#br1" timeOffset="161790.305">15452 10901 0,'0'0'16,"0"70"-16,0-34 0,17-1 16,1 36-1,0-36-15,-18-18 0,35 36 16,-35-35-16,0 0 16</inkml:trace>
  <inkml:trace contextRef="#ctx0" brushRef="#br1" timeOffset="161938.282">15363 11095 0,'36'-18'16,"-1"1"-16,0 17 16,1-18-1,-19 18-15</inkml:trace>
  <inkml:trace contextRef="#ctx0" brushRef="#br1" timeOffset="162193">15681 10760 0,'53'17'15,"-35"1"-15,17 0 0,35 17 16,-34-35-16,17 35 16,-18-17-1,-18-1-15,1-17 16</inkml:trace>
  <inkml:trace contextRef="#ctx0" brushRef="#br1" timeOffset="162369.66">15946 10689 0,'-53'88'16,"106"-176"-16,-124 212 0,36-54 15,35-35-15,0 1 0,0-19 16,17 19-16,1-19 16</inkml:trace>
  <inkml:trace contextRef="#ctx0" brushRef="#br1" timeOffset="162792.328">16228 10866 0,'17'52'15,"-34"-104"-15,34 122 0,1-52 16,0-1-16,-18-34 31,0-19-15,0 1-16,0 0 0,17-36 16,-17 36-16,18 0 15,-18 17-15,35-17 16,-17 17-16,0 18 15,-1 0-15,18 18 0,-17 0 16,0-1-16,-1 18 0,1 18 16,-18-17-16,18-1 15,-18 0-15,0-17 16,0-1-16,0 1 0</inkml:trace>
  <inkml:trace contextRef="#ctx0" brushRef="#br1" timeOffset="163988.419">16916 10954 0,'0'-18'16,"-18"36"-1,0-1 1,1 36 0,-1-17-16,18-19 15,0 1-15,0 17 0,0 0 16,18-35-16,17 0 16,-17 0-16,-1-17 15,1-1-15,0-17 16,-1 17-16,-17 1 15,18 17-15,0 0 16,-1 17-16,18 1 16,-17 0-16,0-18 0,-1 17 15,1 1 1,0-18-16,-18-18 16,-36-17-1,19 17-15,-1 1 16,0-1-16,1 0 0,-1 1 15,18-1-15,0 0 16,18 1-16</inkml:trace>
  <inkml:trace contextRef="#ctx0" brushRef="#br1" timeOffset="164209.927">17304 10724 0,'35'0'15,"-70"0"-15,105 18 0,-34 0 0,34 17 16,-17 0-16,0 1 16,-35-1-16,17-18 15,-35 1-15,18 0 16,-36-18-16</inkml:trace>
  <inkml:trace contextRef="#ctx0" brushRef="#br1" timeOffset="164372.688">17551 10724 0,'0'0'0,"-53"89"0,35-54 16,1 0-16,17 18 15,0-35-15,17-1 0,-17 1 16,53-18-16,-35 0 16</inkml:trace>
  <inkml:trace contextRef="#ctx0" brushRef="#br1" timeOffset="164700.364">17780 10760 0,'0'0'0,"18"35"16,-18 36-16,0-54 15,17 18-15,-17-17 16,0-36 0,0-17-1,0 0-15,0-36 16,18 36-16,0-35 15,-1 34-15,18 1 16,-17 35-16,0 0 16,17 35-1,-17-17-15,-1 17 0,-17 0 16,18-17-16,-18 17 0,18 18 16,-1-17-1,-17-1-15,0-18 0</inkml:trace>
  <inkml:trace contextRef="#ctx0" brushRef="#br1" timeOffset="164960.835">18344 10760 0,'-17'17'16,"34"-34"-16,-52 52 0,35-17 0,0 35 16,18-36-1,-1 1-15,36 35 16,36-36-16,-37 1 16,-16-18-16,-1 0 0,36 0 15,-54 0 1,-17-18-1</inkml:trace>
  <inkml:trace contextRef="#ctx0" brushRef="#br1" timeOffset="166040.904">17974 11412 0,'53'18'0,"-18"-18"16,18 0-16,71 0 16,-54-18-16,71 18 15,-88 0-15,-18 0 16,-17 0-16,17 18 0</inkml:trace>
  <inkml:trace contextRef="#ctx0" brushRef="#br1" timeOffset="167446.669">18362 10795 0,'0'-18'31,"18"1"-15,-1-1-16,19 0 15,-19 1-15,19-1 16,-19 18 0,1 0-16,-18 18 15,0-1 1</inkml:trace>
  <inkml:trace contextRef="#ctx0" brushRef="#br1" timeOffset="168236.972">20214 10389 0,'0'-53'0,"0"106"0,0-141 15,-17 53-15,17 17 0,-36-52 16,-17 34 0,36 36-16,-1 0 15,-17 18-15,0 53 16,17-19-16,0 107 16,18-88-16,18 17 0,0-17 15,-1-1-15,18 1 0,18 34 16,-35-69-16,35 34 15,-53-52 1,0 0-16,0-36 16,-35 18-16,-1-53 15,1 18-15,17-1 16,-17 1-16,18 0 16,17 17-16,17 1 15,36 17-15,-18 0 16,18 0-16,0 0 0,35 0 15,-35 0 1,-35 0-16</inkml:trace>
  <inkml:trace contextRef="#ctx0" brushRef="#br1" timeOffset="168454.324">20479 10707 0,'0'0'0,"17"35"16,1-17-16,17 17 15,18 0-15,0-17 16,-18 17-16,36-17 16,-18 17-1,-35-17-15,-1-1 0,-17 1 16</inkml:trace>
  <inkml:trace contextRef="#ctx0" brushRef="#br1" timeOffset="168971.896">20796 10707 0,'-17'17'0,"-19"1"0,-17 35 16,-17 35 0,35-53-16,-18 36 15,35-36-15,18-17 16,0 17-16,18-17 0,17-18 15,-17 18-15</inkml:trace>
  <inkml:trace contextRef="#ctx0" brushRef="#br1" timeOffset="169223.489">21184 10231 0,'-53'-18'0,"106"36"0,-123-36 16,17 36-16,35 17 15,1 71 1,17-36-16,0-17 16,0 18-16,17-1 0,54 54 15,-54-71-15,36 70 16,-35-88-16,-18 36 15,0-53-15</inkml:trace>
  <inkml:trace contextRef="#ctx0" brushRef="#br1" timeOffset="169365.523">21008 10813 0,'18'-18'15,"-36"36"-15,53-36 0,18 18 16,-35 0-16,17 0 0,36 0 15,-54 0-15,19 0 16,-19 0-16,1 0 0</inkml:trace>
  <inkml:trace contextRef="#ctx0" brushRef="#br1" timeOffset="169766.685">21661 10742 0,'17'0'16,"1"18"-1,17-18-15,18 35 16,-18-17-16,1 17 16,-1-17-16,-17-1 0,-1 1 15</inkml:trace>
  <inkml:trace contextRef="#ctx0" brushRef="#br1" timeOffset="169933.939">21908 10707 0,'-53'35'16,"17"0"-16,19 1 15,-19 17-15,36-18 16,0 0-16,18-17 0,0 17 16,35 0-16,-36-35 15</inkml:trace>
  <inkml:trace contextRef="#ctx0" brushRef="#br1" timeOffset="170289.447">22243 10654 0,'0'70'16,"0"-140"-16,0 176 0,0-71 0,0 18 15,17-18-15,-17-17 16,0-36 15,18-52-15,0 34-16,-1-69 16,1 69-16,-1-17 0,19 0 15,17 36 1,-18 17-16,-17 17 15,-1 1-15,36 53 16,-35-36-16,-18 71 16,0-53-16,0-18 0,0 18 15,0-18-15,17 0 0,-17-17 16,0 0-16,0-1 0</inkml:trace>
  <inkml:trace contextRef="#ctx0" brushRef="#br1" timeOffset="170566.912">22948 10742 0,'-17'0'0,"-1"0"0,53 0 0,-88 0 0,18 18 15,0 35 1,35-18-16,0 0 0,0 0 16,17-17-16,19 17 0,34 1 15,-35-19-15,18 1 16,-17-18-16,-19 0 16,19 0-16,-19 0 0,-17-18 15,-17 18-15</inkml:trace>
  <inkml:trace contextRef="#ctx0" brushRef="#br1" timeOffset="170929.32">22348 11412 0,'0'0'15,"36"0"-15,-1 0 0,0-17 16,106 17 0,-70 0-16,105 0 15,-87 0-15,87 17 16,-105-17-16,34 18 16,-87-18-16,-18 18 15</inkml:trace>
  <inkml:trace contextRef="#ctx0" brushRef="#br1" timeOffset="175211.5">18362 11800 0,'0'-17'0,"18"34"47,-1 36-31,1-17-16,0 69 15,-1-52-15,-17 0 16,18 53-16,0-71 16,-18 18-16,17-17 0,-17-1 15,0 0-15,-17-35 16</inkml:trace>
  <inkml:trace contextRef="#ctx0" brushRef="#br1" timeOffset="175511.554">18080 12083 0,'0'0'15,"18"-18"1,34-17 0,-16 17-16,-1 0 15,36-34-15,-19-1 16,-34 17-16,0 1 16,17-18-16,-35 18 15,18 17-15,-1 36 31,19 17-15,-1 0-16,35 36 16,-34-53-16,-1-1 15</inkml:trace>
  <inkml:trace contextRef="#ctx0" brushRef="#br1" timeOffset="-205478.76">11977 7849 0,'0'18'79,"0"0"-79,0-1 15,-18 36 1,1-35-16,-1 70 15,18-35-15,-18 70 16,1-34-16,17-19 0,-18 36 16,18-18-16,-18 18 15,18 0-15,0 0 0,-17 105 16,-1-105-16,18-18 16,0 1-16,0 87 15,-18-106-15,18-17 0,0 0 16,0 53-1,0-88-15,0 17 0,0-17 16,0-1-16,18 1 16,-18-53-1</inkml:trace>
  <inkml:trace contextRef="#ctx0" brushRef="#br1" timeOffset="-205019.106">11536 7920 0,'17'0'16,"1"0"-1,0-18-15,17 1 0,36-36 16,-36 35-16,0-17 16,0-1-16,1 19 15,34-36-15,-52 53 16,0 0-16,-1 0 0,1 35 16,-1-17-16,19 70 15,-19-53-15,1 1 0,17-1 16,1 18-1,-36-18-15,17-17 0,-17-1 16</inkml:trace>
  <inkml:trace contextRef="#ctx0" brushRef="#br1" timeOffset="-203611.477">10548 10178 0,'0'0'16,"18"70"-16,-1-35 0,-17 18 15,0 36 1,0-1-16,-17-53 15,17-17-15,0-1 16,-18-34-16,18-1 16,0 0-16,-18-70 15,18 53-15,18-18 0,0-18 16,-1 54 0,1-1-16,-18 1 0,18 17 15,-1 0-15,1 17 16,0 1-16,-18 17 0,17 36 15,1-36-15,-18 0 16,17 36-16,-17-36 16,0-17-16,18-1 0,-18 1 15</inkml:trace>
  <inkml:trace contextRef="#ctx0" brushRef="#br1" timeOffset="-203349.842">10795 10407 0,'0'53'0,"0"-106"0,0 141 15,35-53 1,-17-35-16,35 18 16,-36-18-16,36-18 15,-35 18-15,0-35 16,-18 0-16,-18-18 15,0 35-15,1-17 16,-19 17-16,19 1 0,-36-1 16,35 0-16,1 18 15,17-17-15</inkml:trace>
  <inkml:trace contextRef="#ctx0" brushRef="#br1" timeOffset="-203072.049">11095 10495 0,'-18'35'15,"36"-70"-15,-53 70 0,17-17 0,18-36 32,18-17-32,-18 18 15,0-1-15,17-35 16,1 35-16,0 1 15,-1 17-15,1 0 16,-1 17 0,1 1-16,-18 0 0,18-1 15,-18 1-15,35 17 16,-35-17-16,18-18 16</inkml:trace>
  <inkml:trace contextRef="#ctx0" brushRef="#br1" timeOffset="-202793.23">11377 10460 0,'18'0'15,"-1"0"-15,19-18 16,-1 18-16,0 0 16,0-17-16,-17 17 15,17-18 1</inkml:trace>
  <inkml:trace contextRef="#ctx0" brushRef="#br1" timeOffset="-202589.876">11536 10072 0,'0'0'16,"17"0"-16,1 17 15,0 36 1,-1-17-16,1 69 16,-18-52-16,0 18 0,0-18 15,18 53-15,-1-36 16</inkml:trace>
  <inkml:trace contextRef="#ctx0" brushRef="#br1" timeOffset="-202400.005">11800 10425 0,'0'0'16,"18"53"-16,-18-36 0,18 18 0,-1-17 15,19 17 1,-36-17-16,17 0 0,1-1 15</inkml:trace>
  <inkml:trace contextRef="#ctx0" brushRef="#br1" timeOffset="-202027.54">11942 10583 0,'17'-17'16,"-17"-19"-1,18 19-15,-18-18 0,17-18 16,1 35-16,0-17 16,-1 35-1,1 0 1,-18 35-16,18-17 0,-18-1 16,0 19-16,17 16 15,-17-34-15,18 0 16,0-1-16,-18 1 0,35-18 15</inkml:trace>
  <inkml:trace contextRef="#ctx0" brushRef="#br1" timeOffset="-201453.419">12206 10460 0,'0'0'15,"18"18"-15,-1-18 0,1 0 16,35 0-16,-35 0 16,-1-36-16,1 36 15,-18-17-15,-18-1 16,1 0 0,-1 18-16,0 0 0,1 18 15,17 0-15,-18-1 0,18 19 16,18-19-16,-18 1 15,17-1-15,1-17 0,0 18 16,35-18-16,-18 0 16,18-35-1,-36 17-15,-17 1 16,0-1-16,0 0 16,-17 18-16,-19 0 15,19 18-15,17 35 16,0-36-1,0 1-15,17 0 0,-17-1 16,18 1-16,17 17 16,-17-35-16,0 0 0,-1 0 15,1 0-15,0-17 16,-18-1-16,0 0 16,0-17-1,0 17-15,0 1 16,17 17-1,1 17-15,-1 1 16,1-18-16,0 18 16,-1-18-1,1 0-15,-18 17 0,18-17 16,-18-17-16,17 17 16</inkml:trace>
  <inkml:trace contextRef="#ctx0" brushRef="#br1" timeOffset="-201249.366">12859 10513 0,'0'0'0,"17"17"0,-17 1 16,18 17-16,0-35 15,-18 18 1,17-18-16,-17-18 16</inkml:trace>
  <inkml:trace contextRef="#ctx0" brushRef="#br1" timeOffset="-201098.45">12823 10336 0,'18'0'0,"0"18"16,-1-18-16,19 0 16,-19 0-16,1 0 0,0 0 15,-1 0 1</inkml:trace>
  <inkml:trace contextRef="#ctx0" brushRef="#br1" timeOffset="-201014.904">13000 10354 0,'0'0'16</inkml:trace>
  <inkml:trace contextRef="#ctx0" brushRef="#br1" timeOffset="-200563.833">13035 10178 0,'0'53'16,"0"-1"-16,0-16 0,0 52 16,18-53-16,-18 1 15,17-1-15,-17 0 0,36 0 16,-19-17-1,-17 0-15,18-1 0,0-17 16,17 18 0,-17 0-16,17 17 15,-18 18 1,-17-36-16,0 19 16,0-19-16,0 1 0,-17 0 15,-1 17-15,1-35 16,-1 0-16,0-35 15,18 17-15,0-17 16,36-36-16,16 1 16,-16 34-16,-1 19 15,0-1-15,18-17 16,-35 35-16,-1-18 16,-34 36-16,-18-18 15</inkml:trace>
  <inkml:trace contextRef="#ctx0" brushRef="#br1" timeOffset="-199857.578">10936 11271 0,'0'0'0,"0"-17"15,-18 17-15,1-18 16,-1 18-1,1 18 1,-1-1-16,0 19 0,1 34 16,17-35-16,0-17 15,0 17-15,17-17 0,19 0 16,-19-18-16,1 0 16,17 0-1,-35-18-15,18 0 0,-18-17 16,17 17-16,-17-52 15,0 52-15,0 1 0,0-1 16,18 18 0,0 0-1,-1 0-15,19 0 16,-1 0-16,-17 0 16,-1-18-16,1 18 0,17-53 15,-35 36-15,0-19 16,0 19-16,-18-18 0,1-1 15,-36-34 1,35 52-16,1 0 16,-1 18-16,18 36 15,0-1-15,0 36 0,0-19 16,18 19-16,-1 88 16,1-89-16,17 54 15,0-89-15,18 0 16,-35-17-16,0-18 15,-1 0-15,-17-35 16,0 17-16,0-17 16,0-36-1,-17 18-15</inkml:trace>
  <inkml:trace contextRef="#ctx0" brushRef="#br1" timeOffset="-199695.925">11289 11395 0,'18'0'16,"-36"0"-16,53 0 0,-17 0 16,-1 0-16,1-18 15,0 0-15,-1 1 16,-17-1-16,18 1 16,-18-1-16</inkml:trace>
  <inkml:trace contextRef="#ctx0" brushRef="#br1" timeOffset="-199363.084">11395 11183 0,'0'35'16,"-18"-17"-16,36-71 0,-36 141 0,18-52 16,0-1-16,0 18 15,18-18-15,-1-17 0,-17-1 16,36 1-16,-19-18 15,1 0 1,-18-18 0,0 1-1,18 17 1,-1 0 0,1 0-1,-1 0-15,1 0 0,17-18 16,-17 0-16,0 18 15,-18-17-15,17-1 16,1 18-16,-18-18 0,0 1 16</inkml:trace>
  <inkml:trace contextRef="#ctx0" brushRef="#br1" timeOffset="-198986.259">12100 11483 0,'18'70'0,"-36"-140"16,36 193-16,0-34 15,-1-36-15,1-36 0,-1 18 16,-17 1-1,0-19-15,-17-17 0,-1-17 16,-17-36 0,17 18-16,18-1 0,-17-17 15,17-53 1,17-17-16,1 70 16,0 18-16,17 17 0,-18 1 15,19 17-15,-1 17 16,-35 1-16,18-1 15,-18 19-15,0-19 0,-36 19 16,36-19 0,-17 1-16,17 0 0</inkml:trace>
  <inkml:trace contextRef="#ctx0" brushRef="#br1" timeOffset="-198744.52">12435 11483 0,'36'35'16,"-72"-70"-16,72 88 0,-19-53 0,36 0 15,-17-18-15,-1 1 16,-18-1-16,19-35 16,-36 35-16,-18 1 15,0-1-15,1 0 0,-18 18 16,-36-17-16,53 17 0,-17 17 15,17 19 1,18-19-16,36 1 16</inkml:trace>
  <inkml:trace contextRef="#ctx0" brushRef="#br1" timeOffset="-198518.41">12700 11430 0,'-35'0'16,"17"0"-16,0 0 15,18 18 1,18-1-16,-18 1 16,18 0-16,-1-18 0,1 17 15,17 1-15,-17-18 0,35 0 16,-18 0-16,-17 0 16,-1 0-16,1-18 15,-18 1-15,-18-19 16,18 19-16,0-1 15,-17 18-15,-1-18 16</inkml:trace>
  <inkml:trace contextRef="#ctx0" brushRef="#br1" timeOffset="-198296.274">12859 10971 0,'35'53'16,"-17"0"0,-1-17-16,1 34 0,0-17 0,-1 18 15,-17-19-15,0 19 16,0 17-16,0-53 16,-17 36-1,17-53-15</inkml:trace>
  <inkml:trace contextRef="#ctx0" brushRef="#br1" timeOffset="-198133.617">13141 11465 0,'18'36'0,"-36"-72"0,36 89 16,-1-35-1,1-18-15</inkml:trace>
  <inkml:trace contextRef="#ctx0" brushRef="#br1" timeOffset="-197995.421">13194 11183 0,'0'0'16,"0"-18"-16</inkml:trace>
  <inkml:trace contextRef="#ctx0" brushRef="#br1" timeOffset="-197312.253">13406 11606 0,'-18'18'16,"18"-36"-16,18 1 15,-18-1-15,17 0 16,1-34 0,-1 34-16,-17 0 0,18 18 15,-18 18 1,0 17-1,0 0-15,0-17 16,18 0-16,-1-1 16,1 1-16,35-18 15,-35 0-15,-1-18 16,19 1-16,-19-1 16,1-17-16,-1 0 15,-17 17-15,0 0 16,-17 18-16,-1 0 15,1 18-15,17 0 0,-18 17 16,18 0 0,0 0-16,0-17 15,18 0-15,-1-1 16,1-17 0,-18-17-1,17-1-15,-17 0 16,18 1-16,0 34 15,-1 36 1,1-17-16,0 17 16,-1 70-16,1-70 15,0 0-15,-1 0 16,-17 0-16,0 0 0,0-18 16,0 0-16,-17-17 0,-1-18 15,-17 17-15,-1-17 0,19 0 16,-19-17-16,1-36 15,35 0-15,0-53 16,18 36-16,17 17 16,53-36-16,-52 54 15,69 0-15,-69 17 16,-1 18-16,18-17 16</inkml:trace>
  <inkml:trace contextRef="#ctx0" brushRef="#br1" timeOffset="-163203.046">16475 16686 0,'0'0'16,"17"0"-16,36 0 15,0 0-15,18-17 16,105-1-16,-88 0 15,1 1-15,87-1 16,-106 1-16,54-1 16,-71 18-16,0 0 15,-71 0 1,-17 0 0</inkml:trace>
  <inkml:trace contextRef="#ctx0" brushRef="#br1" timeOffset="-162992.213">16986 16722 0,'-17'35'16,"34"-70"-16,-52 88 0,35-18 0,-18 0 15,18 18-15,0 53 16,0-53-16,18 35 15,0-53-15,-1 1 16,1-19-16,17 1 0,-17-18 16,-1 0-16,1 0 0</inkml:trace>
  <inkml:trace contextRef="#ctx0" brushRef="#br1" timeOffset="-162803.784">17180 16757 0,'0'0'16,"18"123"-16,0-70 0,-1 0 0,1 53 15,-1-71 1,1 18-16,0-17 0,-1-1 16,-17 0-16,0-17 0,-17 17 15,-1-17-15</inkml:trace>
  <inkml:trace contextRef="#ctx0" brushRef="#br1" timeOffset="-162641.802">16775 17339 0,'35'18'16,"0"-18"-16,18 0 16,18-18-16,-1 0 0,89 1 15,-71-1-15,53 18 16,-88 0-1,0 0-15,-18 0 0,-17 18 16</inkml:trace>
  <inkml:trace contextRef="#ctx0" brushRef="#br1" timeOffset="-162309.003">18186 17233 0,'0'0'0,"17"0"16,-17 18-1,-17 17 1,-1 0-16,0-17 0,-17 17 16,18-17-16,-19 0 0,1 17 15</inkml:trace>
  <inkml:trace contextRef="#ctx0" brushRef="#br1" timeOffset="-161801.491">18874 16581 0,'0'0'16,"17"0"-1,36 0 1,71-18-16,52-17 16,-88 17-1,0 18-15,71-35 16,-106 35-16,35 0 16,-70 0-16,0 0 15,-36 0-15,0 0 16</inkml:trace>
  <inkml:trace contextRef="#ctx0" brushRef="#br1" timeOffset="-161613.833">19209 16669 0,'0'0'15,"-18"53"-15,18 0 0,0 0 16,0 35-16,0-35 15,18 35-15,-1-53 16,-17-17-16,36 17 16,-1-35-1</inkml:trace>
  <inkml:trace contextRef="#ctx0" brushRef="#br1" timeOffset="-161419.12">19456 16581 0,'17'70'15,"-34"-140"-15,34 175 0,1-69 0,-18 52 16,0-35-16,18 53 16,-18-71-1,17 0-15,-17-17 0,18-1 16</inkml:trace>
  <inkml:trace contextRef="#ctx0" brushRef="#br1" timeOffset="-161230.2">19685 16686 0,'0'0'16,"18"89"-16,-18-36 0,17-1 15,1 37-15,0-36 16,-1-18-16,1 35 16,-18-52-16,0 0 0,0-1 15,-35 1-15</inkml:trace>
  <inkml:trace contextRef="#ctx0" brushRef="#br1" timeOffset="-161035.382">18962 17216 0,'35'35'16,"18"-35"-16,0 0 15,123 0-15,-52-18 16,-1 1-16,1-1 0,-1 18 16,71-18-16,-106 18 15,-35 18-15,0-18 0,-35 18 16,17-1-1</inkml:trace>
  <inkml:trace contextRef="#ctx0" brushRef="#br1" timeOffset="-160856.418">20602 17233 0,'18'0'16,"-36"0"-1</inkml:trace>
  <inkml:trace contextRef="#ctx0" brushRef="#br1" timeOffset="-124342.652">16722 17886 0,'17'0'47,"36"0"-32,-17 0-15,16-18 0,1 18 16,18 0-16,105 0 16,-88 0-16,18 0 15,18 0-15,123 18 16,-106-18-16,18 0 16,-1-18-16,195-17 0,-159 17 15,194-35 1,-194 18-16,212-35 15,-230 52-15,107-35 16,-160 35-16,36-17 16,-106 35-16,0 0 15,-36 0-15,-17 18 0,-17-1 16</inkml:trace>
  <inkml:trace contextRef="#ctx0" brushRef="#br1" timeOffset="-122334.093">17639 16245 0,'18'-17'16,"-18"-1"0,-18 1-1,-17 17 1,17 0-16,-35 0 15,-53 17-15,36 1 16,-19-1-16,1 1 0,-123 35 16,-1-18-1,88 1-15,36-19 16,-106 36-16,53-18 16,71-17-16,34 0 15,1-1-15,0 1 16,17 0-16,18-1 15,35 18 1,-17 1-16,0-1 16,-18-17-16,35 70 15,-35-35-15,18 0 16,-18 0-16,17 0 0,-17-18 16,18 18-16,0-18 0,-18 18 15,35 17-15,-18-34 16,19 17-16,-36-18 15,35 18-15,-35-18 16,18-17-16,-18-1 16,17 1-16,1 0 0,0-1 15,17 1-15,-18 0 16,19-1-16,17-17 0,0 0 16,52 0-1,-34 18-15,17 0 0,-17-18 0,17 17 16,106 1-1,-106-1-15,0-17 0,18 18 16,-18-18-16,1 0 0,69-18 16,-87 18-16,35-35 15,-71 18 1,0 17-16,-17-18 0,-18 0 16,0 1-16,0-36 15,0 17-15,-35-16 16,35 16-16,-18-17 0,0 18 15,1-71-15,-1 36 16,18-19-16,-18 1 0,1-106 16,-1 106-1,0 17-15,1 1 0,-1-1 16,1 18-16,-1 18 0</inkml:trace>
  <inkml:trace contextRef="#ctx0" brushRef="#br1" timeOffset="-119108.902">19667 16069 0,'-17'0'0,"34"-18"47,19-17-32,-19 17-15,19-17 0,34-53 16,-17 35-16,35-53 15,-35 53-15,-18 0 16,18 1-16,-35 16 16,-18 19-16</inkml:trace>
  <inkml:trace contextRef="#ctx0" brushRef="#br1" timeOffset="-118787.711">19509 15910 0,'0'36'16,"0"-19"-16,0 1 16,0 52-16,0-52 15,0 17-15,17-17 0,-17 17 16,53-17 0,0 0-16,0-18 15,18 0-15,-19 0 0,19 0 16,35-18-1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2T09:12:43.4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1619 69 6 0,'0'0'17'0,"0"0"-8"16,0 0 1-16,0 0 1 15,0 0-4-15,0 0-4 16,0 0 2-16,4 16 1 16,0-8-4-16,0-4-2 15,1 7 5-15,2-2 13 16,-3 4-12-16,0-1 9 0,2 7-1 16,-2 3-4-16,3 2 1 15,-3 2 6-15,2 7-4 16,1-2-5-16,-3 2-2 15,4 1 1-15,-1 1-6 16,2 3 5-16,-1-1-1 16,1 0 1-16,-1-4-4 15,1 1-2-15,-1-4 0 16,3-1 2-16,-2 2-2 16,-4-4 0-16,2 0 1 15,-5-3 2-15,2-1 1 16,0 0-2-16,0 2 1 0,3 0-1 15,-2 2 0 1,3 2-2-16,0-3 0 0,1 3 0 16,-1-4 2-16,-1 0-2 15,-1-3 0-15,1-2 0 16,-6-1 1-16,2-1 3 16,1 0 0-16,-4 2 3 15,0-4 0-15,5 1-6 16,-5-3-1-16,0 2 4 15,0 1-4-15,0 0 0 16,0 1 1-16,0-5 0 16,0-1-1-16,0 0 5 15,0-5 7-15,0 5-5 16,0 0-4-16,0-1 2 16,-5 0-2-16,3-3 0 0,0-3-3 15,-2 3 8-15,0 0 1 16,-3 2-2-16,-2 3-4 15,1-4 8-15,-1 1-6 16,-3-1 0-16,3-2 6 16,1 2-3-16,-5 1 0 15,1-5-1-15,-4 2-3 16,1 0 16-16,1-6-13 16,-7 2-3-16,-3 2 4 15,0-1-2-15,-6 4-6 0,2 1 0 16,-1 1 1-1,1-2-2-15,1-1 2 16,-1-1-2-16,3-2-2 0,-3-1 1 16,7 0 1-16,-3-2 0 15,3 3 2-15,-3-1-1 16,3 0 0-16,-3 1-1 16,1 0-2-16,-5-3 0 15,-1 3 3-15,-3-1 0 16,-6-3 6-16,-6 0-6 15,-2 0-2-15,1 0 1 16,3 0 1-16,1 0 0 16,12 0 0-16,0 0 3 15,1 0-3-15,-1 0 0 16,5 0-2-16,-5 0 1 16,3-3 0-16,-2-1 1 0,-1-1-2 15,3 1 2-15,-6-2-5 16,4-2 4-16,-6 1 0 15,5-1-9-15,-3 3 8 16,3-2 1-16,4 2-3 16,-3-1 1-16,7 2-2 15,0 0 4-15,4 4-1 16,0 0 1-16,0 0-1 16,-2 0-2-16,6 0 4 15,-4 0 0-15,5 0-4 16,-4 0 4-16,5 0 0 15,1 0-2-15,-2 0 1 16,0 0 0-16,0 0-5 0,3 0 6 16,5 0-1-16,0 0 1 15,1 0-1-15,2 0-2 16,-2 0-3-16,3 0 0 16,-2 0 2-16,0 0 4 15,-3 0-1-15,0 0 1 16,-2 0-2-16,-3 0 2 15,-6 0 0-15,4 0 0 16,-4 0 0-16,4 0 0 16,-1 0 0-16,5 0 0 15,-1 0 0-15,6 0-1 16,2 0 1-16,-2 0-1 16,3 0-1-16,0 0-3 0,0 0 0 15,0 0 0-15,0 0 2 16,0 0 0-16,0 0 0 15,0 0 3-15,0 0 0 16,0 0-1-16,0 0 1 16,0 0 1-16,0 0-1 15,0 0 2-15,0 0-2 16,0 0 1-16,0 0-1 16,0 0 0-16,0 0 0 15,0 0 0-15,0 0-1 16,0 0 1-16,0 0 0 15,0 0-1-15,0 0 0 16,0 0 1-16,0 0-1 0,0 0 0 16,0 0 1-16,0 0 0 15,0 0 0-15,0 0 0 16,0 0 0-16,0 0 1 16,0 0-1-16,0 0 0 15,0 0 0-15,0 0 0 16,0 0-1-16,0 0 1 15,0 0-3-15,0 0 3 16,0 0-1-16,0 0 0 16,0 0-2-16,0 0 0 15,0 0-10-15,0 19-62 16,11 12 24-16,-2 6-49 0</inkml:trace>
  <inkml:trace contextRef="#ctx0" brushRef="#br0" timeOffset="2593">750 1682 35 0,'0'0'35'0,"0"0"-8"15,0 0 2-15,0 0 7 16,0 0-5-16,0 0-21 16,0 0-10-16,-12 4-2 15,11-3 2-15,-2 1-1 16,3-1 1-16,-1 4 0 0,1-2-1 16,-3 0-3-16,-1 2 2 15,4-1 1-15,-2 4-9 16,2 0-5-16,0-1 4 15,0 1 3-15,0 0 5 16,0 3 0-16,5 1 3 16,4 1-1-16,3 1-2 15,0-3 2-15,4 1 0 16,-2 1 1-16,5 0 1 16,1 1-1-16,-6-3 1 15,2 2-1-15,-8-1 1 16,0 0 7-16,1-1-2 15,-2-1 0-15,-6-1 8 16,2 1 6-16,-3 1-5 0,0 1 3 16,0-1 4-16,-3 3-9 15,-9-1 0-15,-8-1-7 16,-1-1-3-16,0-3-3 16,0-4 0-16,1-3-3 15,3-1 3-15,0 0-11 16,5 0-14-16,-1 0 11 15,1-9 2-15,3 0-9 16,2 1-16-16,3 0 8 16,4-5 21-16,0 0-36 15</inkml:trace>
  <inkml:trace contextRef="#ctx0" brushRef="#br0" timeOffset="3060">738 1642 13 0,'0'0'10'16,"0"0"1"-16,0 0-3 0,0 0 3 16,0 0-5-16,0 0 1 15,62 0-7-15,-51 0 1 16,2 0 1-16,3 0-2 15,0 0 3-15,-3 0-2 16,7 0 0-16,-8 0 0 16,1 0 2-16,-5 0-3 15,1 0 0-15,-5 0 0 16,4 0 0-16,-1 0 0 0,-5 0 0 16,2 0-2-16,-1 0 1 15,-3 0 0-15,1 0 0 16,6 0-9-16,2 3-17 15,3 3 0-15</inkml:trace>
  <inkml:trace contextRef="#ctx0" brushRef="#br0" timeOffset="4200">2077 426 9 0,'0'0'1'0,"0"0"0"0,0 0-1 16,0 0 5-16,0 0 10 16,0 0-11-16,-9-8 3 15,1 8 5-15,1 0-4 16,-2 0 5-16,1 0-6 16,-1 6-7-16,1 5-3 15,0 3-1-15,-1 1 4 16,5-3-1-16,1-3 1 15,2-3-1-15,1 2 0 16,0 1-1-16,0 1 2 0,0 0 3 16,0-3-3-16,0-1 0 15,1-3-1-15,6 4-1 16,2-2 2-16,6 5 0 16,-1-3 2-16,1 5-1 15,-2-3 1-15,4 3-1 16,-4 0 5-16,-1 0 3 15,-1-1-6-15,-2 0 0 16,2 1 9-16,-5-1-2 16,-2-2 7-16,0 2 4 15,-4 0-6-15,0 5-2 16,0 1 5-16,-1-1-5 16,-12-1-4-16,-2 0-6 0,2-4-1 15,-2-4 0-15,-2-7-2 16,0 0-7-16,1 0-17 15,2-21-42-15,2-3 18 16,1-9-39-16</inkml:trace>
  <inkml:trace contextRef="#ctx0" brushRef="#br0" timeOffset="4583">2039 391 7 0,'0'0'13'0,"0"0"1"0,0 0 11 15,0 0 9-15,0 0-3 16,0 0 2-16,5-49-11 16,2 35-6-16,-1 3-4 15,1-1-6-15,6 3-3 16,-5 1-3-16,3 2 0 15,-5 4-5-15,1 0-1 16,1 1 1-16,-2 1 3 16,1 0-2-16,-3 0 4 15,5 0 1-15,-2-3-1 16,-3 3-1-16,-3 0 1 16,3 0 0-16,-4 0-1 15,3 0-1-15,-1 0-4 0,-2 0-13 16,2 0-3-16,0 0 4 15,2 0-4-15,0 3-4 16,0 4-1-16,-1 2-24 16</inkml:trace>
  <inkml:trace contextRef="#ctx0" brushRef="#br0" timeOffset="12429">441 0 13 0,'0'0'11'0,"0"0"-6"15,0 0-2-15,0 0 10 16,0 0 4-16,0 0-10 16,0 0 4-16,11 71-6 15,-7-52-1-15,0 0 1 16,5 8 5-16,-4 2-3 0,2 0-4 15,2 2-1 1,-5-1-1-16,5-1 1 0,-5 0-2 16,4 2 1-1,1-1 1-15,2 2 1 0,-1 3-2 16,1 1 3-16,2 1 1 16,-1 0-2-16,1-5-3 15,-5-1 0-15,-1-4 1 16,-5-3-1-16,0 2 0 15,-2-4 3-15,0 0-2 16,0-3 1-16,0-4 0 16,0 1-2-16,0-3 1 15,0 2-1-15,2 2 0 16,1 1 0-16,1-1 0 0,-4 2 0 16,4 0 0-1,0 2 1-15,-4 2-1 0,5 0 2 16,-5 1 4-16,2-4 10 15,0 2-7-15,1-3 0 16,-3-1-1-16,1 0-7 16,2-4 0-16,-2 1-1 15,2-1 0-15,-3-2-1 16,1 4 1-16,-1-5 3 16,0-1-3-16,0-2 0 15,0-1 0-15,0 1 0 16,0-1 0-16,0 4 0 15,3-4 0-15,-1 1 0 16,-2 4 0-16,2-3-2 16,-2 3 2-16,2-3 0 0,-2-2 0 15,0-1 0-15,0-2 0 16,0-2 0-16,0 2 0 16,3-1 0-16,-3 5 0 15,0 0 0-15,0 2 2 16,0-2-2-16,0-3 0 15,0 6 0-15,0-3 0 16,0 2 0-16,0-1 0 16,0 2 0-16,0-2 0 15,0-1 1-15,-3 3-1 16,-1-2 0-16,2 1 0 16,-1-1 0-16,2 1-1 0,-2-4 2 15,3-2-1 1,-1 1 0-16,1-5 0 0,0 2 0 15,0-2 0-15,0 0 0 16,0 0-1-16,0 0-1 16,0 4 1-16,0 4-1 15,0 0 2-15,0-3-1 16,0-1 1-16,0 0-2 16,0-2 2-16,1 2-1 15,3 0 1-15,1-3-5 16,2 8 5-16,1-6 0 15,0 4 0-15,5-3-1 16,0 2 1-16,-1-2 0 0,1-2-2 16,2 2 1-16,-2 0 1 15,0-1 1-15,-1-3-1 16,1 2-1-16,-2-2 0 16,2 2 1-16,2 0 0 15,-1-2 0-15,2 2 1 16,1 0 0-16,-2-2-1 15,2 0 2-15,4 0-2 16,-1 0-1-16,2 1 1 16,2 1 1-16,0 2-1 15,1-4 0-15,-4 3 0 16,3-3 1-16,-1 0-1 0,-4 0 3 16,1 0-3-1,-3 0 0-15,-5 0 0 0,4 0 5 16,-4 0-1-16,1 1 7 15,0 2-5-15,-1-2 2 16,4 1-2-16,-2 0-6 16,-2 0 1-16,4-2-1 15,-3 2 0-15,-1 0 0 16,-1-2 2-16,2 2-2 16,-3 0 0-16,1-1 0 15,5 3 1-15,-4-1 1 16,1-2-1-16,-1 3 2 0,1 0-2 15,-2-2 0 1,2 2-1-16,1-2 0 16,-3 0 1-16,6 0-1 15,-1-2 0-15,-2 0 0 0,1 2 0 16,-2-2-1-16,2 1 1 16,2 3 1-16,-3-2-1 15,-3 2 2-15,6-2-2 16,-4 0 1-16,-1 0-1 15,1 2 2-15,-2-3 0 16,-2 1 0-16,2 0-1 16,-3 1 0-16,1-2 0 15,1 1 0-15,5 1 4 0,-2-2-4 16,-1 0 1 0,4 2-1-16,-4 1-1 0,1-4 1 15,-2 1-1 1,-1 3 0-16,-2-4-2 0,1 0 2 15,-1 0 0-15,4 0 1 16,-4 0 1-16,5 0-2 16,-1 0 0-16,1 0 0 15,2 0 0-15,1 0 4 16,-4 0-3-16,1 0-1 16,-3 0 0-16,1 0 0 15,-2 0 0-15,-1 0-1 16,-1-1-1-16,-1-3 2 15,5 1-1-15,-1-2 2 16,1 1 2-16,2-2-2 0,-5 2-1 16,0 1 1-16,1-1-1 15,-2 0 0-15,1 0 0 16,-2 1 0-16,-3-3 0 16,5 2 1-16,1 0 1 15,-2-2-2-15,-2 4 1 16,-2-2 0-16,1 0-1 15,-2 3 0-15,0-3 0 16,0-2 0-16,1-3 0 16,1-2 2-16,-3 2 2 15,3 2-3-15,1 1-1 16,-3-2 4-16,-2 1-3 16,0 1 1-16,0 0-2 15,5 3 0-15,-5 3 1 0,0 0 2 16,0 0-2-16,0 0-1 15,0 0 2-15,0 0 2 16,0-3 4-16,0 3 4 16,0-2 5-16,0-1-2 15,0-3-4-15,0 0-8 16,0-1-3-16,0-2 0 16,0 0 0-16,0-3 2 15,0-3-2-15,-7-2-2 16,1-2 2-16,-1-5 0 0,1 2-1 15,-1-5 1-15,2-1 0 16,1 8 0 0,-1-1 0-16,1-2 1 0,-3 0-1 15,3-4 0-15,-3 0 0 16,1-2 0-16,-2 1 0 16,1-1 0-16,-2 0 0 15,0 5 0-15,-3-3-1 16,4-2 1-16,-1-2 0 15,-2-2 0-15,1 3 0 16,-1-1 0-16,-1 4 0 16,3 0-1-16,2 3 1 15,1-2 0-15,-1 2 0 16,2-1 0-16,-2 0 0 16,3 0 0-16,-1 0-1 0,1 0 1 15,3 2-1-15,1 2 1 16,-3 1-2-16,3 4 1 15,0 1 0-15,0 3 1 16,0 4 0-16,0 2 0 16,0 2-1-16,0 3 1 15,0-7 0-15,0-3 0 16,0-1 0-16,0-3-1 16,0-2 1-16,0 0 0 15,0 0 1-15,0-2-2 16,3 2 1-16,2 0 0 15,0 1 0-15,-1 3-2 16,3 2 1-16,-6 1 1 0,3 3 0 16,1 0 0-1,-3 2 0-15,0 1-1 0,2 0 1 16,-1-1-3 0,1 1 1-16,5 0 0 0,2-3-2 15,-1 4 1-15,1-1 2 16,-6 1 0-16,4 1 1 15,-6 0 0-15,1 2 1 16,0-2-1-16,-4 1 2 16,4-2 2-16,1-1-4 15,-1 1 3-15,-1-1-2 16,-3 0-1-16,1 0 0 0,-1 0 2 16,4-3-1-1,-1 0 0-15,1 0-1 0,-2 3 0 16,0-2 1-16,0 3-1 15,1-1 1-15,-2-1-1 16,2 2 0-16,-3 3 0 16,0-2-1-16,1 0 2 15,-1 2-2-15,0 0 2 16,0-1-2-16,3 1 2 16,-3-3-1-16,0 0 0 15,1-3-2-15,-1-1 2 16,3-1-1-16,-1 2-2 15,0 2 1-15,-2 2 0 0,2-1 2 16,-2 2-4 0,3-2 1-16,-3-1 0 0,4 0 3 15,-4 1 0 1,0 2 1-16,0-1-1 0,0 2 2 16,0 0-2-16,0 0 1 15,0 0 0-15,0 0-1 16,0 0-1-16,0 0-2 15,0 0 2-15,0 0 0 16,0 0 1-16,0 0-4 16,0 0 3-16,4-2-1 15,-4-2 2-15,0-2 0 16,0 2 1-16,0 1-1 16,0 3 1-16,0 0 0 0,0 0-1 15,0 0 2-15,0 0-1 16,0 0 0-16,0 0-1 15,0 0 0-15,0 0 0 16,0 0 0-16,0 0-1 16,0-2 0-16,4-2-2 15,-1 0 2-15,-1-1 1 16,0-1 1-16,-2 2-1 16,0 2 1-16,0 0 1 15,0 2-2-15,0 0 0 16,0 0 0-16,2-4-2 15,1-1 2-15,-2-2 0 16,-1 3-1-16,3 3 0 0,-3-1 1 16,0 2 0-16,0 0 0 15,0 0 0-15,0 0 0 16,0 0-1-16,0 0 0 16,0 0-3-16,0 0-2 15,0 0 4-15,0 0-2 16,0 0 1-16,0 0 0 15,0 0 2-15,0 0 0 16,0 0 1-16,0 0-1 16,0 0 0-16,0 0-1 15,0 0 2-15,0 0 0 16,0 0 0-16,0 0 0 0,0 0 2 16,0 0-2-1,0 0 0-15,0 0 1 0,0 0 0 16,0 0 0-16,0 0-1 15,0 0 0-15,0 0 1 16,0 0-1-16,0 0 0 16,0 0 0-16,0 0 0 15,0 0-1-15,0 0 1 16,0 0 1-16,0 0-1 16,0 0 1-16,0 0-1 15,0 0 0-15,0 0 0 16,0 0 2-16,0 0-2 15,0 0 0-15,0 0 0 0,0 0 0 16,0 0 0 0,0 0 0-16,0 0 0 0,0 0 0 15,0 0 0-15,0 0 0 16,0 0 0-16,0 0 0 16,0 0 0-16,0 0 0 15,0 0 0-15,0 0 0 16,0 0 0-16,0 0 0 15,0 0 0-15,0 0 0 16,0 0-2-16,0 0 2 16,0 0 0-16,0 0 0 15,0 0-1-15,0 0 0 16,0 0 0-16,0 0-1 16,0 0-7-16,0 2-3 0,0 6 2 15,0 1-16-15,0 6-21 16,0 3-23-16,0-1-24 15</inkml:trace>
  <inkml:trace contextRef="#ctx0" brushRef="#br0" timeOffset="16462">931 33 17 0,'0'0'9'0,"0"0"2"15,0 0 3-15,0 0-2 16,0 0-5-16,0 0-1 16,0 0-2-16,8 64 2 15,1-40 3-15,-1 5 2 16,3 6 0-16,3 5-4 15,-2 1 10-15,0 2-7 16,5 1 5-16,-4 0-6 0,-1 2-5 16,4 5-2-1,1 3 3-15,-2 4-2 0,-2 0 2 16,-1-3-1 0,1-4-1-16,2-4 1 0,-6-6-1 15,-4-5 0-15,2-7-2 16,-2-5 1-16,0-1 2 15,-2-4 6-15,6 1-7 16,-5 0-2-16,4 4 2 16,1 1-3-16,2 2 0 15,-1-1 0-15,1 5 0 16,2-4 0-16,2 1 0 16,-2-1 1-16,-4-4-2 15,3 1 1-15,-4-5 0 0,-4 0 1 16,5 0-1-16,-2 0 1 15,1 4-1-15,1-1 1 16,-1 5 6-16,0-3-5 16,1 1 0-16,-5-2 1 15,5 0-1-15,-2-2-1 16,-3-2 2-16,0-1 3 16,0-3-3-16,-2-2-2 15,2-1-1-15,0-2 0 16,-4-5 1-16,0-5-2 15,0 2 1-15,0 0 0 16,0 0 0-16,3 2 0 16,-2-1 1-16,-1-1-1 0,3-2 0 15,-3 0 0 1,0 0-1-16,0 0 1 0,0 0 0 16,0 0 0-16,0 0-1 15,0 0 0-15,0 0 2 16,0 0-2-16,0 2 1 15,0-2 0-15,0 0 0 16,0 0 1-16,0 0-1 16,0 0 0-16,0 0 0 15,0 0 0-15,0 0-1 16,0 0-1-16,0 0-2 16,0 0-4-16,0 0 5 0,0 0-2 15,0 0 0-15,0 0-4 16,0 0-1-16,1 0-2 15,4 0 8-15,2 0 3 16,1 0 2-16,1 3-2 16,-2-3 2-16,1 1 0 15,2-1 1-15,1 0-2 16,2 0 0-16,-1 0 0 16,1 0 0-16,2 0 4 15,-1 0-4-15,2 0 0 16,-1 0 2-16,-2 0 2 15,1-1-2-15,-3-2-1 16,6-1-1-16,-4 3 3 0,2-3-2 16,-2 2 4-1,8-2-2-15,-1 0 0 0,1 1-2 16,2 0 1-16,0 0-1 16,1 1 1-16,-3 0-1 15,3 2 2-15,-7-2 0 16,4 0-3-16,-5 0 1 15,-3 2 0-15,-2 0-1 16,5-2 0-16,-4 2 0 16,1-2 0-16,1 2 1 15,-3 0-1-15,6 0 1 16,0 0-1-16,-2 0 3 0,2 0 0 16,-1 0-3-1,1 0 2-15,-3 0-2 0,1 0 0 16,2 0 0-16,-2 0 1 15,-1 0 0-15,2 0-1 16,1 0 0-16,-2 0 0 16,2 0 0-16,0 0 1 15,0 0-1-15,2 0-1 16,-6 0 1-16,7 0-1 16,-8 0 0-16,1 0 1 15,-3 0 2-15,1 0-2 16,2 0 0-16,-5 0 0 15,3 0 0-15,-1 0 1 16,1 0-1-16,-2 0 0 16,3 0 1-16,0 0-1 0,-3 0 0 15,3 2 0 1,-2-2 0-16,1 0 0 0,-3 0 0 16,8 0 0-16,-4 0-1 15,-3 0 0-15,1 0 1 16,1 0-2-16,-3 0 0 15,-1 0 1-15,2 0 1 16,-1 0 0-16,0 0 0 16,1 0 0-16,-1 0 0 15,5 0 0-15,0 0 0 16,-1 0-1-16,4 0 1 16,-4 0 0-16,1 0 1 0,-2 0 0 15,-1 0-1-15,-2 0 0 16,1 0 0-16,-2 0 0 15,6 0 0-15,-5 0 0 16,0 2-1-16,1 0 1 16,-1 0 1-16,-4-2-1 15,1 0 0-15,-5 0 0 16,2 0 0-16,-2 0 2 16,0 0-2-16,0 0 1 15,0 0-1-15,0 0 0 16,0 0-4-16,0 0-1 15,0 0 3-15,2 0 2 16,1 0 2-16,-3-6 1 0,4-3-1 16,-4-5 1-16,0-2-1 15,0 1 0-15,0-2 1 16,0-2 0-16,0-2 0 16,0-1-2-16,0 3-1 15,-7 1 1-15,-2-1-1 16,1-1 1-16,0 1 0 15,2 2 1-15,-2 2-1 16,1-5 4-16,2-1 2 16,-3-4-4-16,-1-1-2 15,1 0-1-15,-3-3 3 16,5 3-3-16,-2 3 0 16,1 1 0-16,-2 2 1 15,5-1 0-15,-3-1 0 0,-1-1-1 16,-2 0 2-16,1 2-1 15,-2 0-1-15,3 4 0 16,4 0 1-16,-1-1 0 16,5 1-1-16,0 2-1 15,0 0 1-15,-2-2-1 16,2-1 1-16,0-1 1 16,0-1-1-16,0 2 0 15,0-4 0-15,0 2 1 16,0 0-1-16,0 1 0 15,0 0 0-15,0 2 0 16,0-2 0-16,0 1 1 16,0 3-1-16,0-2 0 0,0 1 0 15,0-1 0-15,0-2 0 16,0 0 0-16,2 0 1 16,-2 2 1-16,5 5-2 15,-5-3 0-15,0-1 0 16,0-2 1-16,0-2-1 15,0-1 0-15,0-5 0 16,0 2 0-16,0 1 0 16,0 0 0-16,4 3 0 15,-4 1 1-15,4 0-1 16,-1 2 0-16,-3 0 0 16,0-5 1-16,0 3 0 0,0 0-1 15,0-2 0-15,0 6 0 16,0 3 0-16,0 1 0 15,0 2 0-15,0 1 0 16,0-2 0-16,0 1 0 16,0 1 0-16,0 0 0 15,0 4 0-15,1 3 0 16,2-3 0-16,-3 4 2 16,0-2-2-16,0 2 0 15,0 0 0-15,0-3 0 16,0 3 0-16,0-3 0 15,0-3 0-15,1 2 0 16,2-1 0-16,-3 2-2 0,0 2 2 16,0 1 0-1,0-3 0-15,0 3 0 0,0 0 2 16,0 0-1-16,0 0-1 16,0 0 0-16,0 0-1 15,0 0-4-15,0 0-3 16,0 0-1-16,0 0 3 15,0 0-6-15,0 0-10 16,0 0-20-16,0 0-41 16,0 8-28-16</inkml:trace>
  <inkml:trace contextRef="#ctx0" brushRef="#br0" timeOffset="24323">62 395 16 0,'0'0'38'0,"0"0"-14"16,0 0-11-16,0 0-4 16,0 0 9-16,0 0 1 15,0 0-9-15,-13-4-8 16,13 4-2-16,0 0 0 15,-3 0 0-15,3 0 0 16,0 0-1-16,0 0 0 0,0 0-1 16,0 0 0-16,0 0 2 15,0 0-2-15,0-1-2 16,0 1-4-16,0 0 4 16,0 0 3-16,0 0 1 15,0 0 0-15,0 0 1 16,0-3 2-16,0 3 0 15,0 0-3-15,0 0-1 16,0 0 0-16,0 0-2 16,0 0 2-16,0 0 0 15,0 0-3-15,0-1 3 0,3-2 0 16,5 0 2-16,8-2 0 16,-3-1-1-16,-1 1 0 15,1-2 2-15,-1 2-2 16,1-2 0-16,-2 2 1 15,2-1-1-15,0 4-1 16,-1-2 1-16,9 3 1 16,0-2-1-16,-1 3-1 15,5 0 1-15,-4 0 0 16,-1 0 1-16,0 0-1 16,-3 0 0-16,-1 0 0 15,-3-1 0-15,2-1 0 16,-2 2 0-16,1 0 1 15,2 0-1-15,3 0-2 0,-1 0 2 16,2 0 0-16,1 6 1 16,0-1-1-16,-1 1 1 15,0-2-1-15,-6 1 0 16,-2 0 1-16,1-2-1 16,-2-1 0-16,0-2 0 15,-5 2 0-15,1-2 1 16,-1 1-1-16,-2 2 0 15,3-2 0-15,-2 3 0 16,2-3-1-16,-2 4 1 16,3-4 0-16,-1 2 1 15,-1-1-1-15,-2-2 0 16,3 0 0-16,-1 0-1 0,1 0 1 16,-2 0 0-16,2 2 0 15,-3-1 0-15,1 2 1 16,-1-2-1-16,0-1-1 15,7 4 1-15,-5 0 0 16,-2-2 0-16,0 0 0 16,1-1 0-16,-3 2 0 15,0-3 1-15,1 2-1 16,-3-2-1-16,1 0 1 16,-1 0 1-16,0 1 2 15,0-1 4-15,0 0 4 16,0 0-2-16,0 0-3 15,0 3-4-15,0-2-2 0,3 6 0 16,1 0 3-16,0 4 0 16,0 1 5-16,5 2-8 15,-2 1 0-15,1 3 3 16,-2-4 1-16,2 4-1 16,-1-2 1-16,-1 0-3 15,1 1-1-15,-3 1 1 16,5-1 3-16,3 4-2 15,-3 2 3-15,3 0-2 16,-3 0 1-16,2 0 1 16,-3 2 0-16,1-3-3 15,-2 0 3-15,-6-5-4 0,3 1 1 16,-1-1 2-16,-1 0 1 16,1 1 1-1,1-1-6-15,0 0 0 0,2 0 0 16,1-1 1-16,1 1 1 15,-4-2-1-15,0 4-1 16,1 0 1-16,-5 2 9 16,0-2-2-16,2-2-3 15,0-1 1-15,1 2-5 16,-2-2-1-16,2 4 0 16,1 1 0-16,0 2 0 15,1-2 1-15,0 4-1 16,-2-4 0-16,1-2 0 15,0 0 2-15,-4-4-2 16,2 5 3-16,1-6-2 0,-3 1 3 16,0-2-3-16,4 0 0 15,-4 1-1-15,0-1 0 16,0-1 1-16,0-1-1 16,4 5 0-16,-4-3 0 15,4 2 0-15,-4-1 0 16,0 1 0-16,0-2 0 15,0 3 2-15,0 1-1 16,0-2 0-16,0 4-1 16,0-3 2-16,0-1-2 0,0 3 0 15,0-3 0 1,0 3 0-16,0 1 0 0,0-4 0 16,0-1 0-16,0 12 2 15,0 2-2-15,0 6-4 16,0-2 0-16,0-8 4 15,0-4 2-15,0-1-2 16,4 0 0-16,-4 0 0 16,0 1 0-16,5-5 0 15,-5-2 0-15,0-1 0 16,0-6 0-16,0 2 0 16,0 1 0-16,0-1 1 15,0 2-1-15,0-1 1 16,0-1-1-16,0-1 0 15,0 2 2-15,0-1-2 0,0-1 0 16,0 0 0 0,0-2 0-16,0 2 2 0,0-6-2 15,0 3 3-15,0-4 1 16,0 4 0-16,0-1 4 16,0 2-3-16,0 2 0 15,0 2 1-15,-9-1-2 16,5 0 3-16,-4-1-2 15,1 1 0-15,-2-2 5 16,1 0-5-16,-5 1 5 16,0 0-5-16,1 0-1 15,-1-1-2-15,1-2 2 16,-4 1 0-16,-1-1 2 16,5 0-6-16,-4 0 5 0,4-1-3 15,-1 0 1-15,-4-2-2 16,2-1-1-16,-4 0 0 15,-5 0 0-15,1 0 0 16,2 0 1-16,-1 0-1 16,1 0 0-16,0 0 0 15,2 0-1-15,2 0 1 16,0 0 0-16,4 0 1 16,2 3-1-16,-2-3 0 15,1 0-1-15,-4 0 1 16,0 0 0-16,-1 0-1 0,-3 0-2 15,2 0 3-15,-5 0 0 16,2 0 0-16,-4 0 0 16,1 0 0-16,-1-3 0 15,-5-1 0-15,9 1 0 16,-7-1 0-16,9 4 0 16,0-3 2-16,4 3-2 15,-2 0 0-15,6-1 0 16,2 1 0-16,1 0 0 15,0 0 0-15,-1 0-2 16,1 0 2-16,-5 0-1 16,0 0 1-16,-2 0-1 15,1 0 1-15,-2 0 0 16,4 0 1-16,-4 0-1 0,0 0 0 16,-1 0 0-16,5 0-2 15,3 0-2-15,-3 0 4 16,4 0 0-16,2 0 0 15,2 0 0-15,-3 0-1 16,3 0 1-16,4 0-2 16,0 0 1-16,0 0-3 15,0 0 2-15,0 0 0 16,0 0 1-16,0 0 0 16,0 0-1-16,0 0 2 15,0 0-2-15,0 0 1 0,-4 0 1 16,4 0 0-1,0 0 0-15,0 0-1 0,0 0 0 16,0 0 0-16,0 0 1 16,0 0-1-16,0 0 1 15,0 0-2-15,0 0 1 16,0 0 1-16,0 0 0 16,0 0-1-16,0 0 1 15,0 0 0-15,0 0 0 16,0 0-1-16,0 0 1 15,0 0 0-15,0 0-1 16,0 0 1-16,0 0-2 16,0 0 2-16,0 0-2 15,0 0-1-15,0 0-3 0,0 0 2 16,0 0 2 0,0 0-1-16,0 0 0 0,0 0-3 15,0 0-1-15,0 0-8 16,0 0-5-16,0 0-5 15,0 0-13-15,0 0-69 16,4 0-18-16</inkml:trace>
  <inkml:trace contextRef="#ctx0" brushRef="#br0" timeOffset="28947">528 447 9 0,'0'0'28'16,"0"0"-2"-16,0 0-13 15,0 0-4-15,0 0 3 0,0 0-3 16,0 0-5-16,0 0-4 16,0 0-1-16,0-2-1 15,0 2-1-15,0-2-1 16,0 0 2-16,0 0-1 15,0-2 0-15,0 3-5 16,0-1 6-16,-2 0 1 16,2 0-1-16,0 2 2 15,0 0 1-15,0 0 0 16,0 0-1-16,0 0 1 16,0 0-1-16,0 0 2 15,0 0-2-15,0 0 0 16,0 0 1-16,0 0 2 15,0 0 2-15,0 0 2 16,0 0-1-16,0 0 1 0,0 0 0 16,0 0 5-16,0 0 4 15,0 0 2-15,0 0-2 16,-2 0-5-16,2 0 0 16,0 0-2-16,0 0-4 15,0 0 0-15,0 0-2 16,0 0 0-16,0 0-3 15,0 0 0-15,0 0 0 16,0 0 0-16,0 0 0 16,0 0 1-16,0 0-1 15,0 0 1-15,0 0-1 0,0 0-1 16,0 0 0-16,0 0-3 16,0 0 3-16,0 0-1 15,0 0 0-15,0 0 1 16,0 0 1-16,8-2 1 15,3-2 1-15,2 0 1 16,8 0 0-16,-1-1-3 16,1-4 0-16,-2 3-2 15,2-1 2-15,0 0 0 16,-1 2 2-16,3-1-2 16,-4 1 0-16,-2 0 1 15,3 1-1-15,-6 1 0 16,1-2 0-16,-2 3 1 15,2 1-1-15,2-1-1 0,0 0 0 16,4 2 1 0,0 0 1-16,3 0-1 0,4 0-4 15,-1 0 4-15,-3 0 0 16,0 0 3-16,-3 0-3 16,-5 0 0-16,1 0 1 15,-4 0 0-15,-2 0-1 16,-2 0-1-16,3 0 1 15,-1 0 0-15,2 0 1 16,-5 0-1-16,2 0 0 16,-3 0-1-16,2 0 1 15,2 0-3-15,-5 0 1 16,-2 0 0-16,-1 0 0 16,-2 0 2-16,2 0 2 0,1 0-1 15,0 0-1-15,2 0 0 16,1 0 0-16,-3 0 0 15,5 4 0-15,-1 1 0 16,0-1 0-16,1 0 0 16,-2-1 0-16,-2 4 1 15,2 0-1-15,-2-1 0 16,-1 4 0-16,0-1 0 16,5 5 1-16,-1 1-1 15,0 2 1-15,4 1 2 16,-4 0-3-16,0 0 0 0,-3-3 1 15,3 0-1 1,-4-2 1-16,8 5 0 0,-7 0 2 16,2-2-3-16,-1 4 1 15,1-1 0-15,-2 0 3 16,2 1-3-16,-2 0 0 16,-1 1 1-16,0 1 5 15,5-2-3-15,-2 2-4 16,-2-1 0-16,-1-4 1 15,3 2-1-15,-2-2 0 16,0-1 0-16,2 1 0 16,2 2 0-16,-5 1 1 15,4-1-1-15,-1-2 0 16,-1-2 0-16,2 0 0 0,1 3 0 16,-2 1 0-1,1 0 2-15,1 3-2 0,-1-2 1 16,-1 1-1-16,2 2 1 15,-4-1 0-15,2-2-1 16,-1 1 1-16,1 0 1 16,-3 1 0-16,4 3-1 15,1 0 0-15,-1-2-1 16,-1 1 3-16,2-4-3 16,-5-3 1-16,0 0-1 15,0-1 1-15,-2-1 0 16,2 1 2-16,-1 0 1 15,1 2 0-15,0-1-2 0,0 0 1 16,1 2-2-16,-1-1 0 16,0-1-1-16,0 0 0 15,-1 1 0-15,-2-2 0 16,-1 4 0-16,0-3 1 16,0 2 0-16,0 0 2 15,0 0 3-15,0 3 2 16,0-1-7-16,0 0 2 15,0 2-2-15,-5 0 1 16,1 8 1-16,1-1-3 16,-1-3-14-16,-1-2 14 15,-3-8 9-15,4-2-8 16,0 4-1-16,-3-7 1 16,2 2-1-16,1-3 1 0,0-1 2 15,0-3 1-15,2 3 0 16,-1-3-2-16,2 1-2 15,-2 0-2-15,3-2 2 16,0-2 0-16,0 0 0 16,-1 0 0-16,1 0 0 15,-3 3 0-15,2-2 1 16,-2 3 0-16,-1 2-1 16,4-3 2-16,-5 1-2 15,1-1 0-15,-3 1 1 16,3 0 0-16,3-2-1 15,-2-1 0-15,1 2 0 16,0-2 0-16,0 1 0 0,2-1 0 16,-3-2 0-16,2 1 0 15,-2-3 1-15,2 1 3 16,-2 2-2-16,3-4 8 16,-1 3 3-16,-2-3 0 15,1 1 0-15,-5 3-5 16,-1-2-7-16,-5 1 0 15,2 1 1-15,-3-2-2 16,-3 4 1-16,-7-2 0 16,5 0-1-16,-4 0 1 15,-4-3-1-15,2 1 0 16,0 0 0-16,4-2-2 16,-3 0 2-16,3 2-1 0,1-2-1 15,3 0 0-15,1 0 2 16,-4 0-2-16,3 0-3 15,-1 0 4-15,-2 0 1 16,7 0 0-16,-2 0 0 16,1 2 0-16,-6 0 0 15,4 0-2-15,-4 1 0 16,3 1 0-16,0 3 1 16,0-2 1-16,-2-1 0 15,2 0 0-15,0-1 1 16,1 0-1-16,4-2 0 15,-5-1 1-15,6 0-1 0,-3 0 0 16,-3 0-6-16,1 0 1 16,1 0 5-16,2 0 0 15,4 0 4-15,-3 0-4 16,0-1 0-16,3-2 0 16,1 2 1-16,-1-1 0 15,1 0-1-15,1 0-1 16,-1-2-4-16,-1-1-4 15,-4-2 0-15,2 0 1 16,-3-1 5-16,-1-1 0 16,2-1 3-16,-2 0 0 15,2 0 0-15,3 0 0 0,-1 0 0 16,3-1-1 0,-5-2 0-16,6-2-1 15,-6 2-2-15,5-4 0 0,-2 3 3 16,2-2 0-16,-4-4 1 15,4-3 0-15,-1 0-2 16,1 2 2-16,0-1 0 16,-1 2 0-16,2-5 0 15,-1 0 0-15,4-2 0 16,-5 2-2-16,5 0 2 16,-3 2 0-16,1 2 0 15,-1 0 2-15,3 2-2 16,-2-2 0-16,2-2 0 15,-7 0 1-15,3-2-1 16,-1-4 0-16,2 2-1 0,2-2 1 16,-3 1-2-16,3-3 1 15,1 0-2-15,-1-1-2 16,3 3-1-16,0-2 4 16,-1 2-1-16,3-1 1 15,-1-1 0-15,1 2 0 16,0 3 2-16,0-2 0 15,0 2 0-15,0 0-1 16,0-1 1-16,0-2-1 16,0 2 0-16,0-3 1 15,0 2 0-15,0 0 1 16,0-5-1-16,0 2 0 0,0-1 0 16,0 1 0-16,-3 4 0 15,-1 4 1-15,4 2-1 16,0 4 0-16,0 2 0 15,0 1 0-15,0-2 0 16,0 3-1-16,0-2 1 16,0-2-2-16,0 3 0 15,0 2 2-15,0-3 0 16,0 4-2-16,0-1 2 16,0 3-1-16,0 3 1 15,0 2 0-15,0 2 0 16,0-1-1-16,0-3-2 15,0 2 2-15,0 0 0 0,0 0 0 16,0 2-2-16,0-2 1 16,0 0-3-16,4 1 4 15,-1-3 1-15,1 0-1 16,2 1 1-16,-2-2 0 16,0 2 0-16,-1 1-1 15,-2 0-1-15,4 2 2 16,-2-2-1-16,1-1 1 15,-3 1 0-15,2-1 0 16,-2 5 0-16,-1 0 1 16,0 0 1-16,0 0-2 15,0 0 1-15,0 0-1 16,0 0 0-16,0 0 0 0,0-3 0 16,3 2 1-1,-3-2 0-15,0 2-1 0,0-1 1 16,0 2-1-16,0 0 0 15,0 0 0-15,4 0 0 16,-4 0-1-16,0 0 2 16,0 0-1-16,0-2 0 15,0 0-1-15,5 0 1 16,-5 1-1-16,4-4 1 16,0 4 0-16,3-3-2 15,-3 1 0-15,-2 2 0 16,2 1-6-16,0-3-22 0,3 3-31 15,1 0-5 1,-3 0-38-16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2T09:16:22.1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0 144 105 0,'0'0'84'15,"0"0"-84"-15,0 0 0 16,0 0 6-16,0 0 40 15,0 0-18-15,0 0-9 16,8-43-2-16,-6 36 6 0,2-1-2 16,0 0-15-16,-1-1-4 15,1-1-2-15,-4 1 1 16,1 2 1-16,-1 1 0 16,0-2 0-16,0 2-1 15,0 0 8-15,0 1-6 16,0 0-3-16,0 1-3 15,0 3-6-15,0 1 6 16,0-2 0-16,0 2 0 16,0 0-1-16,0 0 2 15,0 0-3-15,0 0-2 16,12 0-6-16,7 0 9 16,7 7 2-16,-1 7 2 0,3 6 0 15,-3 4-1 1,0 5 2-16,-1 1 0 0,0 1 0 15,-3-3-1-15,2 0 0 16,1-9 0-16,-1-2 0 16,3-3-1-16,-1-7 0 15,3-3 0-15,2-4 1 16,2 0-6-16,6 0-11 16,2-15-14-16,5-9-19 15,-2 4-36-15,-3-2 27 16,-6 5 46-16,-3 4 13 15,-6 5 3-15,-4 3 1 16,-1 1 3-16,-2 2 9 16,-1 2-1-16,-2 0-6 0,-2 0-2 15,0 0-4-15,-2 0 5 16,2 0 5-16,3 2-9 16,1 5 0-16,3 3-3 15,1 0 2-15,-1-2-3 16,1-4-3-16,0 3 3 15,-2-3 0-15,2-3 0 16,-2-1-2-16,-1 0-2 16,-4 0-2-16,-3 0 5 15,-2 0-5-15,-4 0 1 16,-1 0-4-16,-4 0 6 16,3 0 2-16,-1 0 0 0,0 0-2 15,1 0-1-15,2 0-1 16,-5 0-9-16,4 0 0 15,-3 0 9-15,2 0 5 16,-2 0-3-16,2 0 3 16,1 0 0-16,-2 0 0 15,1 0 0-15,-2 0 0 16,-1 0 0-16,0 0-3 16,3 0-9-16,-2-4-8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2T09:16:30.1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104 328 11 0,'0'0'11'16,"0"0"2"-16,0 0 9 15,0 0-4-15,0 0-4 16,0 0-2-16,0 0-2 16,-12-19 3-16,3 15-1 15,-3 2 7-15,3-2-8 16,-4 4-7-16,1-1 2 15,-1 1 6-15,2 0-2 16,3 0-5-16,8 0-3 16,-5 0 3-16,5-3-2 0,0 3 0 15,0 0-2-15,0 0-1 16,0 0 0-16,0-4-3 16,16-3-1-16,17-7 4 15,18-2 0-15,11-6 4 16,7-1-4-16,1 4 2 15,0 4-2-15,4 3 0 16,1 5 0-16,-9 3-2 16,-6 4 2-16,-9 0-1 15,-2 0 0-15,-11 5 1 16,-6 9-2-16,-7 5 0 16,-4-1-1-16,-5-2 2 0,1 4 2 15,-2-5-1 1,3-2 6-16,9-3-5 0,11-8 7 15,17-2 5-15,14-4 2 16,9-22-8-16,5-9-4 16,3-2-3-16,-3 1 2 15,8 1-2-15,-6 4 0 16,-3 5 0-16,-12 9-2 16,-12 5 2-16,-8 8-1 15,-5 3 0-15,-4 1 1 16,-3 0 0-16,4 0-1 15,3-2 1-15,-4-4 0 16,5 2 0-16,-1-2-8 16,-2 4-48-16,-5 2-48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2T09:16:48.3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 11 0,'0'0'3'0,"0"0"14"16,0 0 3-16,0 0-10 15,0 0-10-15,0 0 0 16,0 0 0-16,0 0 0 0,-4-5 1 16,4 5-1-16,0 0 1 15,0 0 0-15,0 0-1 16,0 0 0-16,0 0 2 16,0 0-1-16,0 0-1 15,0 0 0-15,0 0 1 16,0 0-1-16,0 0 0 15,0 0 0-15,0 0 0 16,0 0 2-16,0 0 4 16,0 0 3-16,0 0-2 15,0 0-1-15,0 0-5 16,0 0 0-16,0 0 0 16,0 0-1-16,0 0 0 0,-3 0 0 15,3 0 0-15,0 0 2 16,0 0-2-16,0 0 0 15,0 0 0-15,0 0 0 16,0 0-2-16,0 0-1 16,0 0 3-16,0 0-6 15,0 0-7-15,0 0 1 16,0 0-4-16,16 0 16 16,0 0 2-16,5 0-1 15,1 0 0-15,-3 0-1 16,5 0 2-16,-1 2 3 15,0 1-3-15,3 4 1 0,-2-2-3 16,-1-1 0 0,-2 0 0-16,1 0 0 0,1 0 0 15,-2 2 0 1,1-1 1-16,-3-1-1 0,-1 1 0 16,-1-1 0-16,2 2 0 15,-5 2 0-15,1-4 0 16,2 1 0-16,-2 1 0 15,2-2 0-15,0 0 1 16,0 0-2-16,0-3 1 16,0-1 0-16,-2 0-1 15,-2 0-2-15,2 0 0 16,-5 0-1-16,1 0 4 16,-1 0 0-16,-3 0 2 0,1 0-1 15,1 0 0-15,-5 0-1 16,3 0 1-16,2 0 1 15,-1-1-2-15,6 1 0 16,1-6 0-16,2 4 0 16,-1-2 0-16,-2 2 0 15,-3 2 0-15,4 0 0 16,-2 0 0-16,-3 0 0 16,1 0 0-16,-2 0 2 15,-5 0-2-15,4 0 1 16,-1 0 1-16,-3 0 1 15,1 0 3-15,-1 0 1 16,-4 0-3-16,1 0 1 0,-1 0 0 16,0 0 0-16,0 0 2 15,0 0-1-15,0 0 0 16,0 0-5-16,0 0-1 16,0 0-1-16,4 0-10 15,5 0-51-15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2T09:16:59.1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0 698 11 0,'0'0'13'0,"0"0"-9"15,0 0-2-15,0 0 0 16,0 0 1-16,0 0-2 16,0 0-1-16,-1 0-1 15,1 0 1-15,0 0 0 16,0 0 1-16,0 0 2 16,0 0 2-16,0 0 5 15,0 0-4-15,0 0 2 16,0 0 4-16,0 0-3 15,0 0 0-15,0 0-2 16,0 0 2-16,0 0 0 0,0 0-7 16,0 0-2-16,7-13-3 15,11-7-9-15,10-7 9 16,0 5 2-16,-1-1-4 16,1 2 3-16,-4 5 2 15,-2-1-2 1,2 4 2-16,1-2-4 0,-1 2 4 15,0-1 1-15,-1 4-1 16,3 1 0-16,1-3-2 16,5 0 2-16,2 1 0 15,1-1 1-15,-1 1-2 16,-1-1 1-16,4 3-1 16,1-4 1-16,1 4 0 0,3-2 0 15,0 2 0-15,3-1 0 16,0 2-2-16,2 0 1 15,2 1-1-15,0 0-3 16,-3-1-1-16,-1 0 4 16,-1-2-1-16,-2 2 3 15,-4 1 0-15,1-1 0 16,-4 1 0-16,2-1 0 16,-4 0 0-16,2 1 0 15,2-1 0-15,2 1 0 16,2 0-1-16,4 2 1 15,4-1 0-15,4 3-1 16,5-2 1-16,4 1 0 16,-5 3-2-16,1-2-7 0,-3 3-7 15,1 0-2-15,-3 0 8 16,-1 0 2-16,6 0 4 16,-2 0 3-16</inkml:trace>
  <inkml:trace contextRef="#ctx0" brushRef="#br0" timeOffset="1327">2780 163 11 0,'0'0'14'16,"0"0"2"-16,0 0-4 0,124-2 5 15,-92 2-9-15,0 2-2 16,-1 10 3-16,0-3-5 15,-1 5-2-15,-2-1 2 16,-2 1 3-16,2 1-3 16,2-1 1-16,-2 2 2 15,0-4 2-15,-3 3-9 16,1 1 2-16,-2 2-2 16,4 0 1-16,1 1-1 15,-2 4 0-15,1-1-1 16,0 1 1-16,-3-2 0 15,0 2 1-15,-1-4-1 16,-3 0 0-16,-1-4 0 0,-3-3 0 16,-2-2 1-16,-1-1-1 15,-1-1 0-15,2-1 0 16,1 1 0-16,-2-2 0 16,-1-1 0-16,-1 1 0 15,-3-2-1-15,0 2 0 16,0 0 0-16,-3-3-3 15,1 1-6-15,-2-2-6 16,-2 0 11-16,-2-2 4 16,2 3-1-16,-3-3 2 15,0 0-1-15,0 0 1 16,0 0 0-16,0 0 1 16,0 0-1-16,0 0 0 0,0 0-1 15,0 1-1-15,0-1 0 16,0 0-2-16,0 0 3 15,0 0 0-15,0 0 0 16,0 0-6-16,0 0 7 16,0 0 0-16,-7 0-3 15,-7 0 3-15,-1-8 0 16,-6-3 0-16,-3-1 0 16,-4-1-3-16,-3-4 3 15,-9-1 5-15,-2 1-3 16,-7 0 10-16,-1 2-6 15,-4 0-5-15,2 1 10 16,5 3-11-16,-1-3 1 16,7 2 4-16,6-3-4 0,3-2 0 15,-3-2-1 1,1-7 0-16,-3-2 0 0,-5-3 0 16,-11-4-7-16,-6 1 6 15,-11 0-2-15,-3-1 0 16,7 7 3-16,4 1 5 15,9 8 5-15,6 1 2 16,7 5-11-16,3 1-1 16,3 2 0-16,2 1 2 15,0 1-1-15,-2 3 1 16,0-4 0-16,-5 6-2 16,-3 0-1-16,-9 0 1 0,-5 3 0 15,-3 0 5-15,6 0-4 16,0 0 12-16,6 0 12 15,4 4-21-15,2 6-4 16,2-2 0-16,-5 1 1 16,-1-1 0-16,-1 1 0 15,1 1 2-15,3 2 2 16,0-1-5-16,2 1 0 16,4 1 1-16,5-2-1 15,0 1-1-15,6-1 1 16,-5-1-2-16,1 1 2 15,-3 1 0-15,2-3 2 16,1 1-2-16,-4 4-3 0,-2 0 3 16,4-2 1-16,-4 2-1 15,10-5 0-15,4 1-1 16,1-1 1-16,8-2-1 16,-1 2 1-16,0-2 0 15,1 1 0-15,-4 0 1 16,2 0-1-16,-3-1 0 15,0 1-2-15,-1 1 2 16,0 2 0-16,3-4 0 16,5-2 0-16,-2-2 0 15,1-1 0-15,-1 1 1 16,-1 0-1-16,0 2 0 16,5-3 0-16,5-2 1 15,2 1-1-15,-2-1 0 0,1 0 0 16,0 3 1-16,0-3-2 15,-1 0 0-15,3 0-7 16,0 0-20-16,0 5-16 16,0 9-13-16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2T09:19:11.77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1102 1218 170 94,'0'15'2'16,"0"16"8"-16,0 10 6 0,14 9 8 15,3 10-5-15,-1 11-4 16,-2 12 9-16,5 12-8 16,-5 9 0-16,1 9 3 15,-1 11-4-15,0 11-6 16,0 0-9-16,-5-4-8 15,2-10 8-15,-1-8 0 16,-2-4 0-16,3-8 0 16,-4-4-22-16,-2-10 22 15,-1-10 5-15,-3-2-4 16,3 6 1-16,-4 5-1 16,0-4-1-16,0-1-32 0,0-8 32 15,0-8 4 1,-1 1-2-16,-6-2 4 0,1 5 3 15,2 6-2-15,0-8-7 16,-2-4-2-16,2-11 2 16,3-13 11-16,1-1-5 15,0-2-2-15,-3-5-2 16,3 0-2-16,0-4 0 16,0-1 0-16,0 1 2 15,0 2 1-15,0 1 0 16,0-4-3-16,0 1 0 15,0-3-1-15,0-5 0 16,3 1 1-16,-2-5-2 16,-1-3-13-16,0-5-27 0,0-5-58 15</inkml:trace>
  <inkml:trace contextRef="#ctx0" brushRef="#br0" timeOffset="-1">1264 1139 180 110,'9'1'1'15,"37"3"2"-15,-1 2 5 16,2 0-1-16,-3 2-3 15,1 2-4-15,0-1 3 16,0 1-1-16,2 1 0 16,2 1-2-16,0-2 1 15,0-2-1-15,0 0 0 16,-3-1 0-16,4-2 0 16,-4 1 1-16,3-5-1 15,-1 2 0-15,1-2 1 16,2 2-1-16,-2-2 0 0,0 1 0 15,0 1 0-15,0 2 0 16,2-1 0-16,2 0 1 16,2 1-1-16,2-3 0 15,4 0 0-15,-2 0 0 16,5-2-1-16,-1 0 1 16,2 0 0-16,1 0-1 15,0 0 1-15,-3 0 0 16,-2-4 0-16,-7 1 0 15,-2 0 0-15,-5 2 0 16,-2-2 0-16,-1 3 0 16,-1-1 0-16,2-2 0 15,-3 2 0-15,1-1 0 0,1-2 1 16,-1 0-1-16,-1-1 0 16,3 1 0-16,-4-2 0 15,4 1 1-15,0-1 2 16,-3 5-2-16,0-3 4 15,-1 0-3-15,-3 3 1 16,-2-1-2-16,-2 0 1 16,1 2-1-16,-4 0 0 15,0-2 1-15,-2 2-1 16,1-1-1-16,-6-2 1 0,4 1-1 16,-3 0 0-1,0-1 0-15,1-3 0 16,-1 2-1-16,-3 0 1 0,-3-1-1 15,-4 1 1-15,-2 0-2 16,-8 0 2-16,2 2-1 16,-3 2 0-16,-4-2 0 15,0 2 1-15,0 0 0 16,0 0-1-16,0 0 1 16,0 0 0-16,0 0 0 15,0 0 1-15,0 0 1 16,0 0 2-16,0 0-2 15,0 0 2-15,0 0-1 16,0 0-3-16,0 0 0 16,0 20 0-16,0 10 12 0,0 7 6 15,0 5-1-15,0 2-15 16,0-2 4-16,0 0-4 16,0 4 2-16,0 1 7 15,0 5-8-15,-1 2 14 16,-2 4-9-16,0 5 2 15,-1 4-6-15,4 4 1 16,0 2 0-16,-1 2-5 16,1-5 1-16,0 1-3 15,0 0 3-15,0 1-1 16,0 2 2-16,0-1-1 16,0-4 5-16,0-3 4 0,0-3-6 15,0-5 1-15,0 2-4 16,1 3 1-16,2 8-2 15,-3 2 0-15,0 1-38 16,0-8 38-16,0-12 15 16,0-1-10-16,0-3 0 15,-7 6 2-15,6 9-5 16,-6 0-2-16,1-1-30 16,2 0 30-16,-3-15 10 15,3 0-9-15,-2 5-1 16,2 2 5-16,0 5-3 15,-1 1 1-15,0-3-1 16,3-7-2-16,2-5 0 0,0 1 0 16,0-5-1-1,0-3-51-15,0-10 52 0,2-7 3 16,3 0 1-16,-3 3 3 16,-2-1 3-16,3 2 1 15,-3 0-5-15,0 3-2 16,0-3-4-16,0-1 4 15,0-1 2-15,1 1-6 16,2-2 3-16,1-1-1 16,0 2-1-16,0 0 3 15,1 2-1-15,-1-2 2 16,1 2-4-16,2-4 2 0,-1 0-3 16,1 4 0-1,0-1 0-15,2 3-3 0,-1-4-20 16,-2-4 23-16,-2-6 0 15,0 1 1-15,0-2-1 16,0-3 1-16,-1-3-1 16,-1-1 0-16,0 0-1 15,0-2 0-15,-2-2-1 16,0-1 2-16,0 0 0 16,3 0 0-16,-3 0-1 15,1 0 0-15,-1-2 0 16,0 0 0-16,0 2 1 15,0-2 1-15,0 0 0 16,0 0 10-16,-1 0 8 16,-16 0-4-16,-7 0 5 0,-6 0-1 15,-3 0-5-15,-8 0 3 16,-8-4-15-16,-9-12 9 16,-3-1 5-16,-8-3-1 15,-1-3-8-15,-1-3-7 16,1 0-2-16,-1-1-5 15,-7 2-5-15,0 2 4 16,-1 4 8-16,-7 1 1 16,1 7 3-16,-2 3-1 15,-3 7 0-15,-7 1-3 16,-10 0 0-16,-4 20-3 16,-8 3 3-16,7-3 8 15,9-9-8-15,3-3 2 16,6 0 8-16,3-1-2 15,5 3 2-15,5 1-2 0,11 1-2 16,4 1-6-16,7 1 0 16,5-3 0-16,5-2 0 15,4-1-3-15,5-2 0 16,-1-4 1-16,6 1-1 16,0-3 3-16,4 0-3 15,3 0 3-15,7 0-1 16,2 0-1-16,5 0 2 15,2 0-1-15,1 0-13 16,1 0 10-16,-1 0-1 16,2 0-3-16,-2 0-9 15,1 0 4-15,2 0-1 0,-4-3 7 16,3-3-3-16,-5 0-7 16,4 1 7-16,-2 0-1 15,4-1 6-15,0-1 1 16,3 0 0-16,1-3-13 15,3 3 3-15,1-7 5 16,0-1 4-16,0 0-3 16,0-5 2-16,0 1-1 15,10 0-1-15,5-2 1 16,-2-2-4-16,1 0-1 16,1-1-3-16,-4 5 14 15,-2 3 0-15,-4-2-2 16,0 5-4-16,-1 3 5 0,-1 3 2 15,-3 1 0-15,0 0 1 16,0-1-1-16,0 0 1 16,0 2-1-16,0-5 0 15,0 1-1-15,0-3 0 16,1-1-3-16,-1 1-7 16,3 1 1-16,-2 1 3 15,2 2 4-15,-3 1 3 16,2 1 1-16,-2 2-1 15,0 2 2-15,0 2-1 16,0 0 0-16,0-4 0 16,0 3-1-16,0-4 1 0,0-2-1 15,0 3 0 1,0 2 0-16,-5-2-4 0,-3 4 0 16,-1-3 4-16,1 1 0 15,-5 2-2-15,4 0-4 16,-3 0 3-16,5 0 1 15,2 0-3-15,0 0-1 16,1 0 3-16,1 0 2 16,3 0-5-16,-1 0-6 15,-6 0-7-15,-1 0-5 16,-5 0-14-16,-4 9 3 16,0-3 19-16,-4 0 7 15,3-5 1-15,-3-1 7 0,-2 0 1 16,1 0 2-1,1 0 4-15,4 0 7 0,4 0 1 16,6 0-2-16,2 0-12 16,5 0-3-16,0 0-9 15,0 0-12-15,0 0-15 16</inkml:trace>
  <inkml:trace contextRef="#ctx0" brushRef="#br1" timeOffset="-269787.811">1945 1394 5 0,'0'0'7'0,"0"0"0"16,0 0 0-16,0 0-1 16,0 0-2-16,0 0-3 0,0 0 1 15,0 0 3-15,0 0 4 16,0 0-3-16,0 0-3 16,0 0 1-16,0 0 3 15,0 0-4-15,0 2-3 16,0 3 0-16,0 5 0 15,0 2 8-15,0 5-4 16,0 2 8-16,0 6-1 16,0 3-3-16,0 5-3 15,0 12 5-15,5 8-3 16,3 12 9-16,3 12 1 16,3 12-4-16,6 6 3 15,-3 5-12-15,3 5 7 0,-4 4-9 16,0 0 4-1,-2 1 0-15,-3-6 4 0,-1-7-2 16,0-5-3-16,-5-3 3 16,4-7 8-16,-5-1-6 15,3-7 3-15,-3 4-4 16,0 5-8-16,2-3-1 16,1 0 0-16,-3-8 5 15,2-1-4-15,0-4-1 16,-2-4 3-16,1-4-1 15,2-5-1-15,-2 0 1 16,0-4 0-16,-1-6 1 0,-1-4 0 16,-1-3 1-1,0-5-2-15,0 3 2 0,1 3-1 16,1 10 0-16,0 0-3 16,-2 3-6-16,-2 4 6 15,0-5 6-15,0 7-5 16,0-2-1-16,0-1 1 15,0-8 0-15,-5-6-1 16,4-7 2-16,-2-4-1 16,3-5-1-16,0-1 0 15,0-1 0-15,0-1 0 16,0-2-1-16,0 2-2 16,0-2-4-16,0-2-2 15,4 5-7-15,3-3-2 16,0 0 10-16,-1 0-4 0,1 0-19 15,-1-1-13-15,1-5-33 16,1-7-53-16</inkml:trace>
  <inkml:trace contextRef="#ctx0" brushRef="#br1" timeOffset="-268542.811">2847 1409 17 0,'0'0'42'0,"0"0"-15"0,0 0-12 15,0 0-4 1,0 0 2-16,0 0 0 0,-4-4-6 15,4 4 1-15,0 0 3 16,0 0 1-16,0 0-4 16,0 0 0-16,0 0 1 15,0 0 0-15,0 0-2 16,0 0 0-16,0 0-3 16,0 0-3-16,0 0-1 15,0 0-1-15,0 0-3 16,0 0-3-16,0 13 6 15,-3 10 1-15,-1 12 1 0,2 7 2 16,2 10-1 0,0 7-2-16,0 11 6 0,6 6-1 15,11 9 3 1,2 11-4-16,1 5 5 0,1 12-3 16,-4 8-4-16,0 0 2 15,-2-2-3-15,-1-7 0 16,5-8 1-16,-3-1-1 15,-2-5 3-15,-1 1 3 16,-2-6 0-16,-4-4-1 16,-2-3 1-16,-4-4-2 15,-1-2 3-15,0-4-8 16,0-5 2-16,3-5 11 16,-3 1-5-16,0-1-2 15,0 2-4-15,0 3 1 16,1-3-3-16,3-3 1 0,1-4-1 15,-1-4-1-15,0-2 1 16,3 8 0-16,-1 2 0 16,1-6-5-16,-3-3-46 15,-3-10 51-15,-1-4 1 16,0 2 1-16,0 4 0 16,0-4-2-16,-8-1 0 15,-2-10 0-15,2-6 0 16,-1-7-5-16,5-9-12 15,0-5-2-15,4-6-34 16,0 0-58-16</inkml:trace>
  <inkml:trace contextRef="#ctx0" brushRef="#br1" timeOffset="-267477.811">3748 1307 11 0,'0'0'9'16,"0"0"0"-16,0 0-2 15,0 0 14-15,0 0-2 16,0 0-6-16,0 0 4 0,-4 51-3 15,4-36-5-15,0 11-8 16,0 3 18-16,0 6-5 16,0 6-5-16,4 6-2 15,6 7 0-15,-1 7 13 16,2 8-7-16,-3 7-2 16,2 7-3-16,0 7 3 15,-4 2-9-15,1 2 22 16,-3 2-22-16,0-1-2 15,-3 0 3-15,2-3-3 16,-1-7 3-16,0-4 9 0,-2-4 1 16,0-1-7-1,0 4 3-15,0-6-5 0,0 0 1 16,0 0 0-16,0-1 1 16,0 4 2-16,0 1 3 15,0 1-8-15,0-1 0 16,2-6-2-16,2-2 0 15,-1-5 0-15,-2-3-2 16,2-1 2-16,-2 0-1 16,4 2 4-16,-1 0 2 15,3 1 10-15,-6 0-10 16,5-4 0-16,-6 4 0 16,1 7-4-16,2 4 0 15,-3-7-2-15,0-4-21 16,0-11 21-16,0-5 6 0,0 0-1 15,0 2 3-15,0 0-4 16,0-1-3-16,0-4 1 16,0-3-2-16,0-6-2 15,0-6-5-15,0-11-20 16,0-7-21-16,-3-7-31 16,3-5-47-16</inkml:trace>
  <inkml:trace contextRef="#ctx0" brushRef="#br1" timeOffset="-266272.811">1196 1973 6 0,'0'0'10'16,"0"0"4"-16,0 0 0 15,0 0-2-15,0 0-2 16,0 0-1-16,0 0-4 16,0 0 1-16,0 0-3 15,0 0 0-15,0 0-1 16,0 0 1-16,0 0-3 16,0 0 1-16,0 0-1 15,0 0 0-15,0 0 0 16,0 0 1-16,0 0 0 15,-5 0-1-15,1 0-2 16,-1 4-21-16,-2 5-52 0</inkml:trace>
  <inkml:trace contextRef="#ctx0" brushRef="#br1" timeOffset="-265325.811">1179 2023 23 0,'0'0'32'16,"0"0"-19"-16,0 0-6 15,0 0-1-15,0 0 4 16,0 0 0-16,0-12 3 16,0 6 5-16,11-2-5 15,10-1 8-15,4-1 6 16,9 3-3-16,7-3-12 16,4 2 10-16,5 1-10 15,6 1-5-15,6-1-4 0,8-1 5 16,9-1-6-16,4 0 0 15,4 1-1-15,3-6 0 16,0 6 0 0,5 0 3-16,3 2-3 0,2 3-1 15,0 3 5-15,-2 0-4 16,-2 0 0-16,-2 0 1 16,1 0 0-16,-1 3 0 15,0 3-2-15,-4 0 5 16,-7-2-1-16,-4 1-2 15,-5-1-1-15,-5 0-1 16,1-4 1-16,-4 0 0 0,0 0-1 16,0 0 0-1,-3 0 1-15,-1-2-1 0,0-4 2 16,-2 1 0-16,-5 1-1 16,-6 3 0-16,-3 1 0 15,-1-3-1-15,-1 3 0 16,-2 0 0-16,0 0 2 15,3 0-1-15,3 0-1 16,2 0 0-16,8 0 0 16,8-2 1-16,4 1-1 15,3-1 0-15,-1 2-1 16,-6-3 0-16,-9 3 1 16,-8 0 0-16,-4 0-15 15,-4 0-24-15,-4 0-42 16,-7 0-36-16</inkml:trace>
  <inkml:trace contextRef="#ctx0" brushRef="#br0" timeOffset="-2">1192 2964 273 172,'42'0'13'0,"25"3"2"16,7 8 7-16,5-2-5 0,8-2 0 15,9-3-9-15,10-4-3 16,9 0-1-16,9 0 0 16,1-9 2-16,1-6-1 15,-2 0 0-15,-12 3-5 16,-5 2 0-16,-13 2 0 16,-7 3 0-16,-1 1 0 15,-6-4 0-15,1 2-3 16,-6-3 3-16,-1 1-3 15,-4 0 0-15,3 1 3 16,-3 3 0-16,-5 0 0 16,-3 0-2-16,-10 4 2 0,-3 0 0 15,-1 0-1 1,-2 0-2-16,-4 0 0 0,2 0-1 16,-2 0-2-16,-2 0 5 15,5-1 0-15,-3-2 1 16,5 3 0-16,-2-1-1 15,-2-3-2-15,2 1 3 16,-7 0-3-16,-1-1-1 16,-4 2 0-16,-5 2-1 15,-1 0-2-15,0 0 0 16,-2 0 1-16,-4 0-7 16,3 0-3-16,-2 0 7 15,2 0 6-15,2 0 0 0,-1 0-7 16,3 4-12-16,1 1-2 15,4 2-2-15,-1-3-18 16,0-1-11-16,2 3-5 16</inkml:trace>
  <inkml:trace contextRef="#ctx0" brushRef="#br1" timeOffset="-263044.811">878 4132 23 0,'0'0'45'16,"0"0"-22"-16,0 0-13 15,0 0 5-15,0 0-1 0,0 0-10 16,0 0-2-1,38 0 13-15,-1 0-2 0,8 0-2 16,17 0 5-16,12 0 7 16,9 0 1-16,9 0-6 15,1-3-5-15,1-4-3 16,2 0-1-16,2-2-2 16,-3 4-6-16,-1 2 7 15,-2 2-1-15,-2-1-4 16,-3 0 0-16,3 0-3 15,4-2 1-15,1-4-1 16,3-3 0-16,6-4 0 0,7-1 0 16,6-2 1-1,-2 0 1-15,-4 5 3 0,-13-1-3 16,-7 2-2-16,-9 7-1 16,-11-3 0-16,-3 2 0 15,-8 4 1-15,-2 1 0 16,-1 1 1-16,-1 0 0 15,-1 0 5-15,-1 0-1 16,-5 0-3-16,-3 0 2 16,2 0-3-16,1 1-1 15,4-1 0-15,5 2 0 16,-1-2-1-16,1 0 1 16,-3 0 1-16,-2 0-1 15,0 0 0-15,-2 2-1 16,-2-2-9-16,-4 3-12 0,-7-3-15 15,-2 0-32-15,-3 0-38 16</inkml:trace>
  <inkml:trace contextRef="#ctx0" brushRef="#br0" timeOffset="-9">1192 2861 375 1234,'11'-3'0'0,"18"-5"0"16,-4-3 1-16,-3 6-1 15,-10 2 0-15,-2 2-1 0,-6-2 0 16,-4 3-1-16,0 0 2 16,0 0 2-16,0 0-2 15,0 0 0-15,0 0-4 16,-10 0-13-16,1 0-22 15,-4 0 4-15,2 0-12 16,1 8-57-16</inkml:trace>
  <inkml:trace contextRef="#ctx0" brushRef="#br0" timeOffset="-3598.223">2792 1170 328 1859,'3'4'2'16,"1"3"-2"-16,3-1 0 16,0 0 0-16,-3 2 1 15,1-3-1-15,-1 1 0 16,0-2-1-16,-3 1 1 16,4 0 0-16,-3-2 0 15,0 2 1-15,2 2 0 16,-4-5 0-16,3 3-1 15,-2-1 1-15,2 1 1 16,-1 2-2-16,0-2 0 16,0 0 1-16,1 1 0 0,1 2 1 15,0 0-2 1,-1 0 2-16,1-1 0 16,-3 1-1-16,2 0 1 0,-1-1 0 15,-2-1-1-15,2 0 2 16,-2-1-3-16,0-1 3 15,0 3-3-15,0-4 1 16,0 3 0-16,0-3 1 16,0 0-2-16,0-2 3 15,0 2-1-15,0-2 1 16,0-1-2-16,0 0 0 16,0 0 1-16,0 0 0 15,0 0-2-15,0 0 0 16,0 0 0-16,0 0 1 0,2 0 0 15,-2 0 0-15,0 0-1 16,0 0 0-16,0 0 1 16,0 0-1-16,0 0-2 15,0 0 2-15,3 3-5 16,-2 4-28-16,2 2-50 16,1-7-40-16</inkml:trace>
  <inkml:trace contextRef="#ctx0" brushRef="#br1" timeOffset="-247915.811">1455 1625 57 0,'0'0'27'16,"0"0"-23"-16,0 0 17 16,0 0 23-16,0 0-15 0,0 0-22 15,0 0-3-15,-1-5 6 16,1 5 6 0,0-2 4-16,0 0-3 0,-3 0-11 15,3-3-6-15,-1 1 0 16,1-2-8-16,0-2-5 15,0 5 0-15,0-2 3 16,0 2 5-16,0-1 3 16,0 0-2-16,0 1 1 15,0-1 0-15,0-2 0 16,0 2 0-16,0-2 2 16,0-1 1-16,0 0-1 0,0 3 1 15,0 3 0 1,0-1 0-16,0 2 0 0,0 0 0 15,0 0-2-15,0 0-3 16,0 0-5-16,0 7 10 16,0 9 2-16,4 3 8 15,-3 2 2-15,-1-2-5 16,3 4 8-16,-3-1-9 16,0-2-4-16,0 0 3 15,0-1-4-15,0 2-1 16,0 0 0-16,0 2-4 15,0 0-29-15,0-2-37 16,0-5-47-16</inkml:trace>
  <inkml:trace contextRef="#ctx0" brushRef="#br1" timeOffset="-247018.811">2320 1526 7 0,'0'0'11'16,"0"0"30"-16,0 0-8 0,0 0-24 15,0 0-6 1,0 0 2-16,-9 0-3 0,9 0-1 15,0 0 0-15,0 0 2 16,0 0 3-16,0 0 0 16,0 0-3-16,12-8 1 15,6-5-4-15,3-1 1 16,6 5 1-16,-6-2-1 16,0 5-1-16,-4 0 0 15,-4 2 3-15,-5 4-3 16,-5 0 1-16,-3 0 1 15,0 0 0-15,0 0 2 16,0 2 1-16,-15 17 12 16,-11 9 3-16,-3 3-10 15,4-5-9-15,2-2 1 0,9-3 4 16,6-2-2 0,3-1-2-16,5-2-2 0,0-3 0 15,0 0-1-15,6-1-2 16,15-3 3-16,7-3-6 15,0-4 2-15,2-2-5 16,-5 1 1-16,-5 2-11 16,-8 1-44-16,-12 3-37 15</inkml:trace>
  <inkml:trace contextRef="#ctx0" brushRef="#br1" timeOffset="-246027.811">1406 2211 5 0,'0'0'30'15,"0"0"-8"-15,0 0-11 16,0 0-3-16,0 0 2 15,0 0 2-15,0 0 3 16,3 0 2-16,6 0 1 16,-2-3-4-16,2-1 3 15,4 3-4-15,0-1-4 0,2 0 1 16,2 2 10-16,0-2-1 16,-2 2-11-16,-2 0-4 15,-5 0 3-15,1 0-7 16,-5 0 1-16,-1 11-1 15,-3 1 0-15,0 11 0 16,0 8 4-16,-16 5-4 16,1-1-7-16,-2-5-3 15,7-5 2-15,2-6 0 16,1-5-2-16,4-5-3 16,3-3 3-16,0-1-12 15,0 1-5-15,14 2 15 0,8 0 7 16,4-2 2-1,5-1 1-15,-6 1 2 0,-4 0 0 16,-1 0 2-16,-11 0-2 16,-2-4 0-16,-5-2 0 15,-2 1 14-15,0-1 3 16,0 2-1-16,0 0 2 16,0 6 0-16,-4 5-5 15,-17 5-4-15,-8 2-9 16,-1-1-3-16,-1-1-2 15,5-5-8-15,5-1-7 16,0-3-10-16,6-3-17 16,5 0-22-16</inkml:trace>
  <inkml:trace contextRef="#ctx0" brushRef="#br1" timeOffset="-245548.811">2374 2149 50 0,'0'0'19'0,"0"0"-13"16,0 0 22-16,0 0-6 15,0 0-19-15,0 0-2 16,7 45 11-16,1-19 39 16,-2 3-36-16,6 0 6 15,1 1-17-15,1-1 14 0,0-2-13 16,2-4-2-16,-2-4 0 16,4-3-3-16,-1-7-1 15,4-1-9-15,3-8-7 16,1 0-11-16,2-2-24 15,-4-20-8-15,1-5-33 16</inkml:trace>
  <inkml:trace contextRef="#ctx0" brushRef="#br1" timeOffset="-245335.811">2610 2278 18 0,'0'0'41'0,"0"0"3"16,0 0 2-1,0 0-8-15,-64 99-7 0,45-54-13 16,1 2-2-16,-5-1 1 16,1 0-11-16,1-4 0 15,1-3-2-15,3-4-3 16,2-9-1-16,5-5-3 16,6-2-13-16,1-3-32 15,3-6-59-15</inkml:trace>
  <inkml:trace contextRef="#ctx0" brushRef="#br1" timeOffset="-243701.811">2205 2055 4 0,'0'0'5'15,"0"0"6"-15,0 0 8 16,0 0 3-16,0 0-3 16,0 0 1-16,0 0-2 15,-49 36 2-15,43-24-1 16,-2 2-6-16,1 1-5 15,1 4-1-15,-1 2 2 16,3 4-3-16,4 0-1 16,-1 0 4-16,1-2-5 15,0-2-3-15,0 2 3 0,0 0-1 16,0 1-1-16,5 3-2 16,4 4 2-16,3-2 1 15,4 0 1-15,-2-1-4 16,6 1 1-16,-1 0-1 15,2-4 1-15,0 2 3 16,0-4 0-16,-1-4-1 16,1-2 3-16,-4-5 0 15,-4-2-2-15,-2-3-2 16,-3-1 0-16,1-1 4 16,-1-4 3-16,1 0 0 0,-1 3-3 15,3 0-4 1,2 2 1-16,4-5-2 0,2-1 1 15,2 0-2-15,-1 0-1 16,-2 0 0-16,2 0-3 16,0 0 0-16,-6 0-7 15,3 0-3-15,2-3 3 16,-2-3 0-16,3-1 3 16,-2-3 6-16,-3 2 2 15,-3 0-3-15,-4 3 2 16,-2-1 1-16,1-3 0 15,-2-1 0-15,2 1 1 16,-2-1-1-16,0 0 0 16,2-1 3-16,0-1-3 15,2-1 0-15,-4-1 1 0,2 1-1 16,2-1 1-16,-5-3 0 16,2 2-1-16,-2-4 0 15,0-2-1-15,-1-1-1 16,-2-1-3-16,-1-1 2 15,0-3 1-15,0 2 2 16,0 2-1-16,0 2 1 16,-1-1 1-16,-8 6-1 15,-2-4 0-15,-6 3-2 16,-1 0-2-16,-9-3 4 16,1 1 0-16,-2 2 1 15,2 2-1-15,0 2 11 0,3 1-9 16,2 6 4-16,1 2-1 15,4 3-1-15,0-2-4 16,2 3-3 0,3 0-3-16,0 0 0 0,5 0-1 15,2 0-7-15,-3 0 1 16,5 0 8-16,-2 0 3 16,-3 0-1-16,3 0 2 15,0 0 0-15,-2 0-6 16,3 0-18-16,-1 0-4 15,0 0 8-15,0 0 4 16,-1 0 7-16,3 4 4 16,0 0-3-16,-1-2 1 0,3 0 0 15,0-2-1 1,0 0 4-16,0 0 3 0,0 0-4 16,0 2-2-16,0-2 3 15,0 0-2-15,0 0-4 16</inkml:trace>
  <inkml:trace contextRef="#ctx0" brushRef="#br1" timeOffset="-240154.811">2843 1453 0 0,'0'0'6'0,"0"0"8"15,0 0-3-15,8 108-4 16,-8-76-3-16,0 3-1 16,0 3 1-16,0 2-2 15,0 0 0-15,0 3-2 0,4-1 1 16,1 1 0 0,-1-1-1-16,-4 2 0 0,3 0 0 15,-3-2 0-15,0-2 0 16,0-2-1-16,0 0 1 15,0-1-5-15,4 2 4 16,4-2-3-16,-2 2 3 16,2-1 0-16,3-3-3 15,-2 0-3-15,1-7-2 16,1-3 3-16,-3-4 0 16,4-2 1-16,-7-3 4 15,4-1 1-15,-1 0 0 0,-1-1 0 16,4 0 0-16,-1 0 0 15,3 3 0-15,2 1-3 16,-1-1 3-16,2 2-1 16</inkml:trace>
  <inkml:trace contextRef="#ctx0" brushRef="#br1" timeOffset="-19563.811">4502 1204 22 0,'0'0'45'16,"0"0"-3"-16,0 0-12 0,0 0-20 16,0 0-2-1,0 0 21-15,0-27-3 0,0 24-9 16,0 0 1-16,0 1-14 16,0 2 3-16,-3-2-2 15,3 2-4-15,0 0 2 16,0 0-2-16,0-1 4 15,0 1-1-15,0 0-1 16,0 0-1-16,0 0-2 16,0 0 0-16,0 0-1 15,0 0-1-15,0 0-1 16,0 0 0-16,0 0-3 16,0-2-9-16,16 2-2 15,6-2 15-15,11 2 0 16,3 0 2-16,-2 0-1 15,2 0 0-15,-2 0 0 0,0 0-3 16,-2 0-1-16,-2 0-1 16,-2 7 0-16,-3 1-2 15,-1 0 4-15,0-3 1 16,1 0 0-16,0-3 2 16,3-1 1-16,5 3 0 15,-4-4 0-15,3 0 1 16,2 0-2-16,-2 0 0 15,2 0 0-15,0 2-1 16,-2 2-10-16,-2-2 1 16,-5 2 3-16,-3-1 3 0,-3-1 0 15,-8 0 5-15,-1 0-2 16,-6-2-1-16,-1 3 2 16,-3-3 0-16,0 0 1 15,0 1-1-15,0-1 1 16,1 2-3-16,-1 2 1 15,6 1 0-15,-2 3 0 16,1 3 2-16,0 0 2 16,2 1-2-16,-3 2 0 15,0 3 0-15,0 4 0 16,1 2 0-16,-4 7 1 16,-1 0 1-16,3 4-2 15,-3 1 0-15,0 1 3 16,0 3-2-16,0 1 2 15,0 1 3-15,0 1 1 0,0 2-3 16,0 2 4-16,-3 7-3 16,3 6 6-16,0 4 2 15,0-3-13-15,0-2 3 16,0-9-3-16,0-4 0 16,0 4 2-16,0 6-1 15,0 3 6-15,0 0-7 16,0-1-1-16,0-9 1 15,0-3 0-15,0-2 0 16,0-2 1-16,-1 9-1 16,-8 7 0-16,-2 3 2 15,2 5 30-15,4-10-32 16,1-2 0-16,-3 4 2 0,4 6-1 16,-1 0-1-16,-2-1-10 15,2-8 4-15,0-14 6 16,1-6 0-16,-1 1 4 15,2 1 2-15,-2 0 6 16,1 3-8-16,2-1-4 16,1 5 6-16,-3 10-2 15,-1 3-4-15,-2 2 4 16,-1-10 12-16,7-11-16 16,-3 0 0-16,3-3-1 15,-1 0 1-15,1-3 0 16,0 2 0-16,0-6 0 0,0 1 0 15,0-2 0 1,0-2 1-16,0 2-1 0,0-6-1 16,0 1 1-16,0 2 0 15,0-1 0-15,0 5 1 16,0 3-1-16,0 3 0 16,0-1-34-16,0-1 34 15,0-6 1-15,0 2 0 16,0-2 0-16,0-3-1 15,-4 2 0-15,1-1 1 16,1-4-1-16,0-6 0 16,0-2 0-16,2 0 0 0,-3 0 0 15,3 1 0 1,0-2 0-16,-1 3 0 0,1 0 0 16,-3 2 2-16,2-2-2 15,1 5 3-15,-3-5 0 16,2-1-3-16,1-1 0 15,-3-1 0-15,3-3 0 16,0 1 0-16,0-1 0 16,0 0 0-16,0 0-2 15,0-1 2-15,0-2-1 16,0 2 2-16,0-5-1 16,0 3 2-16,0-1-4 15,0 0 4-15,0 1-2 16,0 0 0-16,-2 1 0 15,2-2 0-15,0 2 2 16,-2-1-1-16,0-2-1 16,2 1 1-16,0-2 5 0,0-1 0 15,-3 0 1-15,3 0-3 16,-1 0-3-16,-2 2 0 16,-2 0 3-16,-4 1-3 15,-2 3 0-15,-2 0-1 16,1 1 0-16,-1 0 4 15,-3-2 1-15,1 1 0 16,1-1 0-16,-3 3-4 16,-2 0 9-16,-1 0-4 15,-1 1-6-15,-4 1 3 0,-1-1-3 16,-6 2 2-16,2 1-1 16,1 0-1-16,-2-1 0 15,4-3 1-15,-3 0-1 16,-1-1 2-16,0-1 1 15,1 0-1-15,-2-2 4 16,2-1 2-16,-3 1-4 16,-4 0-4-16,1 0 0 15,5 0 0-15,-1-3 0 16,3 3 0-16,0-1 0 16,0-1 1-16,-2-2-1 15,4 0 0-15,0 0 0 16,5 0 1-16,1 0 0 0,3 0-1 15,3-5 2 1,3 1-4-16,5 3 2 0,1-1 0 16,3 0-2-16,2-2-2 15,1 4-1-15,0 0 2 16,0 0-6-16,0 0-7 16,0 0 1-16,0 0-8 15,0 0-9-15,0 0-26 16,0 0-35-16,17 0 16 15</inkml:trace>
  <inkml:trace contextRef="#ctx0" brushRef="#br1" timeOffset="-16654.811">5385 1169 9 0,'0'0'30'16,"0"0"-20"-16,0 0-5 15,0 0 3-15,0 0 0 16,0 0-3-16,-1-3-5 16,1 3 0-16,0 0 1 15,0 0 4-15,0 0 0 16,0 0 0-16,0 0-1 16,0 0 2-16,0 0 2 15,0 0-7-15,0 0-1 16,0 0-4-16,0 0-2 15,1 0 3-15,16 1 3 0,9 9 0 16,9 2 1-16,7 0 0 16,4-3-1-16,8 0 0 15,7 1 2-15,5-1 9 16,3 2 1-16,1 1-7 16,-1 1-5-16,-6-3 0 15,-1 2 0-15,0-4 1 16,-3-1-1-16,1 3 2 15,-2 0-2-15,-9-1-1 16,-7 2 1-16,-1-3-1 16,-9 1 1-16,-1-3 0 15,-3-2 0-15,-4 0 0 0,-3-1-1 16,-1-3 1-16,-2 3-1 16,0-3 1-16,0 4 0 15,-1-2-2-15,-4 0 1 16,1 2-4-16,-6-1 1 15,-2 1-1-15,2 4 4 16,1-2 0-16,-1 1 1 16,1 3-3-16,-1 1-2 15,2 5 3-15,-5 1 2 16,4 5 0-16,-2 2 0 16,-6 9 0-16,2 5 2 15,-3 4 1-15,0 0 3 16,0 4-4-16,0 0-1 15,0 0 2-15,0 4 1 0,0 1 12 16,0 2-9-16,0-1 4 16,0 1-2-16,0 3 12 15,0 1-16-15,-7 5 1 16,-1-3-1-16,2 6 2 16,-2 2-6-16,1-5-2 15,0-6-7-15,1-1 8 16,3-8 0-16,-1 7 2 15,0-2 0-15,2 2 8 16,0 1-10-16,2 1 0 0,-2-3 0 16,-1-2-26-1,2-11 26-15,-2-2 0 0,3 0-1 16,0 3 1-16,-1 1 0 16,-3 0 0-16,-1-1 3 15,-2 12-3-15,-1-3-1 16,-1 0-15-16,1 0 16 15,0-12 9-15,1-4-8 16,1-1 2-16,-2-1 1 16,3-1 2-16,1-2-4 15,-2 0 2-15,2 1-2 16,-1-1 2-16,0 2 0 16,1 0-4-16,0 3 1 15,1 0 0-15,-1 6 0 16,-2 3-1-16,2 1 0 0,-3-2-15 15,-1-7 15 1,3-1 4-16,1-3-1 0,-3 2 2 16,6-5 3-16,-3-1 3 15,1-2-2-15,1-6-7 16,0-1 1-16,2-3 2 16,0-2 1-16,-2-3-3 15,2-1-1-15,0 5-1 16,0-1 4-16,-3 4-1 15,2-1 0-15,-2-3 1 16,-2 0-3-16,2-1-2 16,1 0 0-16,0-5 0 15,0 1 0-15,-1-3 0 16,3-2 0-16,0-2 0 0,0-1 2 16,0 0 2-16,-1 0 15 15,1 0 6-15,-3 0-1 16,-5 0-10-16,-4 0 0 15,-6 0-12-15,-6 0 1 16,-1 0-3-16,-7 0 1 16,-2 0 0-16,-4 0 6 15,-3 0-4-15,-3 0 12 16,-1 0-13-16,0 3 16 16,0-1-17-16,-2 5 2 15,2-3-2-15,-1 2 1 16,-2-2-2-16,3-3-1 15,6 3 1-15,3-2 2 0,3 1 1 16,1 2-2-16,-2 0 0 16,-2 1-1-16,-5 4 0 15,-1-1-1-15,-3 1 1 16,0 3 0-16,-3-1-1 16,1-1 1-16,0 0 0 15,0 4 0-15,3-4 1 16,1 0 0-16,2 0-1 15,6 0 0-15,0-2 0 16,4 2-1-16,3-1 0 16,0 3 1-16,4-3-1 15,3 2 1-15,0-1-3 16,0-1 2-16,-3 1 0 0,1 2-2 16,-3-1 3-16,3 0 0 15,-4 1-1-15,2-2 1 16,3 2 0-16,-5 0 0 15,2 0-1-15,-1 1-4 16,3-3 3-16,4-2 0 16,0-1 0-16,2-3 2 15,1 0-1-15,4-2 1 16,2 1 0-16,-1-2 0 16,2 2 0-16,2-2 0 15,-1 0-4-15,4-2 1 16,2 0-3-16,2 0-3 0,0 0-9 15,0 0-10 1,0 0-18-16,0 0-2 0,2-25-27 16</inkml:trace>
  <inkml:trace contextRef="#ctx0" brushRef="#br1" timeOffset="-15582.811">4313 3903 25 0,'0'0'41'16,"0"0"-16"-16,0 0-11 16,0 0-3-16,0 0-1 15,0 0-6-15,0 0-4 16,0 0 1-16,17 0-1 16,8 1 8-16,9 9 13 15,11 2-9-15,9 0 2 16,15-2 18-16,8-1-21 15,6-1 3-15,1-5-3 16,-2-1-4-16,3-2-6 0,0 0 6 16,0 0-5-16,2 0-2 15,-4-5 5-15,-3-3-5 16,-5-4-1-16,-8 5 1 16,-2-1 0-16,-6 3 0 15,-6 2-1-15,-1 3 1 16,-9 0-3-16,2-4 1 15,-5 3-1-15,-5-6 0 16,-3 4 2-16,-2-3-1 16,1-1-4-16,-2 0 6 15,0 2-2-15,4 3 2 16,-4 2 0-16,1 0-1 0,-2 0 0 16,-3 0 0-16,-1 7-1 15,0-3-6-15,1 3 6 16,0-1 0-16,3 3 2 15,2-4 0-15,-5 3-2 16,0-2 2-16,4-3-2 16,-1 2 1-16,-3-4-7 15,0 1-17-15,-1 0-2 16,-3-2 6-16,3 0 17 16,-3 0-4-16,0 0-13 15,-1 0-10-15,-3-5-25 16</inkml:trace>
  <inkml:trace contextRef="#ctx0" brushRef="#br1" timeOffset="-14755.811">4384 2820 16 0,'0'0'56'15,"0"0"-52"-15,0 0-2 16,0 0 19-16,0 0 11 16,0 0 1-16,-9 0-12 0,9 0-11 15,0 0-6-15,0 0-3 16,0 0 0-16,0 0-1 16,9 0-6-16,28 0 5 15,25 0 1-15,23 0 12 16,19 0-6-16,11 0-2 15,9 0-3-15,4 2 0 16,5 0 4-16,3 4-4 16,-7-1 0-16,-8 3-1 15,-8-1 0-15,-11 1 0 16,-11-2-1-16,-5 0 1 16,-12-2 1-16,-8 2-1 15,-4-2 0-15,-6-1 0 16,-5-1 1-16,-2-2-1 15,-3 0 0-15,2 0 0 0,-2 0-2 16,4-8-15-16,-4-6-2 16,2 0-15-16,-3-5-20 15,-6 1-7-15</inkml:trace>
  <inkml:trace contextRef="#ctx0" brushRef="#br1" timeOffset="-13646.811">4603 1852 7 0,'0'0'4'15,"0"0"-3"-15,0 0 0 16,0 0 10-16,0 0 3 16,0 0 1-16,0-4-2 15,0 3 2-15,0-2-5 16,7-1-9-16,19-3-1 15,14-1 1-15,10 3 0 0,4-2-1 16,12 2 0-16,9 1 0 16,9 2 1-16,3 0 1 15,7 2-2-15,2 0 4 16,-2 0-2-16,-3 4-1 16,-3 5 5-16,-2 1-5 15,-3 0 2-15,-6-3 0 16,-4 1 0-16,-7-2 0 15,-4 0-3-15,-6 2 1 16,0-2-1-16,-1 1 1 16,-2 2-1-16,1 0 0 15,-5-2 4-15,-3 0 1 0,-2-4-2 16,-6 2-1 0,-2-4 9-16,-4-1-7 0,-2 0-3 15,-1 0 0-15,1 0 2 16,-2 0-3-16,-3 0 1 15,-4 0-1-15,-1 0 0 16,-5 0 0-16,-2 0 0 16,0 3 0-16,-2-2 0 15,-6-1-1-15,4 3-1 16,-2-2 1-16,3 3 1 16,2 0-1-16,4-2 1 15,1 2-2-15,-2-4 2 16,2 2 0-16,0-1-2 15,0-1 2-15,0 0 0 0,-1 0-3 16,3 0-13-16,-7 0-11 16,-6 0-56-16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2T09:19:20.0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660 539 11 0,'0'0'7'0,"0"0"7"0,0 0 29 15,0 0-6-15,0 0-17 16,0 0-3-16,0 0 0 15,0 0 1-15,0 0-4 16,0 0-1-16,0 0 0 16,0 0-1-16,0 0 0 15,0 0 0-15,0 0-2 16,0 0-4-16,0 0-2 16,0 0 3-16,0 0-1 15,0 0 1-15,0 0-3 16,0 0-3-16,0 0 3 0,0 0 0 15,0 0 3-15,0-4-1 16,-6 0-6-16,-1 3 0 16,3-2 4-16,3 0-4 15,1 1 0-15,0 0 2 16,0 2 5-16,0 0-3 16,0 0 2-16,0-2-2 15,0 2-2-15,0 0-2 16,0-2 0-16,0 2-2 15,0 0 2-15,0-2-1 16,0 2-1-16,0-3 2 16,0-8-1-16,5 0-4 15,11-6 3-15,2 0-3 16,0 2 2-16,-1 0 1 0,1 4-3 16,2-2 1-1,1-2 1-15,3 0 3 0,-3-1 0 16,-1 3 0-16,-6 1-1 15,-2 2 1-15,0 1 0 16,-1 0 1-16,-1 3-1 16,2-5-1-16,4 1 1 15,-4-2 1-15,4 1-1 16,-4 1-1-16,1 1 1 16,1-3 0-16,3 2 0 15,-2 1 0-15,2-3 0 16,-1 3 0-16,3-1-1 0,-2-2 1 15,6 3 0 1,5-5 0-16,0 3-1 0,1 0 1 16,-1-3 0-16,-1 6-2 15,-3-3 1-15,1 3-1 16,-1 3 2-16,0-3-1 16,-2 0 1-16,1 2 0 15,-1-2-2-15,4 3 1 16,2-1 1-16,4 1 0 15,0-1 0-15,-1 0-1 16,1 4 1-16,1 1-1 16,-1-1 1-16,-2 2-2 15,-2 0 0-15,-2 0 2 0,1 0-1 16,-5 0 0 0,2 0 0-16,-3 0 1 0,0 0-1 15,3 0 1-15,0 2 0 16,1 3 0-16,4 1 0 15,0-1 0-15,-1 3-4 16,-3-1 2-16,1-3-4 16,-2 3 6-16,-3-2-4 15,-2 1 4-15,-1-1-1 16,-1-1 1-16,3 3-1 16,1-4 1-16,3 1 0 15,-2 2 0-15,2 0 0 16,-3-3 0-16,3 5-1 15,1-2 1-15,4 0 0 0,0-1 0 16,5 3 0 0,1-3 0-16,-4 2 0 0,1-1 0 15,-4-5 0-15,-3 4 0 16,1 2 0-16,-4 0 0 16,-1-1 0-16,0 0 0 15,-1 2-2-15,1-3 1 16,-4 1 1-16,4-2 0 15,0 1 0-15,0 1 0 16,6 1 0-16,-2 1 0 16,0 0 0-16,5-2 0 15,-2-1-2-15,1-1-2 16,-1-1 2-16,-2-2 0 16,-5-1 0-16,-2 4 0 0,-2 0 1 15,0 2 1-15,0 2-3 16,0-1 2-16,-2 3 1 15,1-1-2-15,-4 2-1 16,2-3 3-16,2 4-1 16,1-1 0-16,-1 3 1 15,4-2 0-15,0-1 1 16,-3 0-1-16,-3-3 0 16,-3 2 0-16,0-2-3 15,-2 1-6-15,-4 1 1 16,2 2 1-16,2 0 2 0,-4 6 3 15,2-1-4-15,-3 0-10 16,-2 2 9-16,1-4 4 16,-2-1-3-16,2-2 0 15,-3-3 1-15,1 0 1 16,-1 3 2-16,0 0-1 16,0 1 3-16,0-1-2 15,0 1 1-15,0 1 1 16,0-4 0-16,0 1 1 15,0-2-1-15,0-1-1 16,0 2 1-16,0-3 0 16,0 5-1-16,0-3 1 15,0 1 0-15,0-1 1 16,0-1-1-16,0 0 0 16,0-1 0-16,0-3 0 0,0 0 0 15,0 0 0-15,0-4 1 16,0 1-1-16,0-1 0 15,0 0 2-15,0 0-4 16,0 0 4-16,0 0-2 16,0 0 0-16,0 3 0 15,0-3 0-15,0 0 0 16,0 0 0-16,0 0 0 16,0 0 1-16,0 0 1 15,0 0 2-15,0 0 3 16,0 0 1-16,-1 0-4 15,-2 0-4-15,2 0 1 0,1 0-1 16,-3 0 1-16,3 0-1 16,-2 0 0-16,2 0 0 15,0 0-1-15,-2 0 0 16,0 0 1-16,-1 0-1 16,-1 0-2-16,3 1 3 15,-2 2-3-15,2-2 3 16,-4 2 0-16,1-2 0 15,0 2 0-15,-3-3 1 16,3 0-1-16,2 0 1 16,-2 0 1-16,1 0 0 15,3 0 1-15,-1 0-1 16,1 0 3-16,-3 0 4 0,3 0 2 16,0 0-2-16,0 0-6 15,0 0 1-15,-3 0-2 16,3 0-2-16,-1-3 0 15,1 2 1-15,-3-2 3 16,2-1-4-16,1 3 1 16,-5-2 4-16,5 2 9 15,-2-1-3-15,0 0 0 16,2 2 3-16,0-2 0 16,-3 2-2-16,3-2 2 15,-1 2-3-15,1 0 5 16,0 0-2-16,0 0-3 0,0 0 0 15,0 0-1-15,0 0-8 16,0 0-1-16,0 0-1 16,0 0 0-16,0-1-2 15,0 1 1-15,0 0 1 16,0 0 0-16,0 0 0 16,0 0 0-16,0 0 0 15,0 0 0-15,0 0-5 16,0 0-2-16,0-3-3 15,0 3 2-15,0 0-5 16,0 0-16-16,0-3-9 16,0-3-17-16,8-2-79 15</inkml:trace>
  <inkml:trace contextRef="#ctx0" brushRef="#br0" timeOffset="12213">580 598 7 0,'0'0'4'16,"0"0"-3"-16,0 0 0 16,0 0 4-16,0 0 6 15,0 0-4-15,0 0 0 16,-4-6 0-16,4 6-2 15,0 0 4-15,0 0-3 16,0 0-2-16,-3 0 0 16,3 0 3-16,0 0 1 15,-3 0 2-15,3 0-2 0,0 0-3 16,-1 0 4-16,-2 0 4 16,1 0-6-16,0 0-5 15,0 0 1-15,2 0 0 16,0 0-1-16,-3 0 0 15,2 0 1-15,-6 0-2 16,-3 0-1-16,-1 0 0 16,-2 0 0-16,2 0-1 15,-3 5 1-15,1 2-1 16,-2 3 1-16,2-1-2 16,1 3 2-16,-1 0 0 15,0 1 0-15,-2 2 0 16,2 1 0-16,-2 1 0 15,2 0 0-15,-1 0 0 0,-1 5 0 16,-1-1 0 0,-1 2 0-16,3 1 0 0,-2 1 0 15,2 2 0-15,-1 0 0 16,4 0 0-16,1-4 0 16,-1-2-1-16,3 0 1 15,-1-1 0-15,1-1 1 16,-1 2-1-16,1-1 0 15,0 2 0-15,-1 1 0 16,-1 4 0-16,2-2 0 16,-2 3 0-16,2-2 0 15,-4 2-1-15,7-3 1 0,-4 2 0 16,1-4 0 0,1 1 0-16,0-1 0 0,3-1-1 15,0-1 1-15,-1-1-1 16,1 0 1-16,0-1 0 15,0 0 0-15,-1 2 0 16,4-4 0-16,-2 3 0 16,2 1-1-16,-2-4 1 15,2 0 0-15,1 0-3 16,-3 1 3-16,3-2-1 16,-2 1 1-16,0-2 0 15,2 1 0-15,0-1 0 16,0 1 0-16,0 4 0 15,-2 3 0-15,2-2 0 16,-3 0 1-16,1 0-1 0,2-2 0 16,0 1 0-16,0 0 1 15,0-2-1-15,0 3 0 16,0-2-1-16,0 0 1 16,0-2 0-16,5 2-1 15,1-2 1-15,1 1 0 16,-3 0 0-16,2-1 1 15,-2 0-1-15,0 1 0 16,0-3 0-16,3 2 0 16,-2 2 0-16,-1 2 0 15,1 2-1-15,1 2 1 16,0 2 0-16,1-1 1 0,1 0-2 16,0 1 1-1,2-3 0-15,2 1 0 0,-3-3-1 16,3 1 1-16,-1-2 0 15,-1-1 0-15,1 2 0 16,2-1 0-16,-1 0-1 16,4 0-1-16,-4-4 2 15,2 2-2-15,5 0 1 16,-5-1 0-16,1 1-1 16,-2-4 0-16,-1 0 1 15,0 1 1-15,-3-5-2 16,3 1 2-16,-4-3-2 15,2-1 0-15,-2-1 2 16,4 4 0-16,-1-4-1 16,-3-1 1-16,2 1 0 0,3 0 0 15,-2-2 0-15,0 1 0 16,-1-1 1-16,1-1-2 16,3 2 1-16,-1-2 0 15,2 2 0-15,2-1 0 16,-4-5 1-16,4 2-1 15,1-2 1-15,0 0-1 16,3 0 0-16,2 0 0 16,-2 0 1-16,1 0-1 15,2 0 2-15,-3 0-1 16,4 0 0-16,-5 0 0 16,1 0 0-16,-4 0 0 0,-2 0 1 15,-2 0-2-15,-5 0 0 16,-1 0 0-16,-2 0 0 15,-1 0 1-15,0 0-1 16,0 0 0-16,1 0 0 16,-4 0 1-16,2 0-1 15,-3 0 0-15,1 0 2 16,2 0 0-16,0 0-2 16,-2 0 0-16,-1 0 0 15,0 0 0-15,3 0 0 16,-3 0 0-16,1 0 0 15,-1 0 0-15,0 0 1 16,0 0 0-16,0 0 0 0,0 0-1 16,0 0 3-16,0 0-3 15,0 0 1-15,0 0-1 16,0 0 1-16,3 0-2 16,-3 0 1-16,0 0 0 15,0 0 0-15,0 0 0 16,0 0 1-16,0 0 0 15,0 0 0-15,0 0 1 16,0 0-2-16,0 0 1 16,0 0 0-16,0 0 0 15,0 0 0-15,0 0 0 16,0 0 2-16,0 0 3 0,0 0 3 16,0 0 1-16,0 0-3 15,0 0-5-15,0 0 0 16,0 0-2-16,0 0 0 15,0 0 0-15,0 0-2 16,0 0 2-16,0 0 0 16,0 0 2-16,0 0-2 15,0 0 1-15,0 0 1 16,0 0 5-16,0 0 3 16,0 0-3-16,0 0-4 15,0 0-1-15,0 0-2 16,0 0 0-16,0 0 0 15,0 0 0-15,0 0 2 16,0 0 0-16,0 0 2 0,0 2-2 16,0-2 0-16,0 2-2 15,0-2 0-15,0 2-2 16,0 2 0-16,0 3 2 16,0 1 0-16,-3 2 0 15,3 1 0-15,-1 1 1 16,-2 0-1-16,2 8 0 15,-2 1-1-15,0 5 0 16,3-2 1-16,0-1 0 16,0-6-3-16,0 2 3 15,0-7-1-15,0 2 0 16,0 1 0-16,0 2 0 16,0 3-4-16,0 0 1 0,7 0 0 15,0-1-1-15,2-2 0 16,-1 2-8-16,0-5 7 15,2 1 4-15,2 2 2 16,-1-1-4-16,1 1 3 16,2 0-3-16,6 0 3 15,5 6 1-15,5-3 26 16,5 3-26-16,3-4 1 16,0-4-2-16,3 5 2 15,3-1 2-15,1 0 18 16,6-4-20-16,1-1 1 15,-4-5-1-15,-1-3 1 16,-2-2-2-16,-3 3 1 0,1-5-1 16,-3 3 2-16,4-4-2 15,-6-1 1-15,2 0 0 16,3 0-1-16,-3 0 0 16,2 0 0-16,-1 0 0 15,-3 0 0-15,-3 0 0 16,-5 0 2-16,-2 0-2 15,-6-1 0-15,2-2-1 16,-3-1 2-16,-1 1-1 16,-2-1 0-16,2 0 3 15,1-2-1-15,0 0-2 16,1-2 5-16,-1 1-4 0,5-3-1 16,-1-1 1-16,3-1-1 15,6 1 5-15,-1 0 13 16,2-1-4-16,0 1-13 15,-6-1 3-15,-1 0 1 16,0-1-5-16,-3-1 1 16,5 1 11-16,-2-5-2 15,1 3-9-15,-4 2 1 16,1-1-1-16,-4 3 0 16,-5 0-1-16,0 1 0 15,-5 1 0-15,5 1 0 16,-4 2 0-16,0 2-1 15,2 0 1-15,-2-2 0 16,-1 1 0-16,1 1-3 16,2-2 3-16,5 0-1 0,1 1 0 15,9-1 1-15,2 0-1 16,3 1 0-16,1 1 1 16,0 3-1-16,-7-2-5 15,-4 1 6-15,-1 2-9 16,-3 0 3-16,0-2 5 15,-4 0 1-15,-1 2 0 16,-4-2 1-16,-3 2-2 16,-4 0 2-16,5-3-2 15,0 3 2-15,5 0-1 16,-1 0 0-16,2 0-2 16,1 0 0-16,4 0 2 0,3 11-2 15,-3-2-11-15,-2 2-125 16,-2-6 138-16,-4-4 5 15,-1 2-2-15,1-3-1 16,-2 0 5-16,2 0 3 16,-2 0-8-16,-1 0-2 15,1 0 1-15,-2 0-1 16,-1 0 3-16,-2 0-2 16,2-10-1-16,3-3 0 15,5-7-18-15,-2 0-17 16,-1-4 3-16,-1-3 17 15,-1-1-30-15</inkml:trace>
  <inkml:trace contextRef="#ctx0" brushRef="#br0" timeOffset="13869">3700 2464 68 0,'0'0'45'16,"0"0"-24"-16,-20-138-2 16,19 92-13-16,1 2-5 15,0 3-1-15,0 5 0 16,0 5-3-16,0 3 3 0,1 1 2 16,6 3-1-1,2 1-1-15,-4 3 6 0,-1-1 12 16,2-2-4-16,-5-4-8 15,4-6 0-15,2-3 8 16,-2-7-13-16,4 2 3 16,-1-4 9-16,-4 5-12 15,1 1 7-15,-3 3-1 16,0 0-3-16,2 0-4 16,-1-3 0-16,-3 2 1 15,0-1 3-15,0-2-2 16,0 0 2-16,0 0 12 15,0 3-5-15,0-1-7 16,-7 0 7-16,1 3 4 16,-2-5-6-16,-4-1 8 0,0-2 1 15,-1-4-13-15,1 5 5 16,-1 4-4-16,2 0-4 16,1 3-2-16,-1 0 0 15,-1 3-2-15,3 1 2 16,-3 7 0-16,4 2 0 15,2 7 0-15,-2 5 0 16,1 3-1-16,1-1-1 16,-4 3 1-16,5 1-1 15,-6-4 0-15,2 2 2 0,-1 0 0 16,2-2 0 0,-3 3 0-16,4-1 1 0,-2 2-1 15,1-2 1-15,2 2-1 16,-2 0 2-16,-1 1-2 15,1-3 0-15,1 0 0 16,-2 3 0-16,2-3 1 16,2 2-1-16,1 2-1 15,-1-1 0-15,-2 3 0 16,2 0-3-16,-7 0 0 16,1 0-7-16,-1 0-6 15,-2 0 7-15,2 0 6 16,3 0-7-16,0 0 2 15,6 0 1-15,2 0 5 16,1 0 2-16,0 0-1 0,0 0 2 16,0 0-3-16,0 0 1 15,0 0-2-15,0 0 1 16,0 0 2-16,0 0-2 16,0 0 1-16,0 0 2 15,0 0-2-15,0 0 0 16,0 0 0-16,0 0 2 15,0 0-2-15,0 0 2 16,0 0 0-16,0 0 1 16,0 0-1-16,0 0 0 15,0 0 1-15,0 0-1 16,0 0 1-16,0 0-1 16,0 0 1-16,0 0 1 15,0 0 2-15,0 0 1 0,0 0-4 16,0 0 2-16,0 0-1 15,0 0-1-15,0 0-1 16,0 0-1-16,0 0 0 16,0 0 1-16,0 0 0 15,0 0 0-15,0 0 0 16,0 0 1-16,0 0 0 16,0 0 2-16,0 0-1 15,0 0 5-15,0 0 1 16,0 0-2-16,0 0-2 15,0 0 1-15,0 0-4 0,0 0 2 16,0 0-1-16,0 0-2 16,0 0 0-16,0 0 0 15,0 0-2-15,0 0 2 16,0 0 0-16,0 0-1 16,0 0 0-16,0 0 2 15,0 0-2-15,0 0 1 16,0 0 0-16,0 0 0 15,0 0 1-15,0 0-1 16,0 0 0-16,0 0 1 16,0 0 1-16,0 0-2 15,0 0-2-15,0 0 2 0,0 0 0 16,0 0-1 0,0 0 1-16,0 0 0 0,0 0 0 15,0 0 0-15,0 0 0 16,0 0 1-16,0 0 1 15,0 0 0-15,0 0 0 16,0 0 2-16,0 0-2 16,0 0 2-16,0 0-1 15,0 0 2-15,0 0-4 16,0 0 3-16,0 0-2 16,0 0-2-16,0 0 1 15,0 0-1-15,0 0 0 16,0 0 0-16,0 0 0 15,0 0 0-15,0 0 0 16,0 0 0-16,0 0 2 16,0 0-1-16,0 0 3 0,0 0 5 15,0 0-1-15,0 0 0 16,0 0-3-16,0 0 1 16,0 0 0-16,0 0-5 15,0 0 0-15,0 0-1 16,0 0-1-16,0 0 0 15,0 0-3-15,0 0-23 16,0 15-39-16,0 13-97 16,0 1 97-16</inkml:trace>
  <inkml:trace contextRef="#ctx0" brushRef="#br0" timeOffset="17411">2644 3591 32 0,'0'0'0'0,"0"0"-32"16,0 0 32-16,0 0 0 16</inkml:trace>
  <inkml:trace contextRef="#ctx0" brushRef="#br0" timeOffset="21965">2644 3591 16 0,'0'9'19'0,"0"-9"2"16,0 0 9-16,0 0 1 15,0 0 2-15,0 0 2 16,0 0-9 0,-6-11-14-16,5 0 3 0,-3 2-5 15,-1-5 6-15,3 0 6 16,0-3-6-16,-1 0-13 15,2-2 4-15,-3 5 8 16,1-1 2-16,-1-2 10 16,0-3 4-16,-1-3-31 15,0 3 0-15,2 4 7 16,2 2 17-16,-4 6-22 16,1-6-2-16,1 8 0 15,-1-2 4-15,4 0-3 0,-4-1-1 16,0-1 0-16,1 1 0 15,1-3 0-15,-2 0 0 16,1-3-1-16,-1-6-1 16,3 0 1-16,-2-1-6 15,3-2 2-15,-1 5 2 16,-2 2 2-16,1-3 1 16,0 1-1-16,0-4-3 15,2 0 4-15,-3 1 1 16,-1-4-1-16,3 2 0 15,-2-3 0-15,2 0 4 0,-2 0-3 16,1-4-1 0,-3-1 0-16,0 1 0 0,1 2 0 15,3 1 1-15,-3 2 0 16,-1-1-1-16,1 5 0 16,-3-3 1-16,6 0-2 15,-2 0 1-15,3-6 0 16,0-1-1-16,0-7-1 15,0-1 2-15,0-2 0 16,0 2-1-16,0-3 2 16,0 1-2-16,0 0 1 15,3 2-3-15,-3 2 1 0,1 1 2 16,2 1 0-16,-2 0-4 16,4-1 1-16,-3 4 0 15,-2-1 3-15,0-3 0 16,0-5 0-16,0-2-6 15,0 1 2-15,0 1 0 16,0 6 4-16,0 4-7 16,0-3 1-16,0 4 4 15,0-1-2-15,0-1 2 16,2-1-1-16,1-3 2 16,1-3 0-16,-3 0-1 15,3-2 2-15,-1 5-2 16,-1 3 2-16,-2 5 2 0,3-1-2 15,-1 4 0 1,-2-2 0-16,2-1-2 0,1 0 2 16,1 1-1-1,0-1 1-15,2 0 0 0,-2-1-10 16,4 3 1-16,-1 0 6 16,3-4-3-16,-2-2 3 15,2 1-6-15,0-2 8 16,-1 1 1-16,-1 3-1 15,0 5 1-15,1 3 0 16,-2 3 1-16,-3 4-1 16,3-1 0-16,-1 1-1 15,2 0 1-15,1-1-2 16,-1 3 1-16,0 2 0 0,1 0 1 16,1 0-1-1,2-2-2-15,5 0 2 0,4-3 0 16,4 1 0-16,4 0 0 15,0-3 0-15,3 2 1 16,-2 1-2-16,-1 2 2 16,2 1-1-16,-4 3 1 15,1-2-1-15,0 1 1 16,-5 2 0-16,3-1 0 16,-5 1 0-16,2-2 1 15,1 2 0-15,-3-1-1 16,0 3 0-16,1-1 0 15,-1 1 0-15,0 0 0 16,-1 3 0-16,-6-1 2 16,1-2-2-16,-5 2 0 0,4 0 0 15,0-2 1-15,-1 0 0 16,2 2 1-16,1 1-1 16,-2-1 1-16,-1-2-1 15,2 3-1-15,2-4 0 16,0 2 0-16,2-1 3 15,-2 0 0-15,-1 1-2 16,-2 1-1-16,1 0 1 16,-1 0-1-16,2 1 1 15,-1 0-1-15,-2 2 0 0,-5-2-1 16,2 2 1 0,-2 0 0-16,-1 1 0 0,2 0 0 15,-1 0 0-15,-1 0 0 16,-1 0 1-16,1-3-1 15,-3 3-1-15,2-2 1 16,2 1 0-16,-1 1 0 16,2-3 0-16,-1 3 1 15,0-2-1-15,1-1 0 16,2 3 0-16,-1 0 0 16,0 0 0-16,0 0 0 15,-2 0-1-15,3 0 1 16,-2 0 0-16,-1 0 0 15,2 0 0-15,0 0 0 16,-2 0 0-16,-2 0 0 0,2 0 1 16,-1 0-1-16,2 0 0 15,-1 0 0-15,1-3 2 16,2 2-2-16,-3 1-2 16,2 0 2-16,-2 0 0 15,1 0 0-15,-1 0 0 16,1 0 0-16,1 0 0 15,2 0 0-15,2 0 0 16,2 0 0-16,-1 0 0 16,-1 0-1-16,-1 0 1 15,2 0 0-15,-2 0 0 16,2 0 0-16,-1 0 0 0,3 0 0 16,-1 0 0-1,3 0 0-15,-6 1 0 0,0 2 0 16,-4-3 0-16,0 0 0 15,1 5-1-15,-1-2 1 16,-2-2 0-16,2-1-1 16,-3 2 1-16,1 1-1 15,1-1 1-15,-2 2 0 16,1-1 0-16,1-2-2 16,-1 1 2-16,1 0 0 15,-2 0 0-15,-2-1-1 16,3-1 1-16,-1 3 0 15,1 1 0-15,-3-2 0 0,3 1-1 16,-1-1 1-16,1 2 0 16,1 0-1-1,1-2 0-15,-1 3-1 0,-2-3-1 16,5 3 1-16,-3 0-2 16,1-3 0-16,-2 2 2 15,-2-2 1-15,2 0 0 16,-1-2 1-16,-2 0-3 15,3 1 2-15,-2 3 1 16,-1-1 0-16,0 0-1 16,3-1 0-16,1 0 1 15,-3 0-1-15,0-2-5 0,-2 2 0 16,-2 0 2 0,2-2 2-16,-3 0-1 0,2 0 3 15,-2 0 0-15,2 0 2 16,-2 0-2-16,0 0 0 15,0 0 0-15,0 0 0 16,0 0 0-16,0 0 1 16,0 0 0-16,0 0 0 15,0 0-1-15,0 0 0 16,0 0 0-16,0 0 0 16,5 2 0-16,-1-2 0 15,2 0 0-15,-2 0 0 16,3 2 0-16,-3 0 0 15,4-1 0-15,1-1 0 16,-1 3 0-16,1-2 0 0,-2 2 0 16,-3-1 0-16,1-2 1 15,3 0-1-15,-1 1 3 16,-2-1-2 0,4 2 1-16,-1-2-2 0,3 0 1 15,2 0-1-15,-3 2 2 16,4-2-2-16,-4 0 0 15,-2 2 0-15,0 0 0 16,1 0 0-16,-1 2 0 16,2-3-2-16,0 3 1 15,3 2 1-15,2 2 0 16,-2 1 0-16,2 5 0 0,-1 1-2 16,2 5 1-1,-4 0 1-15,1 1 0 0,-1 2-2 16,0-1 2-16,-2 0-1 15,1 0-1-15,-3-2-2 16,1 0 2-16,-1 1 0 16,0 0-6-16,1 2 6 15,-2 2-1-15,-1-2-1 16,-2 2 4-16,0 1 0 16,-1 0 0-16,-3 1 0 15,0 0 0-15,1-1 0 16,-1 1 0-16,3-2 0 15,-2 0 0-15,4 0 1 0,-1-4-1 16,3 2 0 0,-3-4-1-16,0 2 1 0,3 0 0 15,-3 2 0-15,1 2 0 16,0 0 0-16,-2 4 1 16,-1-2-1-16,0 1 0 15,-2-1 1-15,0-1-1 16,0 2 0-16,0-3-1 15,0 0 2-15,0-2-1 16,0 2 0-16,0-1 0 16,0 3 3-16,0 0-2 15,0 0-1-15,0 0 0 0,0-2 2 16,0 1 1 0,0-1 0-16,0 1-2 0,0-5 2 15,0-2-2 1,0 0-1-16,0 0 0 0,0 1 0 15,0 0 0-15,0 5 1 16,0 0-1-16,0 2 0 16,0-2 1-16,0 2-1 15,0 0 3-15,0-1 0 16,0 1 1-16,0-5-1 16,0-3-1-16,0 0 0 15,0-2-2-15,0 0 1 16,0-2 0-16,0 3-1 15,0 1 0-15,0 1 0 16,0 2 0-16,0 0 0 0,0-2 0 16,0-1 0-16,0 3 0 15,0-4 0-15,0 4 0 16,0-5 2-16,0 2-2 16,0-2-2-16,0 2 1 15,0 1 1-15,0 1 0 16,-2 0 0-16,0-2-1 15,-1 2 1-15,2 1-1 16,-3-6 1-16,1 2 0 16,-1-3 0-16,-1 3 0 15,0 5 0-15,-2-3-1 16,3 5-49-16,-3-8 49 16,2 1 1-16,0 1 0 0,-2 1 1 15,1-1 0-15,-1-3-1 16,1 0 0-16,-1-1 0 15,2-2 0-15,1 0 0 16,-2-2 0-16,5 0-2 16,-4 0-2-16,1 7-3 15,-4-1 3-15,1 5 4 16,-2 0-1-16,1-3 1 16,-1 1 0-16,4 1 0 15,-5-2 2-15,2-2 0 16,2-1-1-16,-2-5 0 15,1-2-1-15,1 3 1 0,-2 0-1 16,-5 1 0 0,2 1 0-16,-1 0-11 0,3-4 11 15,2-3 0-15,-2 2 0 16,1 1 3-16,-1-4 4 16,2 3-1-16,3-1-1 15,-2-3 2-15,2 1-2 16,0-2-1-16,0 1 1 15,-3 1-1-15,-2 2 3 16,1-2-2-16,-3 3-2 16,-3-1-1-16,-2 3 3 15,2 1 5-15,-4-1-1 16,1 3 0-16,3-3-6 0,-3 3 3 16,-1-3-5-16,0 4-1 15,1-1 1-15,1-4-1 16,4-3 0-16,3-1 0 15,2-4 2-15,-1 2-1 16,-1 2-1-16,1-3 1 16,0 3-1-16,-4-2 0 15,4-1 0-15,-2 0 0 16,-1 1 0-16,-2-3 0 16,1 3-1-16,0 2 1 15,-2-1-1-15,-3-1-4 16,1 3 0-16,-3-2-2 15,1 1 5-15,-2-1 0 16,-1 3 0-16,-7-2 2 0,2 0-5 16,-7 3 4-16,1 1 0 15,-2-1-4-15,-2 5 3 16,4-6-3-16,-1 1-1 16,4 1 6-16,4-2 0 15,-4 0 1-15,4-5-1 16,-3 1 1-16,1-1-1 15,-5-2 2-15,3-1 0 16,-6 0-2-16,-1 0 0 16,0 0 0-16,-3 0-1 15,3 0 1-15,-3 0 0 16,5 0 0-16,2 0 0 0,1 0 2 16,0 0 9-1,2 0-6-15,-1-4 8 0,1-2-10 16,-3-2 1-16,2 1-1 15,-2 1 2-15,4-4-5 16,3 1-2-16,-1 1 2 16,2 1 0-16,3 3 0 15,0-2 0-15,4 4-1 16,-1-2 1-16,1 4-2 16,0-4 1-16,-1 2 0 15,-1-6 1-15,2 1 1 16,-3 1-1-16,0-2 0 15,6 3 0-15,-3-3 0 16,2 1 0-16,2-3 0 16,-2 2-6-16,5 3 5 0,-2 1 1 15,0-2 2-15,2 1-2 16,1-2-1-16,0 2 1 16,4-1 3-16,-4 0-3 15,1-1 0-15,-1-1 0 16,-2 0 4-16,3-2-4 15,1 5 2-15,1-3-1 16,2 4 0-16,-5-5 0 16,2 1 0-16,2 0-1 15,-2 2 0-15,2-1 0 0,4 0 0 16,-3 4 2 0,-2-2-2-16,5-1 1 0,-3 3 1 15,1 0-1-15,1 1-1 16,0 1 0-16,2-2 1 15,-2 2-1-15,2-2 0 16,0 2 0-16,0-2 0 16,-3 2 0-16,2-1-1 15,-2 2 1-15,3 0 0 16,0 0 0-16,0 0-1 16,0 0-4-16,0 0 1 15,0 0-8-15,0 0-17 16,0 0-16-16,-1 0-31 15,-2 0-50-15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customXml" Target="../ink/ink4.xml"/><Relationship Id="rId26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image" Target="../media/image4.emf"/><Relationship Id="rId7" Type="http://schemas.openxmlformats.org/officeDocument/2006/relationships/image" Target="../media/image7.png"/><Relationship Id="rId12" Type="http://schemas.openxmlformats.org/officeDocument/2006/relationships/customXml" Target="../ink/ink1.xml"/><Relationship Id="rId17" Type="http://schemas.openxmlformats.org/officeDocument/2006/relationships/image" Target="../media/image2.emf"/><Relationship Id="rId25" Type="http://schemas.openxmlformats.org/officeDocument/2006/relationships/image" Target="../media/image6.emf"/><Relationship Id="rId2" Type="http://schemas.openxmlformats.org/officeDocument/2006/relationships/image" Target="../media/image2.png"/><Relationship Id="rId16" Type="http://schemas.openxmlformats.org/officeDocument/2006/relationships/customXml" Target="../ink/ink3.xml"/><Relationship Id="rId20" Type="http://schemas.openxmlformats.org/officeDocument/2006/relationships/customXml" Target="../ink/ink5.xml"/><Relationship Id="rId29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7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5.emf"/><Relationship Id="rId28" Type="http://schemas.openxmlformats.org/officeDocument/2006/relationships/customXml" Target="../ink/ink9.xml"/><Relationship Id="rId10" Type="http://schemas.openxmlformats.org/officeDocument/2006/relationships/image" Target="../media/image10.png"/><Relationship Id="rId19" Type="http://schemas.openxmlformats.org/officeDocument/2006/relationships/image" Target="../media/image3.emf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2.xml"/><Relationship Id="rId22" Type="http://schemas.openxmlformats.org/officeDocument/2006/relationships/customXml" Target="../ink/ink6.xml"/><Relationship Id="rId27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0.png"/><Relationship Id="rId21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0.png"/><Relationship Id="rId16" Type="http://schemas.openxmlformats.org/officeDocument/2006/relationships/image" Target="../media/image26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0.png"/><Relationship Id="rId16" Type="http://schemas.openxmlformats.org/officeDocument/2006/relationships/image" Target="../media/image44.png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5838" y="4026189"/>
            <a:ext cx="5849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Classic networks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44454"/>
              </p:ext>
            </p:extLst>
          </p:nvPr>
        </p:nvGraphicFramePr>
        <p:xfrm>
          <a:off x="10723121" y="1151387"/>
          <a:ext cx="366888" cy="158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0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64840"/>
              </p:ext>
            </p:extLst>
          </p:nvPr>
        </p:nvGraphicFramePr>
        <p:xfrm>
          <a:off x="9721022" y="1087595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LeNet</a:t>
            </a:r>
            <a:r>
              <a:rPr lang="en-US" dirty="0"/>
              <a:t> - 5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24969"/>
              </p:ext>
            </p:extLst>
          </p:nvPr>
        </p:nvGraphicFramePr>
        <p:xfrm>
          <a:off x="264846" y="1356386"/>
          <a:ext cx="1492036" cy="132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5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802785" y="202564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497156" y="1425707"/>
            <a:ext cx="1310285" cy="1265895"/>
          </a:xfrm>
          <a:prstGeom prst="cube">
            <a:avLst>
              <a:gd name="adj" fmla="val 4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59916" y="2018915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0026" y="202564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60136" y="2019739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8202" y="202314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767306" y="115138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767306" y="152475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767306" y="263342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9760628" y="2121557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60628" y="2121557"/>
                <a:ext cx="287676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10769405" y="12031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69405" y="15764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769405" y="241083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flipH="1">
                <a:off x="10762727" y="203746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62727" y="2037463"/>
                <a:ext cx="28767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142644" y="2018971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159111" y="2012296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654109" y="1743285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109" y="1743285"/>
                <a:ext cx="4729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/>
          <p:cNvSpPr/>
          <p:nvPr/>
        </p:nvSpPr>
        <p:spPr>
          <a:xfrm>
            <a:off x="4456921" y="1520936"/>
            <a:ext cx="1100630" cy="1075436"/>
          </a:xfrm>
          <a:prstGeom prst="cube">
            <a:avLst>
              <a:gd name="adj" fmla="val 4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6207031" y="1520936"/>
            <a:ext cx="1100630" cy="1075436"/>
          </a:xfrm>
          <a:prstGeom prst="cube">
            <a:avLst>
              <a:gd name="adj" fmla="val 55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6371" y="2731831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1" y="2731831"/>
                <a:ext cx="120898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545" t="-11475" r="-353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74255" y="2731831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55" y="2731831"/>
                <a:ext cx="115608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211" t="-8197" r="-4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70443" y="2723080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43" y="2723080"/>
                <a:ext cx="115608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211" t="-10000" r="-42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33957" y="2731831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57" y="2731831"/>
                <a:ext cx="1284326" cy="369332"/>
              </a:xfrm>
              <a:prstGeom prst="rect">
                <a:avLst/>
              </a:prstGeom>
              <a:blipFill>
                <a:blip r:embed="rId8"/>
                <a:stretch>
                  <a:fillRect l="-3791" t="-8197" r="-37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be 41"/>
          <p:cNvSpPr/>
          <p:nvPr/>
        </p:nvSpPr>
        <p:spPr>
          <a:xfrm>
            <a:off x="7957141" y="1521047"/>
            <a:ext cx="1078583" cy="1075215"/>
          </a:xfrm>
          <a:prstGeom prst="cube">
            <a:avLst>
              <a:gd name="adj" fmla="val 67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039379" y="2731831"/>
                <a:ext cx="10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379" y="2731831"/>
                <a:ext cx="1027845" cy="369332"/>
              </a:xfrm>
              <a:prstGeom prst="rect">
                <a:avLst/>
              </a:prstGeom>
              <a:blipFill>
                <a:blip r:embed="rId9"/>
                <a:stretch>
                  <a:fillRect l="-5357" t="-8197" r="-47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619772" y="3024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120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23121" y="30223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795450" y="2060239"/>
                <a:ext cx="660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1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50" y="2060239"/>
                <a:ext cx="660758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5556" t="-48958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810652" y="2058654"/>
            <a:ext cx="65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s =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8939" y="1414216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avg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25990" y="2057522"/>
                <a:ext cx="660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1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90" y="2057522"/>
                <a:ext cx="660758" cy="584775"/>
              </a:xfrm>
              <a:prstGeom prst="rect">
                <a:avLst/>
              </a:prstGeom>
              <a:blipFill rotWithShape="0">
                <a:blip r:embed="rId11"/>
                <a:stretch>
                  <a:fillRect l="-4587" t="-50526" r="-367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7308329" y="1414216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avg pool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87068" y="2055906"/>
            <a:ext cx="65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s =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6556658"/>
            <a:ext cx="665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LeCun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1998. Gradient-based learning applied to document recognition]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E6EF89-F6D7-4FB2-A931-F52199A857D6}"/>
                  </a:ext>
                </a:extLst>
              </p14:cNvPr>
              <p14:cNvContentPartPr/>
              <p14:nvPr/>
            </p14:nvContentPartPr>
            <p14:xfrm>
              <a:off x="514440" y="1619280"/>
              <a:ext cx="8534520" cy="1486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E6EF89-F6D7-4FB2-A931-F52199A857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080" y="1609920"/>
                <a:ext cx="8553240" cy="1504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A6C0DF-CD40-4537-B5D2-2B53B7F58032}"/>
              </a:ext>
            </a:extLst>
          </p:cNvPr>
          <p:cNvSpPr/>
          <p:nvPr/>
        </p:nvSpPr>
        <p:spPr>
          <a:xfrm>
            <a:off x="8039379" y="3022366"/>
            <a:ext cx="1135443" cy="296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218152-694A-439F-A31A-BF26EFE6DC26}"/>
                  </a:ext>
                </a:extLst>
              </p14:cNvPr>
              <p14:cNvContentPartPr/>
              <p14:nvPr/>
            </p14:nvContentPartPr>
            <p14:xfrm>
              <a:off x="380880" y="615960"/>
              <a:ext cx="11728800" cy="592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218152-694A-439F-A31A-BF26EFE6DC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520" y="606600"/>
                <a:ext cx="11747520" cy="59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5F3A0AC4-EE94-457E-A8E6-2B258C74305D}"/>
                  </a:ext>
                </a:extLst>
              </p14:cNvPr>
              <p14:cNvContentPartPr/>
              <p14:nvPr/>
            </p14:nvContentPartPr>
            <p14:xfrm>
              <a:off x="233579" y="1358470"/>
              <a:ext cx="1014840" cy="82440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5F3A0AC4-EE94-457E-A8E6-2B258C7430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579" y="1349470"/>
                <a:ext cx="103248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D5379A51-614F-49F0-B2C7-C29537273544}"/>
                  </a:ext>
                </a:extLst>
              </p14:cNvPr>
              <p14:cNvContentPartPr/>
              <p14:nvPr/>
            </p14:nvContentPartPr>
            <p14:xfrm>
              <a:off x="10761059" y="3556630"/>
              <a:ext cx="432360" cy="99720"/>
            </p14:xfrm>
          </p:contentPart>
        </mc:Choice>
        <mc:Fallback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D5379A51-614F-49F0-B2C7-C295372735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52059" y="3547630"/>
                <a:ext cx="450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BB49A223-71E9-420F-A8A7-6468AC8F2D65}"/>
                  </a:ext>
                </a:extLst>
              </p14:cNvPr>
              <p14:cNvContentPartPr/>
              <p14:nvPr/>
            </p14:nvContentPartPr>
            <p14:xfrm>
              <a:off x="684299" y="3785590"/>
              <a:ext cx="830880" cy="118440"/>
            </p14:xfrm>
          </p:contentPart>
        </mc:Choice>
        <mc:Fallback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BB49A223-71E9-420F-A8A7-6468AC8F2D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299" y="3776590"/>
                <a:ext cx="8485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317F79BD-A977-430A-94E7-E138BFC107BB}"/>
                  </a:ext>
                </a:extLst>
              </p14:cNvPr>
              <p14:cNvContentPartPr/>
              <p14:nvPr/>
            </p14:nvContentPartPr>
            <p14:xfrm>
              <a:off x="1330859" y="6816070"/>
              <a:ext cx="315360" cy="36720"/>
            </p14:xfrm>
          </p:contentPart>
        </mc:Choice>
        <mc:Fallback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317F79BD-A977-430A-94E7-E138BFC107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21859" y="6807070"/>
                <a:ext cx="3330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9" name="Рукописный ввод 98">
                <a:extLst>
                  <a:ext uri="{FF2B5EF4-FFF2-40B4-BE49-F238E27FC236}">
                    <a16:creationId xmlns:a16="http://schemas.microsoft.com/office/drawing/2014/main" id="{5CFBBD0E-C02A-4314-AA2D-5E474F900871}"/>
                  </a:ext>
                </a:extLst>
              </p14:cNvPr>
              <p14:cNvContentPartPr/>
              <p14:nvPr/>
            </p14:nvContentPartPr>
            <p14:xfrm>
              <a:off x="5831579" y="5621950"/>
              <a:ext cx="1346400" cy="251640"/>
            </p14:xfrm>
          </p:contentPart>
        </mc:Choice>
        <mc:Fallback>
          <p:pic>
            <p:nvPicPr>
              <p:cNvPr id="99" name="Рукописный ввод 98">
                <a:extLst>
                  <a:ext uri="{FF2B5EF4-FFF2-40B4-BE49-F238E27FC236}">
                    <a16:creationId xmlns:a16="http://schemas.microsoft.com/office/drawing/2014/main" id="{5CFBBD0E-C02A-4314-AA2D-5E474F9008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22579" y="5612950"/>
                <a:ext cx="1364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934E4F85-ECCF-48E6-AC37-40570DB83323}"/>
                  </a:ext>
                </a:extLst>
              </p14:cNvPr>
              <p14:cNvContentPartPr/>
              <p14:nvPr/>
            </p14:nvContentPartPr>
            <p14:xfrm>
              <a:off x="9134219" y="4629790"/>
              <a:ext cx="2192760" cy="1422000"/>
            </p14:xfrm>
          </p:contentPart>
        </mc:Choice>
        <mc:Fallback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934E4F85-ECCF-48E6-AC37-40570DB8332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25219" y="4620790"/>
                <a:ext cx="2210400" cy="14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74B868EF-4634-42E8-A67D-0BD94D970E8E}"/>
                  </a:ext>
                </a:extLst>
              </p14:cNvPr>
              <p14:cNvContentPartPr/>
              <p14:nvPr/>
            </p14:nvContentPartPr>
            <p14:xfrm>
              <a:off x="8988779" y="4416310"/>
              <a:ext cx="1809720" cy="1293120"/>
            </p14:xfrm>
          </p:contentPart>
        </mc:Choice>
        <mc:Fallback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74B868EF-4634-42E8-A67D-0BD94D970E8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79779" y="4407310"/>
                <a:ext cx="1827360" cy="13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7" grpId="0" animBg="1"/>
      <p:bldP spid="28" grpId="0" animBg="1"/>
      <p:bldP spid="11" grpId="0"/>
      <p:bldP spid="29" grpId="0" animBg="1"/>
      <p:bldP spid="30" grpId="0" animBg="1"/>
      <p:bldP spid="31" grpId="0" animBg="1"/>
      <p:bldP spid="32" grpId="0"/>
      <p:bldP spid="36" grpId="0"/>
      <p:bldP spid="37" grpId="0" animBg="1"/>
      <p:bldP spid="38" grpId="0" animBg="1"/>
      <p:bldP spid="3" grpId="0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5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95332"/>
              </p:ext>
            </p:extLst>
          </p:nvPr>
        </p:nvGraphicFramePr>
        <p:xfrm>
          <a:off x="424976" y="840154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AlexNet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12139" y="1671322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872586" y="1064141"/>
            <a:ext cx="1256764" cy="1239629"/>
          </a:xfrm>
          <a:prstGeom prst="cube">
            <a:avLst>
              <a:gd name="adj" fmla="val 45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03599" y="166895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/>
          <p:cNvSpPr/>
          <p:nvPr/>
        </p:nvSpPr>
        <p:spPr>
          <a:xfrm>
            <a:off x="4978715" y="1133013"/>
            <a:ext cx="1159567" cy="1170757"/>
          </a:xfrm>
          <a:prstGeom prst="cube">
            <a:avLst>
              <a:gd name="adj" fmla="val 66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71641" y="1670767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52148" y="1679878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17508" y="34853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51047"/>
              </p:ext>
            </p:extLst>
          </p:nvPr>
        </p:nvGraphicFramePr>
        <p:xfrm>
          <a:off x="8588267" y="2735721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val 58"/>
          <p:cNvSpPr/>
          <p:nvPr/>
        </p:nvSpPr>
        <p:spPr>
          <a:xfrm>
            <a:off x="8634551" y="27995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34551" y="31728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34551" y="428155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 flipH="1">
                <a:off x="8627873" y="376968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7873" y="3769683"/>
                <a:ext cx="287676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>
            <a:off x="9003673" y="376197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3806"/>
              </p:ext>
            </p:extLst>
          </p:nvPr>
        </p:nvGraphicFramePr>
        <p:xfrm>
          <a:off x="9596721" y="2743095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9643005" y="280688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643005" y="318025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643005" y="428892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 flipH="1">
                <a:off x="9636327" y="3777057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36327" y="3777057"/>
                <a:ext cx="28767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>
            <a:off x="10029449" y="3752927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1620130" y="362481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78448"/>
              </p:ext>
            </p:extLst>
          </p:nvPr>
        </p:nvGraphicFramePr>
        <p:xfrm>
          <a:off x="310670" y="927442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64763"/>
              </p:ext>
            </p:extLst>
          </p:nvPr>
        </p:nvGraphicFramePr>
        <p:xfrm>
          <a:off x="194753" y="1031277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9989" y="269001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9" y="2690019"/>
                <a:ext cx="14654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320" t="-11475" r="-290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830036" y="2322920"/>
                <a:ext cx="138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55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9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36" y="2322920"/>
                <a:ext cx="1388522" cy="369332"/>
              </a:xfrm>
              <a:prstGeom prst="rect">
                <a:avLst/>
              </a:prstGeom>
              <a:blipFill>
                <a:blip r:embed="rId5"/>
                <a:stretch>
                  <a:fillRect l="-3509" t="-11475" r="-3070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889885" y="2322920"/>
                <a:ext cx="1337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885" y="2322920"/>
                <a:ext cx="133722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636" t="-11475" r="-3182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ube 56"/>
          <p:cNvSpPr/>
          <p:nvPr/>
        </p:nvSpPr>
        <p:spPr>
          <a:xfrm>
            <a:off x="6987647" y="941890"/>
            <a:ext cx="1389640" cy="1361880"/>
          </a:xfrm>
          <a:prstGeom prst="cube">
            <a:avLst>
              <a:gd name="adj" fmla="val 72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949734" y="2312226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34" y="2312226"/>
                <a:ext cx="14654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33" t="-11475" r="-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ube 63"/>
          <p:cNvSpPr/>
          <p:nvPr/>
        </p:nvSpPr>
        <p:spPr>
          <a:xfrm>
            <a:off x="9226652" y="941890"/>
            <a:ext cx="1389640" cy="1361880"/>
          </a:xfrm>
          <a:prstGeom prst="cube">
            <a:avLst>
              <a:gd name="adj" fmla="val 8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84592" y="232292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92" y="2322920"/>
                <a:ext cx="146546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ube 65"/>
          <p:cNvSpPr/>
          <p:nvPr/>
        </p:nvSpPr>
        <p:spPr>
          <a:xfrm>
            <a:off x="833809" y="3049474"/>
            <a:ext cx="1389640" cy="1361880"/>
          </a:xfrm>
          <a:prstGeom prst="cube">
            <a:avLst>
              <a:gd name="adj" fmla="val 8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03288" y="4575937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88" y="4575937"/>
                <a:ext cx="1465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ube 80"/>
          <p:cNvSpPr/>
          <p:nvPr/>
        </p:nvSpPr>
        <p:spPr>
          <a:xfrm>
            <a:off x="2995104" y="2959587"/>
            <a:ext cx="1389640" cy="1361880"/>
          </a:xfrm>
          <a:prstGeom prst="cube">
            <a:avLst>
              <a:gd name="adj" fmla="val 8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018662" y="457058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62" y="4570589"/>
                <a:ext cx="1465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be 82"/>
          <p:cNvSpPr/>
          <p:nvPr/>
        </p:nvSpPr>
        <p:spPr>
          <a:xfrm>
            <a:off x="5117220" y="3165679"/>
            <a:ext cx="1105518" cy="1093704"/>
          </a:xfrm>
          <a:prstGeom prst="cube">
            <a:avLst>
              <a:gd name="adj" fmla="val 83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42687" y="457058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87" y="4570589"/>
                <a:ext cx="14654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750" t="-13333" r="-291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be 85"/>
          <p:cNvSpPr/>
          <p:nvPr/>
        </p:nvSpPr>
        <p:spPr>
          <a:xfrm>
            <a:off x="6796700" y="3165679"/>
            <a:ext cx="1105518" cy="1093704"/>
          </a:xfrm>
          <a:prstGeom prst="cube">
            <a:avLst>
              <a:gd name="adj" fmla="val 87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16726" y="457058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26" y="4570589"/>
                <a:ext cx="120898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020" t="-13333" r="-351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8428745" y="45759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9216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31351" y="45741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1034628" y="376968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22598"/>
              </p:ext>
            </p:extLst>
          </p:nvPr>
        </p:nvGraphicFramePr>
        <p:xfrm>
          <a:off x="10611676" y="2735721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Oval 91"/>
          <p:cNvSpPr/>
          <p:nvPr/>
        </p:nvSpPr>
        <p:spPr>
          <a:xfrm>
            <a:off x="10657960" y="27995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657960" y="31728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657960" y="428155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flipH="1">
                <a:off x="10651282" y="376968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1282" y="3769683"/>
                <a:ext cx="287676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/>
          <p:cNvSpPr txBox="1"/>
          <p:nvPr/>
        </p:nvSpPr>
        <p:spPr>
          <a:xfrm>
            <a:off x="10446306" y="45667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252170" y="375292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219017" y="375292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185864" y="3749364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52711" y="377705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052297" y="1753522"/>
                <a:ext cx="8883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11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11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4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297" y="1753522"/>
                <a:ext cx="888385" cy="584775"/>
              </a:xfrm>
              <a:prstGeom prst="rect">
                <a:avLst/>
              </a:prstGeom>
              <a:blipFill rotWithShape="0">
                <a:blip r:embed="rId13"/>
                <a:stretch>
                  <a:fillRect l="-3448" t="-50000" r="-275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217056" y="1718995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56" y="1718995"/>
                <a:ext cx="660757" cy="584775"/>
              </a:xfrm>
              <a:prstGeom prst="rect">
                <a:avLst/>
              </a:prstGeom>
              <a:blipFill rotWithShape="0">
                <a:blip r:embed="rId14"/>
                <a:stretch>
                  <a:fillRect l="-5556" t="-48958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4180887" y="112073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266536" y="1723728"/>
                <a:ext cx="678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536" y="1723728"/>
                <a:ext cx="678392" cy="584775"/>
              </a:xfrm>
              <a:prstGeom prst="rect">
                <a:avLst/>
              </a:prstGeom>
              <a:blipFill rotWithShape="0">
                <a:blip r:embed="rId15"/>
                <a:stretch>
                  <a:fillRect l="-4505" t="-50000" r="-36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453232" y="1722718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232" y="1722718"/>
                <a:ext cx="660757" cy="584775"/>
              </a:xfrm>
              <a:prstGeom prst="rect">
                <a:avLst/>
              </a:prstGeom>
              <a:blipFill rotWithShape="0">
                <a:blip r:embed="rId16"/>
                <a:stretch>
                  <a:fillRect l="-5556" t="-50000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8417063" y="112446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5780" y="3884110"/>
                <a:ext cx="678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0" y="3884110"/>
                <a:ext cx="678392" cy="584775"/>
              </a:xfrm>
              <a:prstGeom prst="rect">
                <a:avLst/>
              </a:prstGeom>
              <a:blipFill rotWithShape="0">
                <a:blip r:embed="rId17"/>
                <a:stretch>
                  <a:fillRect l="-3604" t="-48958" r="-45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087094" y="3884109"/>
                <a:ext cx="66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094" y="3884109"/>
                <a:ext cx="660757" cy="338554"/>
              </a:xfrm>
              <a:prstGeom prst="rect">
                <a:avLst/>
              </a:prstGeom>
              <a:blipFill rotWithShape="0">
                <a:blip r:embed="rId18"/>
                <a:stretch>
                  <a:fillRect l="-4587" t="-83929" r="-367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156732" y="3890087"/>
                <a:ext cx="66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732" y="3890087"/>
                <a:ext cx="660757" cy="338554"/>
              </a:xfrm>
              <a:prstGeom prst="rect">
                <a:avLst/>
              </a:prstGeom>
              <a:blipFill rotWithShape="0">
                <a:blip r:embed="rId19"/>
                <a:stretch>
                  <a:fillRect l="-5556" t="-83929" r="-3704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107795" y="3864445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95" y="3864445"/>
                <a:ext cx="660757" cy="584775"/>
              </a:xfrm>
              <a:prstGeom prst="rect">
                <a:avLst/>
              </a:prstGeom>
              <a:blipFill rotWithShape="0">
                <a:blip r:embed="rId16"/>
                <a:stretch>
                  <a:fillRect l="-5556" t="-50000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6190942" y="328357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203641" y="3977638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</a:p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537464"/>
            <a:ext cx="7691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Krizhevsky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2012. ImageNet classification with deep convolutional neural networks]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B40344-01BD-4FC7-ABBE-ABC2842D6902}"/>
                  </a:ext>
                </a:extLst>
              </p14:cNvPr>
              <p14:cNvContentPartPr/>
              <p14:nvPr/>
            </p14:nvContentPartPr>
            <p14:xfrm>
              <a:off x="539640" y="469800"/>
              <a:ext cx="10268280" cy="629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B40344-01BD-4FC7-ABBE-ABC2842D69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0280" y="460440"/>
                <a:ext cx="10287000" cy="63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2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23" grpId="0"/>
      <p:bldP spid="59" grpId="0" animBg="1"/>
      <p:bldP spid="60" grpId="0" animBg="1"/>
      <p:bldP spid="61" grpId="0" animBg="1"/>
      <p:bldP spid="62" grpId="0"/>
      <p:bldP spid="69" grpId="0" animBg="1"/>
      <p:bldP spid="70" grpId="0" animBg="1"/>
      <p:bldP spid="71" grpId="0" animBg="1"/>
      <p:bldP spid="72" grpId="0"/>
      <p:bldP spid="74" grpId="0" animBg="1"/>
      <p:bldP spid="47" grpId="0"/>
      <p:bldP spid="48" grpId="0"/>
      <p:bldP spid="50" grpId="0"/>
      <p:bldP spid="57" grpId="0" animBg="1"/>
      <p:bldP spid="63" grpId="0"/>
      <p:bldP spid="64" grpId="0" animBg="1"/>
      <p:bldP spid="65" grpId="0"/>
      <p:bldP spid="66" grpId="0" animBg="1"/>
      <p:bldP spid="80" grpId="0"/>
      <p:bldP spid="81" grpId="0" animBg="1"/>
      <p:bldP spid="82" grpId="0"/>
      <p:bldP spid="83" grpId="0" animBg="1"/>
      <p:bldP spid="85" grpId="0"/>
      <p:bldP spid="86" grpId="0" animBg="1"/>
      <p:bldP spid="87" grpId="0"/>
      <p:bldP spid="88" grpId="0"/>
      <p:bldP spid="89" grpId="0"/>
      <p:bldP spid="92" grpId="0" animBg="1"/>
      <p:bldP spid="93" grpId="0" animBg="1"/>
      <p:bldP spid="94" grpId="0" animBg="1"/>
      <p:bldP spid="95" grpId="0"/>
      <p:bldP spid="96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VGG - 16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0307"/>
              </p:ext>
            </p:extLst>
          </p:nvPr>
        </p:nvGraphicFramePr>
        <p:xfrm>
          <a:off x="490988" y="1317320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724"/>
              </p:ext>
            </p:extLst>
          </p:nvPr>
        </p:nvGraphicFramePr>
        <p:xfrm>
          <a:off x="376682" y="1404608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02156"/>
              </p:ext>
            </p:extLst>
          </p:nvPr>
        </p:nvGraphicFramePr>
        <p:xfrm>
          <a:off x="260765" y="1508443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3383" y="3147128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3" y="3147128"/>
                <a:ext cx="146546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311762" y="2256554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880" y="890319"/>
                <a:ext cx="35782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 filter, s = 1, same 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890319"/>
                <a:ext cx="357822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363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69212" y="890318"/>
                <a:ext cx="28488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MAX-POOL =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 , s = 2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12" y="890318"/>
                <a:ext cx="284885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927" t="-6604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69346" y="2326221"/>
                <a:ext cx="1167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64]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46" y="2326221"/>
                <a:ext cx="116705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4712" t="-5660" r="-366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24963" y="2069934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64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963" y="2069934"/>
                <a:ext cx="159370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789995" y="2326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95203" y="2069934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64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03" y="2069934"/>
                <a:ext cx="15937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48" t="-13333" r="-26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690429" y="2254600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87901" y="2256553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86976" y="2326220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128]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976" y="2326220"/>
                <a:ext cx="1284070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3791" t="-5660" r="-33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92676" y="2069934"/>
                <a:ext cx="1721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128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76" y="2069934"/>
                <a:ext cx="172194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t="-13333" r="-24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920222" y="2326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843420" y="2254600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731464" y="2069934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128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464" y="2069934"/>
                <a:ext cx="14654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46832" y="4067447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5907" y="4137114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256]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" y="4137114"/>
                <a:ext cx="1284070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3791" t="-5660" r="-33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76142" y="388357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142" y="3883579"/>
                <a:ext cx="146546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093070" y="413228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98278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78" y="3876000"/>
                <a:ext cx="146546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993504" y="406066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48936" y="4062619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48011" y="4132286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512]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011" y="4132286"/>
                <a:ext cx="1284070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4265" t="-5660" r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95751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751" y="3876000"/>
                <a:ext cx="146546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8066642" y="413228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989840" y="406066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21586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586" y="3876000"/>
                <a:ext cx="146546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7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691913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0988" y="5462153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512]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8" y="5462153"/>
                <a:ext cx="1284070" cy="646331"/>
              </a:xfrm>
              <a:prstGeom prst="rect">
                <a:avLst/>
              </a:prstGeom>
              <a:blipFill rotWithShape="0">
                <a:blip r:embed="rId17"/>
                <a:stretch>
                  <a:fillRect l="-4286" t="-4717" r="-333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621223" y="5208618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23" y="5208618"/>
                <a:ext cx="1465466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216537" y="546410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21745" y="5207820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45" y="5207820"/>
                <a:ext cx="1156086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4762" t="-8197" r="-42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3116971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84231" y="5396778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45388" y="520782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207" y="54621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736324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07991" y="52035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11810" y="54578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294715" y="5382693"/>
            <a:ext cx="82252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267295" y="519373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453243" y="54578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0" y="6561348"/>
            <a:ext cx="830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Simonyan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&amp; Zisserman 2015. Very deep convolutional networks for large-scale image recognition]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E82410-1BC8-4E2F-9FEB-3EDD4D0B223A}"/>
                  </a:ext>
                </a:extLst>
              </p14:cNvPr>
              <p14:cNvContentPartPr/>
              <p14:nvPr/>
            </p14:nvContentPartPr>
            <p14:xfrm>
              <a:off x="495360" y="311040"/>
              <a:ext cx="11690640" cy="619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E82410-1BC8-4E2F-9FEB-3EDD4D0B22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000" y="301680"/>
                <a:ext cx="1170936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7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  <p:bldP spid="15" grpId="0"/>
      <p:bldP spid="16" grpId="0"/>
      <p:bldP spid="20" grpId="0"/>
      <p:bldP spid="21" grpId="0"/>
      <p:bldP spid="22" grpId="0"/>
      <p:bldP spid="24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7" grpId="0"/>
      <p:bldP spid="45" grpId="0"/>
      <p:bldP spid="46" grpId="0"/>
      <p:bldP spid="47" grpId="0"/>
      <p:bldP spid="48" grpId="0"/>
      <p:bldP spid="52" grpId="0"/>
      <p:bldP spid="53" grpId="0"/>
      <p:bldP spid="55" grpId="0"/>
      <p:bldP spid="56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5857</TotalTime>
  <Words>260</Words>
  <Application>Microsoft Office PowerPoint</Application>
  <PresentationFormat>Широкоэкранный</PresentationFormat>
  <Paragraphs>98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Case Studies</vt:lpstr>
      <vt:lpstr>LeNet - 5</vt:lpstr>
      <vt:lpstr>AlexNet</vt:lpstr>
      <vt:lpstr>VGG - 16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User</cp:lastModifiedBy>
  <cp:revision>205</cp:revision>
  <dcterms:created xsi:type="dcterms:W3CDTF">2017-07-10T20:19:53Z</dcterms:created>
  <dcterms:modified xsi:type="dcterms:W3CDTF">2021-02-12T09:25:46Z</dcterms:modified>
</cp:coreProperties>
</file>